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Bebas Neue"/>
      <p:regular r:id="rId52"/>
    </p:embeddedFont>
    <p:embeddedFont>
      <p:font typeface="Proxima Nova Semibold"/>
      <p:regular r:id="rId53"/>
      <p:bold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5FC94C-C70F-4F9D-A058-572589D16F30}">
  <a:tblStyle styleId="{6F5FC94C-C70F-4F9D-A058-572589D16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BebasNeue-regular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016165c4b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016165c4b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016165c4b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016165c4b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016165c4b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016165c4b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fc1bd382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fc1bd382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016165c4b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016165c4b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016165c4b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016165c4b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fc1bd382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fc1bd382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fc48699c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fc48699c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fc1bd382e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fc1bd382e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fc48699c5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fc48699c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8fc48699c5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8fc48699c5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fc48699c5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fc48699c5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fc48699c5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fc48699c5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8fc1bd38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8fc1bd38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fc1bd382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fc1bd382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fc1bd382e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fc1bd382e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8fc1bd382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8fc1bd382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fc1bd382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fc1bd382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fc1bd382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fc1bd382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8fc1bd382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8fc1bd382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66a2666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f66a2666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8fc1bd382e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8fc1bd382e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8fc1bd382e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8fc1bd382e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90606a6308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90606a6308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0606a6308_6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0606a6308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f66a2666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f66a2666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66a26668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f66a26668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fe0d376f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fe0d376f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016165c4b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016165c4b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016165c4b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016165c4b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016165c4b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016165c4b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1300" y="1815900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4575" y="3462725"/>
            <a:ext cx="41148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flipH="1">
            <a:off x="0" y="75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/>
          <p:nvPr/>
        </p:nvSpPr>
        <p:spPr>
          <a:xfrm flipH="1">
            <a:off x="0" y="1348225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 flipH="1">
            <a:off x="0" y="2696375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0" y="4044575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2841300" y="1815900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Table Infographics</a:t>
            </a:r>
            <a:endParaRPr sz="4700"/>
          </a:p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2514575" y="3462725"/>
            <a:ext cx="41148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>
            <a:off x="7086600" y="4044550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rot="10800000">
            <a:off x="7086600" y="2696400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 rot="10800000">
            <a:off x="7086600" y="1348250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7086600" y="50"/>
            <a:ext cx="2057400" cy="1098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1144110" y="1698167"/>
            <a:ext cx="1661241" cy="3033066"/>
            <a:chOff x="1292288" y="1120800"/>
            <a:chExt cx="1589400" cy="2901900"/>
          </a:xfrm>
        </p:grpSpPr>
        <p:sp>
          <p:nvSpPr>
            <p:cNvPr id="445" name="Google Shape;445;p24"/>
            <p:cNvSpPr/>
            <p:nvPr/>
          </p:nvSpPr>
          <p:spPr>
            <a:xfrm>
              <a:off x="1292288" y="1120800"/>
              <a:ext cx="1589400" cy="92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 txBox="1"/>
            <p:nvPr/>
          </p:nvSpPr>
          <p:spPr>
            <a:xfrm>
              <a:off x="1507388" y="14038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1292288" y="2111400"/>
              <a:ext cx="1589400" cy="92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 flipH="1" rot="10800000">
              <a:off x="1292288" y="3102000"/>
              <a:ext cx="1589400" cy="920700"/>
            </a:xfrm>
            <a:prstGeom prst="rect">
              <a:avLst/>
            </a:pr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 txBox="1"/>
            <p:nvPr/>
          </p:nvSpPr>
          <p:spPr>
            <a:xfrm>
              <a:off x="1507388" y="33850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Free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0" name="Google Shape;450;p24"/>
            <p:cNvSpPr txBox="1"/>
            <p:nvPr/>
          </p:nvSpPr>
          <p:spPr>
            <a:xfrm>
              <a:off x="1292288" y="2311650"/>
              <a:ext cx="15894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It's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2875595" y="1698167"/>
            <a:ext cx="1661241" cy="3033066"/>
            <a:chOff x="2948894" y="1120800"/>
            <a:chExt cx="1589400" cy="2901900"/>
          </a:xfrm>
        </p:grpSpPr>
        <p:sp>
          <p:nvSpPr>
            <p:cNvPr id="452" name="Google Shape;452;p24"/>
            <p:cNvSpPr/>
            <p:nvPr/>
          </p:nvSpPr>
          <p:spPr>
            <a:xfrm>
              <a:off x="2948894" y="1120800"/>
              <a:ext cx="1589400" cy="920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 txBox="1"/>
            <p:nvPr/>
          </p:nvSpPr>
          <p:spPr>
            <a:xfrm>
              <a:off x="3163994" y="14038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948894" y="2111400"/>
              <a:ext cx="1589400" cy="92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 flipH="1" rot="10800000">
              <a:off x="2948894" y="3102000"/>
              <a:ext cx="1589400" cy="920700"/>
            </a:xfrm>
            <a:prstGeom prst="rect">
              <a:avLst/>
            </a:prstGeom>
            <a:solidFill>
              <a:srgbClr val="76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 txBox="1"/>
            <p:nvPr/>
          </p:nvSpPr>
          <p:spPr>
            <a:xfrm>
              <a:off x="3163994" y="33850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Basic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7" name="Google Shape;457;p24"/>
            <p:cNvSpPr txBox="1"/>
            <p:nvPr/>
          </p:nvSpPr>
          <p:spPr>
            <a:xfrm>
              <a:off x="2949044" y="2311650"/>
              <a:ext cx="15891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4607243" y="1698167"/>
            <a:ext cx="1661241" cy="3033066"/>
            <a:chOff x="4605656" y="1120800"/>
            <a:chExt cx="1589400" cy="2901900"/>
          </a:xfrm>
        </p:grpSpPr>
        <p:sp>
          <p:nvSpPr>
            <p:cNvPr id="459" name="Google Shape;459;p24"/>
            <p:cNvSpPr/>
            <p:nvPr/>
          </p:nvSpPr>
          <p:spPr>
            <a:xfrm>
              <a:off x="4605656" y="1120800"/>
              <a:ext cx="1589400" cy="92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4820756" y="14038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605656" y="2111400"/>
              <a:ext cx="1589400" cy="92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 flipH="1" rot="10800000">
              <a:off x="4605656" y="3102000"/>
              <a:ext cx="1589400" cy="920700"/>
            </a:xfrm>
            <a:prstGeom prst="rect">
              <a:avLst/>
            </a:pr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4820756" y="33850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Standard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 flipH="1">
              <a:off x="4605656" y="2311650"/>
              <a:ext cx="15894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It's a gas giant and the biggest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24"/>
          <p:cNvGrpSpPr/>
          <p:nvPr/>
        </p:nvGrpSpPr>
        <p:grpSpPr>
          <a:xfrm>
            <a:off x="6338649" y="1698167"/>
            <a:ext cx="1661241" cy="3033066"/>
            <a:chOff x="6262188" y="1120800"/>
            <a:chExt cx="1589400" cy="2901900"/>
          </a:xfrm>
        </p:grpSpPr>
        <p:sp>
          <p:nvSpPr>
            <p:cNvPr id="466" name="Google Shape;466;p24"/>
            <p:cNvSpPr/>
            <p:nvPr/>
          </p:nvSpPr>
          <p:spPr>
            <a:xfrm>
              <a:off x="6262188" y="1120800"/>
              <a:ext cx="1589400" cy="92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 txBox="1"/>
            <p:nvPr/>
          </p:nvSpPr>
          <p:spPr>
            <a:xfrm>
              <a:off x="6477288" y="14038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6262188" y="2111400"/>
              <a:ext cx="1589400" cy="92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 flipH="1" rot="10800000">
              <a:off x="6262188" y="3102000"/>
              <a:ext cx="1589400" cy="920700"/>
            </a:xfrm>
            <a:prstGeom prst="rect">
              <a:avLst/>
            </a:pr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 txBox="1"/>
            <p:nvPr/>
          </p:nvSpPr>
          <p:spPr>
            <a:xfrm>
              <a:off x="6477288" y="3385050"/>
              <a:ext cx="1159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Premium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1" name="Google Shape;471;p24"/>
            <p:cNvSpPr txBox="1"/>
            <p:nvPr/>
          </p:nvSpPr>
          <p:spPr>
            <a:xfrm flipH="1">
              <a:off x="6262338" y="2311650"/>
              <a:ext cx="15891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2" name="Google Shape;472;p24"/>
          <p:cNvSpPr txBox="1"/>
          <p:nvPr/>
        </p:nvSpPr>
        <p:spPr>
          <a:xfrm>
            <a:off x="1368931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CB62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$0</a:t>
            </a:r>
            <a:endParaRPr sz="2500">
              <a:solidFill>
                <a:srgbClr val="BCB62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3100408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6B21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$10</a:t>
            </a:r>
            <a:endParaRPr sz="2500">
              <a:solidFill>
                <a:srgbClr val="76B21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4831885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A958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$20</a:t>
            </a:r>
            <a:endParaRPr sz="2500">
              <a:solidFill>
                <a:srgbClr val="0A958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6563362" y="1228725"/>
            <a:ext cx="121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25C9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$30</a:t>
            </a:r>
            <a:endParaRPr sz="2500">
              <a:solidFill>
                <a:srgbClr val="125C9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481" name="Google Shape;481;p25"/>
          <p:cNvGrpSpPr/>
          <p:nvPr/>
        </p:nvGrpSpPr>
        <p:grpSpPr>
          <a:xfrm>
            <a:off x="1126465" y="1818631"/>
            <a:ext cx="1588631" cy="1376131"/>
            <a:chOff x="1126465" y="1818631"/>
            <a:chExt cx="1588631" cy="1376131"/>
          </a:xfrm>
        </p:grpSpPr>
        <p:sp>
          <p:nvSpPr>
            <p:cNvPr id="482" name="Google Shape;482;p25"/>
            <p:cNvSpPr/>
            <p:nvPr/>
          </p:nvSpPr>
          <p:spPr>
            <a:xfrm>
              <a:off x="1126465" y="1818631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1524646" y="2798586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25"/>
            <p:cNvSpPr txBox="1"/>
            <p:nvPr/>
          </p:nvSpPr>
          <p:spPr>
            <a:xfrm>
              <a:off x="1126605" y="223556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5"/>
            <p:cNvSpPr txBox="1"/>
            <p:nvPr/>
          </p:nvSpPr>
          <p:spPr>
            <a:xfrm>
              <a:off x="1126605" y="184384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6" name="Google Shape;486;p25"/>
          <p:cNvGrpSpPr/>
          <p:nvPr/>
        </p:nvGrpSpPr>
        <p:grpSpPr>
          <a:xfrm>
            <a:off x="2893948" y="1818631"/>
            <a:ext cx="1588631" cy="1376131"/>
            <a:chOff x="2893948" y="1818631"/>
            <a:chExt cx="1588631" cy="1376131"/>
          </a:xfrm>
        </p:grpSpPr>
        <p:sp>
          <p:nvSpPr>
            <p:cNvPr id="487" name="Google Shape;487;p25"/>
            <p:cNvSpPr/>
            <p:nvPr/>
          </p:nvSpPr>
          <p:spPr>
            <a:xfrm>
              <a:off x="2893948" y="1818631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292101" y="2798586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25"/>
            <p:cNvSpPr txBox="1"/>
            <p:nvPr/>
          </p:nvSpPr>
          <p:spPr>
            <a:xfrm>
              <a:off x="2894019" y="223556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big star at the center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25"/>
            <p:cNvSpPr txBox="1"/>
            <p:nvPr/>
          </p:nvSpPr>
          <p:spPr>
            <a:xfrm>
              <a:off x="2894019" y="184384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1" name="Google Shape;491;p25"/>
          <p:cNvGrpSpPr/>
          <p:nvPr/>
        </p:nvGrpSpPr>
        <p:grpSpPr>
          <a:xfrm>
            <a:off x="4661444" y="1818631"/>
            <a:ext cx="1588631" cy="1376131"/>
            <a:chOff x="4661444" y="1818631"/>
            <a:chExt cx="1588631" cy="1376131"/>
          </a:xfrm>
        </p:grpSpPr>
        <p:sp>
          <p:nvSpPr>
            <p:cNvPr id="492" name="Google Shape;492;p25"/>
            <p:cNvSpPr/>
            <p:nvPr/>
          </p:nvSpPr>
          <p:spPr>
            <a:xfrm>
              <a:off x="4661444" y="1818631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059598" y="2798586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494" name="Google Shape;494;p25"/>
            <p:cNvSpPr txBox="1"/>
            <p:nvPr/>
          </p:nvSpPr>
          <p:spPr>
            <a:xfrm>
              <a:off x="4661474" y="223556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4661474" y="184384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6" name="Google Shape;496;p25"/>
          <p:cNvGrpSpPr/>
          <p:nvPr/>
        </p:nvGrpSpPr>
        <p:grpSpPr>
          <a:xfrm>
            <a:off x="6428913" y="1818631"/>
            <a:ext cx="1588631" cy="1376131"/>
            <a:chOff x="6428913" y="1818631"/>
            <a:chExt cx="1588631" cy="1376131"/>
          </a:xfrm>
        </p:grpSpPr>
        <p:sp>
          <p:nvSpPr>
            <p:cNvPr id="497" name="Google Shape;497;p25"/>
            <p:cNvSpPr/>
            <p:nvPr/>
          </p:nvSpPr>
          <p:spPr>
            <a:xfrm>
              <a:off x="6428913" y="1818631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827094" y="2798586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0"/>
                  </a:moveTo>
                  <a:cubicBezTo>
                    <a:pt x="6084" y="0"/>
                    <a:pt x="0" y="6084"/>
                    <a:pt x="0" y="13597"/>
                  </a:cubicBezTo>
                  <a:lnTo>
                    <a:pt x="27194" y="13597"/>
                  </a:lnTo>
                  <a:cubicBezTo>
                    <a:pt x="27194" y="6084"/>
                    <a:pt x="21110" y="0"/>
                    <a:pt x="1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25"/>
            <p:cNvSpPr txBox="1"/>
            <p:nvPr/>
          </p:nvSpPr>
          <p:spPr>
            <a:xfrm>
              <a:off x="6428930" y="223556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very cold and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full of iron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" name="Google Shape;500;p25"/>
            <p:cNvSpPr txBox="1"/>
            <p:nvPr/>
          </p:nvSpPr>
          <p:spPr>
            <a:xfrm>
              <a:off x="6428930" y="1843841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1" name="Google Shape;501;p25"/>
          <p:cNvGrpSpPr/>
          <p:nvPr/>
        </p:nvGrpSpPr>
        <p:grpSpPr>
          <a:xfrm>
            <a:off x="1126465" y="3357849"/>
            <a:ext cx="1588631" cy="1376129"/>
            <a:chOff x="1126465" y="3357849"/>
            <a:chExt cx="1588631" cy="1376129"/>
          </a:xfrm>
        </p:grpSpPr>
        <p:sp>
          <p:nvSpPr>
            <p:cNvPr id="502" name="Google Shape;502;p25"/>
            <p:cNvSpPr/>
            <p:nvPr/>
          </p:nvSpPr>
          <p:spPr>
            <a:xfrm>
              <a:off x="1126465" y="3357849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524646" y="4337793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25"/>
            <p:cNvSpPr txBox="1"/>
            <p:nvPr/>
          </p:nvSpPr>
          <p:spPr>
            <a:xfrm>
              <a:off x="1126605" y="377478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biggest one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25"/>
            <p:cNvSpPr txBox="1"/>
            <p:nvPr/>
          </p:nvSpPr>
          <p:spPr>
            <a:xfrm>
              <a:off x="1126605" y="338306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2893948" y="3357849"/>
            <a:ext cx="1588631" cy="1376129"/>
            <a:chOff x="2893948" y="3357849"/>
            <a:chExt cx="1588631" cy="1376129"/>
          </a:xfrm>
        </p:grpSpPr>
        <p:sp>
          <p:nvSpPr>
            <p:cNvPr id="507" name="Google Shape;507;p25"/>
            <p:cNvSpPr/>
            <p:nvPr/>
          </p:nvSpPr>
          <p:spPr>
            <a:xfrm>
              <a:off x="2893948" y="3357849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3292101" y="4337793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76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2894019" y="377478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a natural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2894019" y="338306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4661444" y="3357849"/>
            <a:ext cx="1588631" cy="1376129"/>
            <a:chOff x="4661444" y="3357849"/>
            <a:chExt cx="1588631" cy="1376129"/>
          </a:xfrm>
        </p:grpSpPr>
        <p:sp>
          <p:nvSpPr>
            <p:cNvPr id="512" name="Google Shape;512;p25"/>
            <p:cNvSpPr/>
            <p:nvPr/>
          </p:nvSpPr>
          <p:spPr>
            <a:xfrm>
              <a:off x="4661444" y="3357849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059598" y="4337793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4661474" y="377478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4661474" y="338306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6" name="Google Shape;516;p25"/>
          <p:cNvGrpSpPr/>
          <p:nvPr/>
        </p:nvGrpSpPr>
        <p:grpSpPr>
          <a:xfrm>
            <a:off x="6428913" y="3357849"/>
            <a:ext cx="1588631" cy="1376129"/>
            <a:chOff x="6428913" y="3357849"/>
            <a:chExt cx="1588631" cy="1376129"/>
          </a:xfrm>
        </p:grpSpPr>
        <p:sp>
          <p:nvSpPr>
            <p:cNvPr id="517" name="Google Shape;517;p25"/>
            <p:cNvSpPr/>
            <p:nvPr/>
          </p:nvSpPr>
          <p:spPr>
            <a:xfrm>
              <a:off x="6428913" y="3357849"/>
              <a:ext cx="1588631" cy="1376129"/>
            </a:xfrm>
            <a:custGeom>
              <a:rect b="b" l="l" r="r" t="t"/>
              <a:pathLst>
                <a:path extrusionOk="0" h="47233" w="47221">
                  <a:moveTo>
                    <a:pt x="0" y="1"/>
                  </a:moveTo>
                  <a:lnTo>
                    <a:pt x="0" y="47233"/>
                  </a:lnTo>
                  <a:lnTo>
                    <a:pt x="47220" y="47233"/>
                  </a:lnTo>
                  <a:lnTo>
                    <a:pt x="472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6827094" y="4337793"/>
              <a:ext cx="792324" cy="396176"/>
            </a:xfrm>
            <a:custGeom>
              <a:rect b="b" l="l" r="r" t="t"/>
              <a:pathLst>
                <a:path extrusionOk="0" h="13598" w="27195">
                  <a:moveTo>
                    <a:pt x="13597" y="1"/>
                  </a:moveTo>
                  <a:cubicBezTo>
                    <a:pt x="6084" y="1"/>
                    <a:pt x="0" y="6085"/>
                    <a:pt x="0" y="13598"/>
                  </a:cubicBezTo>
                  <a:lnTo>
                    <a:pt x="27194" y="13598"/>
                  </a:lnTo>
                  <a:cubicBezTo>
                    <a:pt x="27194" y="6085"/>
                    <a:pt x="21110" y="1"/>
                    <a:pt x="13597" y="1"/>
                  </a:cubicBez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25"/>
            <p:cNvSpPr txBox="1"/>
            <p:nvPr/>
          </p:nvSpPr>
          <p:spPr>
            <a:xfrm>
              <a:off x="6428930" y="377478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was discovered in 1930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5"/>
            <p:cNvSpPr txBox="1"/>
            <p:nvPr/>
          </p:nvSpPr>
          <p:spPr>
            <a:xfrm>
              <a:off x="6428930" y="3383060"/>
              <a:ext cx="15849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21" name="Google Shape;521;p25"/>
          <p:cNvSpPr/>
          <p:nvPr/>
        </p:nvSpPr>
        <p:spPr>
          <a:xfrm>
            <a:off x="1126456" y="1104900"/>
            <a:ext cx="6891000" cy="5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 txBox="1"/>
          <p:nvPr/>
        </p:nvSpPr>
        <p:spPr>
          <a:xfrm>
            <a:off x="3781253" y="1186068"/>
            <a:ext cx="1584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Ranking</a:t>
            </a:r>
            <a:endParaRPr sz="23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1183040" y="1301225"/>
            <a:ext cx="1836330" cy="3842723"/>
            <a:chOff x="1183040" y="1301225"/>
            <a:chExt cx="1836330" cy="3842723"/>
          </a:xfrm>
        </p:grpSpPr>
        <p:sp>
          <p:nvSpPr>
            <p:cNvPr id="529" name="Google Shape;529;p26"/>
            <p:cNvSpPr/>
            <p:nvPr/>
          </p:nvSpPr>
          <p:spPr>
            <a:xfrm>
              <a:off x="1183070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1183040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183040" y="2017483"/>
              <a:ext cx="1836300" cy="215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6"/>
            <p:cNvSpPr txBox="1"/>
            <p:nvPr/>
          </p:nvSpPr>
          <p:spPr>
            <a:xfrm>
              <a:off x="1183040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i="0" sz="20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3" name="Google Shape;533;p26"/>
            <p:cNvSpPr txBox="1"/>
            <p:nvPr/>
          </p:nvSpPr>
          <p:spPr>
            <a:xfrm>
              <a:off x="1183040" y="2278531"/>
              <a:ext cx="18363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$15</a:t>
              </a:r>
              <a:r>
                <a:rPr baseline="30000"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4" name="Google Shape;534;p26"/>
            <p:cNvSpPr txBox="1"/>
            <p:nvPr/>
          </p:nvSpPr>
          <p:spPr>
            <a:xfrm>
              <a:off x="1183040" y="2913890"/>
              <a:ext cx="1836300" cy="11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also is the smallest one of the Solar System</a:t>
              </a:r>
              <a:endParaRPr b="0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3614965" y="1301225"/>
            <a:ext cx="1850822" cy="3842723"/>
            <a:chOff x="3614965" y="1301225"/>
            <a:chExt cx="1850822" cy="3842723"/>
          </a:xfrm>
        </p:grpSpPr>
        <p:sp>
          <p:nvSpPr>
            <p:cNvPr id="536" name="Google Shape;536;p26"/>
            <p:cNvSpPr/>
            <p:nvPr/>
          </p:nvSpPr>
          <p:spPr>
            <a:xfrm>
              <a:off x="3622389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622369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6"/>
            <p:cNvSpPr txBox="1"/>
            <p:nvPr/>
          </p:nvSpPr>
          <p:spPr>
            <a:xfrm>
              <a:off x="3830312" y="2111522"/>
              <a:ext cx="14199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/>
            </a:p>
          </p:txBody>
        </p:sp>
        <p:sp>
          <p:nvSpPr>
            <p:cNvPr id="539" name="Google Shape;539;p26"/>
            <p:cNvSpPr txBox="1"/>
            <p:nvPr/>
          </p:nvSpPr>
          <p:spPr>
            <a:xfrm>
              <a:off x="3614965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i="0" sz="20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622366" y="2017484"/>
              <a:ext cx="1836300" cy="215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6"/>
            <p:cNvSpPr txBox="1"/>
            <p:nvPr/>
          </p:nvSpPr>
          <p:spPr>
            <a:xfrm>
              <a:off x="3614965" y="2278531"/>
              <a:ext cx="18363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$35</a:t>
              </a:r>
              <a:r>
                <a:rPr baseline="30000"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2" name="Google Shape;542;p26"/>
            <p:cNvSpPr txBox="1"/>
            <p:nvPr/>
          </p:nvSpPr>
          <p:spPr>
            <a:xfrm>
              <a:off x="3629487" y="2913890"/>
              <a:ext cx="1836300" cy="11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" name="Google Shape;543;p26"/>
          <p:cNvGrpSpPr/>
          <p:nvPr/>
        </p:nvGrpSpPr>
        <p:grpSpPr>
          <a:xfrm>
            <a:off x="6124606" y="1301225"/>
            <a:ext cx="1836354" cy="3842723"/>
            <a:chOff x="6124606" y="1301225"/>
            <a:chExt cx="1836354" cy="3842723"/>
          </a:xfrm>
        </p:grpSpPr>
        <p:sp>
          <p:nvSpPr>
            <p:cNvPr id="544" name="Google Shape;544;p26"/>
            <p:cNvSpPr/>
            <p:nvPr/>
          </p:nvSpPr>
          <p:spPr>
            <a:xfrm>
              <a:off x="6124660" y="4465048"/>
              <a:ext cx="1836300" cy="678900"/>
            </a:xfrm>
            <a:prstGeom prst="roundRect">
              <a:avLst>
                <a:gd fmla="val 10059" name="adj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124625" y="13012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rgbClr val="F3F3F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6"/>
            <p:cNvSpPr txBox="1"/>
            <p:nvPr/>
          </p:nvSpPr>
          <p:spPr>
            <a:xfrm>
              <a:off x="6124624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i="0" sz="20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124623" y="2017484"/>
              <a:ext cx="1836300" cy="21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6"/>
            <p:cNvSpPr txBox="1"/>
            <p:nvPr/>
          </p:nvSpPr>
          <p:spPr>
            <a:xfrm>
              <a:off x="6124624" y="2278531"/>
              <a:ext cx="18363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$75</a:t>
              </a:r>
              <a:r>
                <a:rPr baseline="30000"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6124606" y="2913890"/>
              <a:ext cx="1836300" cy="11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one of the Solar System is also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555" name="Google Shape;555;p27"/>
          <p:cNvGrpSpPr/>
          <p:nvPr/>
        </p:nvGrpSpPr>
        <p:grpSpPr>
          <a:xfrm>
            <a:off x="1028837" y="1451775"/>
            <a:ext cx="3394774" cy="1262700"/>
            <a:chOff x="1028701" y="1379350"/>
            <a:chExt cx="3394774" cy="1262700"/>
          </a:xfrm>
        </p:grpSpPr>
        <p:sp>
          <p:nvSpPr>
            <p:cNvPr id="556" name="Google Shape;556;p27"/>
            <p:cNvSpPr/>
            <p:nvPr/>
          </p:nvSpPr>
          <p:spPr>
            <a:xfrm>
              <a:off x="1502375" y="1379350"/>
              <a:ext cx="29211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2414175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7"/>
            <p:cNvSpPr txBox="1"/>
            <p:nvPr/>
          </p:nvSpPr>
          <p:spPr>
            <a:xfrm>
              <a:off x="2414175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CB62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BCB62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59" name="Google Shape;559;p27"/>
            <p:cNvGrpSpPr/>
            <p:nvPr/>
          </p:nvGrpSpPr>
          <p:grpSpPr>
            <a:xfrm flipH="1" rot="10800000">
              <a:off x="1028701" y="1379350"/>
              <a:ext cx="1266751" cy="1003025"/>
              <a:chOff x="938863" y="1509175"/>
              <a:chExt cx="1198100" cy="1003025"/>
            </a:xfrm>
          </p:grpSpPr>
          <p:sp>
            <p:nvSpPr>
              <p:cNvPr id="560" name="Google Shape;560;p27"/>
              <p:cNvSpPr/>
              <p:nvPr/>
            </p:nvSpPr>
            <p:spPr>
              <a:xfrm>
                <a:off x="938863" y="2099025"/>
                <a:ext cx="451275" cy="413175"/>
              </a:xfrm>
              <a:custGeom>
                <a:rect b="b" l="l" r="r" t="t"/>
                <a:pathLst>
                  <a:path extrusionOk="0" h="16527" w="18051">
                    <a:moveTo>
                      <a:pt x="11216" y="1"/>
                    </a:moveTo>
                    <a:cubicBezTo>
                      <a:pt x="5025" y="1"/>
                      <a:pt x="1" y="5025"/>
                      <a:pt x="1" y="11216"/>
                    </a:cubicBezTo>
                    <a:lnTo>
                      <a:pt x="1" y="16526"/>
                    </a:lnTo>
                    <a:lnTo>
                      <a:pt x="8919" y="16526"/>
                    </a:lnTo>
                    <a:cubicBezTo>
                      <a:pt x="13955" y="16526"/>
                      <a:pt x="18051" y="12443"/>
                      <a:pt x="18051" y="7394"/>
                    </a:cubicBezTo>
                    <a:lnTo>
                      <a:pt x="18051" y="1"/>
                    </a:lnTo>
                    <a:close/>
                  </a:path>
                </a:pathLst>
              </a:custGeom>
              <a:solidFill>
                <a:srgbClr val="BCB6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938863" y="1509175"/>
                <a:ext cx="1198100" cy="873350"/>
              </a:xfrm>
              <a:custGeom>
                <a:rect b="b" l="l" r="r" t="t"/>
                <a:pathLst>
                  <a:path extrusionOk="0" h="34934" w="47924">
                    <a:moveTo>
                      <a:pt x="28957" y="0"/>
                    </a:moveTo>
                    <a:lnTo>
                      <a:pt x="28957" y="5680"/>
                    </a:lnTo>
                    <a:lnTo>
                      <a:pt x="11216" y="5680"/>
                    </a:lnTo>
                    <a:cubicBezTo>
                      <a:pt x="5025" y="5680"/>
                      <a:pt x="1" y="10704"/>
                      <a:pt x="1" y="16895"/>
                    </a:cubicBezTo>
                    <a:lnTo>
                      <a:pt x="1" y="34933"/>
                    </a:lnTo>
                    <a:cubicBezTo>
                      <a:pt x="1" y="28742"/>
                      <a:pt x="5025" y="23718"/>
                      <a:pt x="11216" y="23718"/>
                    </a:cubicBezTo>
                    <a:lnTo>
                      <a:pt x="28957" y="23718"/>
                    </a:lnTo>
                    <a:lnTo>
                      <a:pt x="28957" y="29861"/>
                    </a:lnTo>
                    <a:lnTo>
                      <a:pt x="47888" y="14978"/>
                    </a:lnTo>
                    <a:cubicBezTo>
                      <a:pt x="47923" y="14955"/>
                      <a:pt x="47923" y="14907"/>
                      <a:pt x="47888" y="14883"/>
                    </a:cubicBezTo>
                    <a:lnTo>
                      <a:pt x="289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2" name="Google Shape;562;p27"/>
            <p:cNvSpPr txBox="1"/>
            <p:nvPr/>
          </p:nvSpPr>
          <p:spPr>
            <a:xfrm>
              <a:off x="1497375" y="183340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$10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3" name="Google Shape;563;p27"/>
          <p:cNvGrpSpPr/>
          <p:nvPr/>
        </p:nvGrpSpPr>
        <p:grpSpPr>
          <a:xfrm>
            <a:off x="1028837" y="3000525"/>
            <a:ext cx="3394874" cy="1262700"/>
            <a:chOff x="1028701" y="2928100"/>
            <a:chExt cx="3394874" cy="1262700"/>
          </a:xfrm>
        </p:grpSpPr>
        <p:sp>
          <p:nvSpPr>
            <p:cNvPr id="564" name="Google Shape;564;p27"/>
            <p:cNvSpPr/>
            <p:nvPr/>
          </p:nvSpPr>
          <p:spPr>
            <a:xfrm>
              <a:off x="1497375" y="2928100"/>
              <a:ext cx="29262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 txBox="1"/>
            <p:nvPr/>
          </p:nvSpPr>
          <p:spPr>
            <a:xfrm>
              <a:off x="2414175" y="30035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A958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0A958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7"/>
            <p:cNvSpPr txBox="1"/>
            <p:nvPr/>
          </p:nvSpPr>
          <p:spPr>
            <a:xfrm>
              <a:off x="2414175" y="33503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67" name="Google Shape;567;p27"/>
            <p:cNvGrpSpPr/>
            <p:nvPr/>
          </p:nvGrpSpPr>
          <p:grpSpPr>
            <a:xfrm>
              <a:off x="1028701" y="3187775"/>
              <a:ext cx="1266751" cy="1003025"/>
              <a:chOff x="938863" y="3057925"/>
              <a:chExt cx="1198100" cy="1003025"/>
            </a:xfrm>
          </p:grpSpPr>
          <p:sp>
            <p:nvSpPr>
              <p:cNvPr id="568" name="Google Shape;568;p27"/>
              <p:cNvSpPr/>
              <p:nvPr/>
            </p:nvSpPr>
            <p:spPr>
              <a:xfrm>
                <a:off x="938863" y="3647775"/>
                <a:ext cx="451275" cy="413175"/>
              </a:xfrm>
              <a:custGeom>
                <a:rect b="b" l="l" r="r" t="t"/>
                <a:pathLst>
                  <a:path extrusionOk="0" h="16527" w="18051">
                    <a:moveTo>
                      <a:pt x="11216" y="1"/>
                    </a:moveTo>
                    <a:cubicBezTo>
                      <a:pt x="5025" y="1"/>
                      <a:pt x="1" y="5013"/>
                      <a:pt x="1" y="11217"/>
                    </a:cubicBezTo>
                    <a:lnTo>
                      <a:pt x="1" y="16527"/>
                    </a:lnTo>
                    <a:lnTo>
                      <a:pt x="8919" y="16527"/>
                    </a:lnTo>
                    <a:cubicBezTo>
                      <a:pt x="13955" y="16527"/>
                      <a:pt x="18051" y="12443"/>
                      <a:pt x="18051" y="7395"/>
                    </a:cubicBezTo>
                    <a:lnTo>
                      <a:pt x="18051" y="1"/>
                    </a:lnTo>
                    <a:close/>
                  </a:path>
                </a:pathLst>
              </a:custGeom>
              <a:solidFill>
                <a:srgbClr val="0A95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938863" y="3057925"/>
                <a:ext cx="1198100" cy="873350"/>
              </a:xfrm>
              <a:custGeom>
                <a:rect b="b" l="l" r="r" t="t"/>
                <a:pathLst>
                  <a:path extrusionOk="0" h="34934" w="47924">
                    <a:moveTo>
                      <a:pt x="28957" y="1"/>
                    </a:moveTo>
                    <a:lnTo>
                      <a:pt x="28957" y="5668"/>
                    </a:lnTo>
                    <a:lnTo>
                      <a:pt x="11216" y="5668"/>
                    </a:lnTo>
                    <a:cubicBezTo>
                      <a:pt x="5025" y="5668"/>
                      <a:pt x="1" y="10693"/>
                      <a:pt x="1" y="16896"/>
                    </a:cubicBezTo>
                    <a:lnTo>
                      <a:pt x="1" y="34934"/>
                    </a:lnTo>
                    <a:cubicBezTo>
                      <a:pt x="1" y="28730"/>
                      <a:pt x="5025" y="23718"/>
                      <a:pt x="11216" y="23718"/>
                    </a:cubicBezTo>
                    <a:lnTo>
                      <a:pt x="28957" y="23718"/>
                    </a:lnTo>
                    <a:lnTo>
                      <a:pt x="28957" y="29862"/>
                    </a:lnTo>
                    <a:lnTo>
                      <a:pt x="47888" y="14979"/>
                    </a:lnTo>
                    <a:cubicBezTo>
                      <a:pt x="47923" y="14955"/>
                      <a:pt x="47923" y="14907"/>
                      <a:pt x="47888" y="14883"/>
                    </a:cubicBezTo>
                    <a:lnTo>
                      <a:pt x="289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27"/>
            <p:cNvSpPr txBox="1"/>
            <p:nvPr/>
          </p:nvSpPr>
          <p:spPr>
            <a:xfrm>
              <a:off x="1497375" y="338215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$20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4724536" y="1451775"/>
            <a:ext cx="3390627" cy="1262700"/>
            <a:chOff x="4724400" y="1379350"/>
            <a:chExt cx="3390627" cy="1262700"/>
          </a:xfrm>
        </p:grpSpPr>
        <p:sp>
          <p:nvSpPr>
            <p:cNvPr id="572" name="Google Shape;572;p27"/>
            <p:cNvSpPr/>
            <p:nvPr/>
          </p:nvSpPr>
          <p:spPr>
            <a:xfrm>
              <a:off x="4724400" y="1379350"/>
              <a:ext cx="29130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 txBox="1"/>
            <p:nvPr/>
          </p:nvSpPr>
          <p:spPr>
            <a:xfrm>
              <a:off x="4849200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76B21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76B21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4" name="Google Shape;574;p27"/>
            <p:cNvSpPr txBox="1"/>
            <p:nvPr/>
          </p:nvSpPr>
          <p:spPr>
            <a:xfrm>
              <a:off x="4849200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75" name="Google Shape;575;p27"/>
            <p:cNvGrpSpPr/>
            <p:nvPr/>
          </p:nvGrpSpPr>
          <p:grpSpPr>
            <a:xfrm flipH="1" rot="10800000">
              <a:off x="6848303" y="1379350"/>
              <a:ext cx="1266725" cy="1003025"/>
              <a:chOff x="7007088" y="1509175"/>
              <a:chExt cx="1198075" cy="1003025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7753888" y="2099025"/>
                <a:ext cx="451275" cy="413175"/>
              </a:xfrm>
              <a:custGeom>
                <a:rect b="b" l="l" r="r" t="t"/>
                <a:pathLst>
                  <a:path extrusionOk="0" h="16527" w="18051">
                    <a:moveTo>
                      <a:pt x="1" y="0"/>
                    </a:moveTo>
                    <a:lnTo>
                      <a:pt x="1" y="7394"/>
                    </a:lnTo>
                    <a:cubicBezTo>
                      <a:pt x="1" y="12442"/>
                      <a:pt x="4097" y="16526"/>
                      <a:pt x="9133" y="16526"/>
                    </a:cubicBezTo>
                    <a:lnTo>
                      <a:pt x="18051" y="16526"/>
                    </a:lnTo>
                    <a:lnTo>
                      <a:pt x="18051" y="11216"/>
                    </a:lnTo>
                    <a:cubicBezTo>
                      <a:pt x="18051" y="5025"/>
                      <a:pt x="13026" y="0"/>
                      <a:pt x="6835" y="0"/>
                    </a:cubicBezTo>
                    <a:close/>
                  </a:path>
                </a:pathLst>
              </a:custGeom>
              <a:solidFill>
                <a:srgbClr val="76B2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7007088" y="1509175"/>
                <a:ext cx="1198075" cy="873350"/>
              </a:xfrm>
              <a:custGeom>
                <a:rect b="b" l="l" r="r" t="t"/>
                <a:pathLst>
                  <a:path extrusionOk="0" h="34934" w="47923">
                    <a:moveTo>
                      <a:pt x="18967" y="0"/>
                    </a:moveTo>
                    <a:lnTo>
                      <a:pt x="36" y="14883"/>
                    </a:lnTo>
                    <a:cubicBezTo>
                      <a:pt x="0" y="14907"/>
                      <a:pt x="0" y="14954"/>
                      <a:pt x="36" y="14978"/>
                    </a:cubicBezTo>
                    <a:lnTo>
                      <a:pt x="18967" y="29861"/>
                    </a:lnTo>
                    <a:lnTo>
                      <a:pt x="18967" y="23717"/>
                    </a:lnTo>
                    <a:lnTo>
                      <a:pt x="36707" y="23717"/>
                    </a:lnTo>
                    <a:cubicBezTo>
                      <a:pt x="42898" y="23717"/>
                      <a:pt x="47923" y="28742"/>
                      <a:pt x="47923" y="34933"/>
                    </a:cubicBezTo>
                    <a:lnTo>
                      <a:pt x="47923" y="16895"/>
                    </a:lnTo>
                    <a:cubicBezTo>
                      <a:pt x="47923" y="10692"/>
                      <a:pt x="42898" y="5680"/>
                      <a:pt x="36707" y="5680"/>
                    </a:cubicBezTo>
                    <a:lnTo>
                      <a:pt x="18967" y="5680"/>
                    </a:lnTo>
                    <a:lnTo>
                      <a:pt x="189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8" name="Google Shape;578;p27"/>
            <p:cNvSpPr txBox="1"/>
            <p:nvPr/>
          </p:nvSpPr>
          <p:spPr>
            <a:xfrm>
              <a:off x="7062300" y="183340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$40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9" name="Google Shape;579;p27"/>
          <p:cNvGrpSpPr/>
          <p:nvPr/>
        </p:nvGrpSpPr>
        <p:grpSpPr>
          <a:xfrm>
            <a:off x="4724536" y="3000525"/>
            <a:ext cx="3390627" cy="1262700"/>
            <a:chOff x="4724400" y="2928100"/>
            <a:chExt cx="3390627" cy="1262700"/>
          </a:xfrm>
        </p:grpSpPr>
        <p:sp>
          <p:nvSpPr>
            <p:cNvPr id="580" name="Google Shape;580;p27"/>
            <p:cNvSpPr/>
            <p:nvPr/>
          </p:nvSpPr>
          <p:spPr>
            <a:xfrm>
              <a:off x="4724400" y="2928100"/>
              <a:ext cx="29259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 txBox="1"/>
            <p:nvPr/>
          </p:nvSpPr>
          <p:spPr>
            <a:xfrm>
              <a:off x="4849200" y="30035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5D7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435D7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2" name="Google Shape;582;p27"/>
            <p:cNvSpPr txBox="1"/>
            <p:nvPr/>
          </p:nvSpPr>
          <p:spPr>
            <a:xfrm>
              <a:off x="4849200" y="33503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83" name="Google Shape;583;p27"/>
            <p:cNvGrpSpPr/>
            <p:nvPr/>
          </p:nvGrpSpPr>
          <p:grpSpPr>
            <a:xfrm>
              <a:off x="6848303" y="3187775"/>
              <a:ext cx="1266725" cy="1003025"/>
              <a:chOff x="7007088" y="3057925"/>
              <a:chExt cx="1198075" cy="1003025"/>
            </a:xfrm>
          </p:grpSpPr>
          <p:sp>
            <p:nvSpPr>
              <p:cNvPr id="584" name="Google Shape;584;p27"/>
              <p:cNvSpPr/>
              <p:nvPr/>
            </p:nvSpPr>
            <p:spPr>
              <a:xfrm>
                <a:off x="7753888" y="3647775"/>
                <a:ext cx="451275" cy="413175"/>
              </a:xfrm>
              <a:custGeom>
                <a:rect b="b" l="l" r="r" t="t"/>
                <a:pathLst>
                  <a:path extrusionOk="0" h="16527" w="18051">
                    <a:moveTo>
                      <a:pt x="1" y="1"/>
                    </a:moveTo>
                    <a:lnTo>
                      <a:pt x="1" y="7395"/>
                    </a:lnTo>
                    <a:cubicBezTo>
                      <a:pt x="1" y="12443"/>
                      <a:pt x="4097" y="16527"/>
                      <a:pt x="9133" y="16527"/>
                    </a:cubicBezTo>
                    <a:lnTo>
                      <a:pt x="18051" y="16527"/>
                    </a:lnTo>
                    <a:lnTo>
                      <a:pt x="18051" y="11216"/>
                    </a:lnTo>
                    <a:cubicBezTo>
                      <a:pt x="18051" y="5013"/>
                      <a:pt x="13026" y="1"/>
                      <a:pt x="6835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7"/>
              <p:cNvSpPr/>
              <p:nvPr/>
            </p:nvSpPr>
            <p:spPr>
              <a:xfrm>
                <a:off x="7007088" y="3057925"/>
                <a:ext cx="1198075" cy="873350"/>
              </a:xfrm>
              <a:custGeom>
                <a:rect b="b" l="l" r="r" t="t"/>
                <a:pathLst>
                  <a:path extrusionOk="0" h="34934" w="47923">
                    <a:moveTo>
                      <a:pt x="18967" y="1"/>
                    </a:moveTo>
                    <a:lnTo>
                      <a:pt x="36" y="14883"/>
                    </a:lnTo>
                    <a:cubicBezTo>
                      <a:pt x="0" y="14907"/>
                      <a:pt x="0" y="14955"/>
                      <a:pt x="36" y="14979"/>
                    </a:cubicBezTo>
                    <a:lnTo>
                      <a:pt x="18967" y="29861"/>
                    </a:lnTo>
                    <a:lnTo>
                      <a:pt x="18967" y="23718"/>
                    </a:lnTo>
                    <a:lnTo>
                      <a:pt x="36707" y="23718"/>
                    </a:lnTo>
                    <a:cubicBezTo>
                      <a:pt x="42898" y="23718"/>
                      <a:pt x="47923" y="28730"/>
                      <a:pt x="47923" y="34933"/>
                    </a:cubicBezTo>
                    <a:lnTo>
                      <a:pt x="47923" y="16895"/>
                    </a:lnTo>
                    <a:cubicBezTo>
                      <a:pt x="47923" y="10692"/>
                      <a:pt x="42898" y="5668"/>
                      <a:pt x="36707" y="5668"/>
                    </a:cubicBezTo>
                    <a:lnTo>
                      <a:pt x="18967" y="5668"/>
                    </a:lnTo>
                    <a:lnTo>
                      <a:pt x="189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6" name="Google Shape;586;p27"/>
            <p:cNvSpPr txBox="1"/>
            <p:nvPr/>
          </p:nvSpPr>
          <p:spPr>
            <a:xfrm>
              <a:off x="7062300" y="338215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$60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592" name="Google Shape;592;p28"/>
          <p:cNvGrpSpPr/>
          <p:nvPr/>
        </p:nvGrpSpPr>
        <p:grpSpPr>
          <a:xfrm>
            <a:off x="1511183" y="1305787"/>
            <a:ext cx="6124450" cy="1030201"/>
            <a:chOff x="1511183" y="1305787"/>
            <a:chExt cx="6124450" cy="1030201"/>
          </a:xfrm>
        </p:grpSpPr>
        <p:sp>
          <p:nvSpPr>
            <p:cNvPr id="593" name="Google Shape;593;p28"/>
            <p:cNvSpPr/>
            <p:nvPr/>
          </p:nvSpPr>
          <p:spPr>
            <a:xfrm>
              <a:off x="1511183" y="1306784"/>
              <a:ext cx="7905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374931" y="1305787"/>
              <a:ext cx="4387168" cy="1030201"/>
            </a:xfrm>
            <a:custGeom>
              <a:rect b="b" l="l" r="r" t="t"/>
              <a:pathLst>
                <a:path extrusionOk="0" h="1142" w="2085">
                  <a:moveTo>
                    <a:pt x="2085" y="0"/>
                  </a:moveTo>
                  <a:lnTo>
                    <a:pt x="0" y="0"/>
                  </a:lnTo>
                  <a:lnTo>
                    <a:pt x="0" y="798"/>
                  </a:lnTo>
                  <a:lnTo>
                    <a:pt x="1591" y="798"/>
                  </a:lnTo>
                  <a:lnTo>
                    <a:pt x="1763" y="1142"/>
                  </a:lnTo>
                  <a:lnTo>
                    <a:pt x="1935" y="798"/>
                  </a:lnTo>
                  <a:lnTo>
                    <a:pt x="2085" y="798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8"/>
            <p:cNvSpPr txBox="1"/>
            <p:nvPr/>
          </p:nvSpPr>
          <p:spPr>
            <a:xfrm>
              <a:off x="1511183" y="1389884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6" name="Google Shape;596;p28"/>
            <p:cNvSpPr txBox="1"/>
            <p:nvPr/>
          </p:nvSpPr>
          <p:spPr>
            <a:xfrm>
              <a:off x="2519451" y="1431188"/>
              <a:ext cx="27789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one and also is the smallest planet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845134" y="1306784"/>
              <a:ext cx="7905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11794" y="1438194"/>
              <a:ext cx="457179" cy="457181"/>
            </a:xfrm>
            <a:custGeom>
              <a:rect b="b" l="l" r="r" t="t"/>
              <a:pathLst>
                <a:path extrusionOk="0" h="19325" w="19329">
                  <a:moveTo>
                    <a:pt x="9062" y="1229"/>
                  </a:moveTo>
                  <a:lnTo>
                    <a:pt x="9062" y="4539"/>
                  </a:lnTo>
                  <a:cubicBezTo>
                    <a:pt x="8470" y="4557"/>
                    <a:pt x="7885" y="4602"/>
                    <a:pt x="7311" y="4674"/>
                  </a:cubicBezTo>
                  <a:cubicBezTo>
                    <a:pt x="7223" y="4339"/>
                    <a:pt x="7036" y="4037"/>
                    <a:pt x="6773" y="3811"/>
                  </a:cubicBezTo>
                  <a:cubicBezTo>
                    <a:pt x="7392" y="2428"/>
                    <a:pt x="8211" y="1513"/>
                    <a:pt x="9062" y="1229"/>
                  </a:cubicBezTo>
                  <a:close/>
                  <a:moveTo>
                    <a:pt x="10194" y="1226"/>
                  </a:moveTo>
                  <a:cubicBezTo>
                    <a:pt x="11278" y="1586"/>
                    <a:pt x="12272" y="2944"/>
                    <a:pt x="12912" y="4835"/>
                  </a:cubicBezTo>
                  <a:cubicBezTo>
                    <a:pt x="12015" y="4662"/>
                    <a:pt x="11106" y="4566"/>
                    <a:pt x="10194" y="4539"/>
                  </a:cubicBezTo>
                  <a:lnTo>
                    <a:pt x="10194" y="1226"/>
                  </a:lnTo>
                  <a:close/>
                  <a:moveTo>
                    <a:pt x="5665" y="4530"/>
                  </a:moveTo>
                  <a:cubicBezTo>
                    <a:pt x="6170" y="4530"/>
                    <a:pt x="6423" y="5139"/>
                    <a:pt x="6067" y="5496"/>
                  </a:cubicBezTo>
                  <a:cubicBezTo>
                    <a:pt x="5950" y="5611"/>
                    <a:pt x="5808" y="5663"/>
                    <a:pt x="5669" y="5663"/>
                  </a:cubicBezTo>
                  <a:cubicBezTo>
                    <a:pt x="5378" y="5663"/>
                    <a:pt x="5101" y="5438"/>
                    <a:pt x="5101" y="5097"/>
                  </a:cubicBezTo>
                  <a:cubicBezTo>
                    <a:pt x="5101" y="4783"/>
                    <a:pt x="5351" y="4530"/>
                    <a:pt x="5665" y="4530"/>
                  </a:cubicBezTo>
                  <a:close/>
                  <a:moveTo>
                    <a:pt x="6743" y="1643"/>
                  </a:moveTo>
                  <a:cubicBezTo>
                    <a:pt x="6363" y="2129"/>
                    <a:pt x="6019" y="2718"/>
                    <a:pt x="5717" y="3397"/>
                  </a:cubicBezTo>
                  <a:lnTo>
                    <a:pt x="5665" y="3397"/>
                  </a:lnTo>
                  <a:cubicBezTo>
                    <a:pt x="4578" y="3397"/>
                    <a:pt x="3769" y="4406"/>
                    <a:pt x="4008" y="5469"/>
                  </a:cubicBezTo>
                  <a:cubicBezTo>
                    <a:pt x="3075" y="5822"/>
                    <a:pt x="2277" y="6266"/>
                    <a:pt x="1646" y="6773"/>
                  </a:cubicBezTo>
                  <a:cubicBezTo>
                    <a:pt x="2507" y="4394"/>
                    <a:pt x="4373" y="2516"/>
                    <a:pt x="6743" y="1643"/>
                  </a:cubicBezTo>
                  <a:close/>
                  <a:moveTo>
                    <a:pt x="12510" y="1631"/>
                  </a:moveTo>
                  <a:lnTo>
                    <a:pt x="12510" y="1631"/>
                  </a:lnTo>
                  <a:cubicBezTo>
                    <a:pt x="14926" y="2500"/>
                    <a:pt x="16828" y="4403"/>
                    <a:pt x="17698" y="6818"/>
                  </a:cubicBezTo>
                  <a:cubicBezTo>
                    <a:pt x="17269" y="6483"/>
                    <a:pt x="16810" y="6196"/>
                    <a:pt x="16327" y="5955"/>
                  </a:cubicBezTo>
                  <a:cubicBezTo>
                    <a:pt x="15645" y="5614"/>
                    <a:pt x="14932" y="5342"/>
                    <a:pt x="14195" y="5136"/>
                  </a:cubicBezTo>
                  <a:cubicBezTo>
                    <a:pt x="13933" y="4203"/>
                    <a:pt x="13585" y="3349"/>
                    <a:pt x="13169" y="2612"/>
                  </a:cubicBezTo>
                  <a:cubicBezTo>
                    <a:pt x="12975" y="2268"/>
                    <a:pt x="12755" y="1942"/>
                    <a:pt x="12510" y="1631"/>
                  </a:cubicBezTo>
                  <a:close/>
                  <a:moveTo>
                    <a:pt x="4636" y="6444"/>
                  </a:moveTo>
                  <a:cubicBezTo>
                    <a:pt x="4684" y="6483"/>
                    <a:pt x="4738" y="6519"/>
                    <a:pt x="4793" y="6553"/>
                  </a:cubicBezTo>
                  <a:cubicBezTo>
                    <a:pt x="4651" y="7407"/>
                    <a:pt x="4566" y="8268"/>
                    <a:pt x="4542" y="9134"/>
                  </a:cubicBezTo>
                  <a:lnTo>
                    <a:pt x="1230" y="9134"/>
                  </a:lnTo>
                  <a:cubicBezTo>
                    <a:pt x="1568" y="8083"/>
                    <a:pt x="2821" y="7081"/>
                    <a:pt x="4636" y="6444"/>
                  </a:cubicBezTo>
                  <a:close/>
                  <a:moveTo>
                    <a:pt x="9062" y="5674"/>
                  </a:moveTo>
                  <a:lnTo>
                    <a:pt x="9062" y="9134"/>
                  </a:lnTo>
                  <a:lnTo>
                    <a:pt x="5674" y="9134"/>
                  </a:lnTo>
                  <a:cubicBezTo>
                    <a:pt x="5698" y="8343"/>
                    <a:pt x="5774" y="7558"/>
                    <a:pt x="5904" y="6776"/>
                  </a:cubicBezTo>
                  <a:lnTo>
                    <a:pt x="5904" y="6779"/>
                  </a:lnTo>
                  <a:cubicBezTo>
                    <a:pt x="6462" y="6698"/>
                    <a:pt x="6949" y="6344"/>
                    <a:pt x="7196" y="5834"/>
                  </a:cubicBezTo>
                  <a:cubicBezTo>
                    <a:pt x="7815" y="5746"/>
                    <a:pt x="8437" y="5692"/>
                    <a:pt x="9062" y="5674"/>
                  </a:cubicBezTo>
                  <a:close/>
                  <a:moveTo>
                    <a:pt x="10194" y="5671"/>
                  </a:moveTo>
                  <a:cubicBezTo>
                    <a:pt x="11227" y="5701"/>
                    <a:pt x="12257" y="5834"/>
                    <a:pt x="13265" y="6063"/>
                  </a:cubicBezTo>
                  <a:cubicBezTo>
                    <a:pt x="13422" y="6743"/>
                    <a:pt x="13534" y="7431"/>
                    <a:pt x="13597" y="8126"/>
                  </a:cubicBezTo>
                  <a:cubicBezTo>
                    <a:pt x="13144" y="8310"/>
                    <a:pt x="12794" y="8675"/>
                    <a:pt x="12631" y="9134"/>
                  </a:cubicBezTo>
                  <a:lnTo>
                    <a:pt x="10194" y="9134"/>
                  </a:lnTo>
                  <a:lnTo>
                    <a:pt x="10194" y="5671"/>
                  </a:lnTo>
                  <a:close/>
                  <a:moveTo>
                    <a:pt x="14497" y="6417"/>
                  </a:moveTo>
                  <a:cubicBezTo>
                    <a:pt x="14950" y="6571"/>
                    <a:pt x="15391" y="6752"/>
                    <a:pt x="15817" y="6966"/>
                  </a:cubicBezTo>
                  <a:cubicBezTo>
                    <a:pt x="17037" y="7585"/>
                    <a:pt x="17837" y="8352"/>
                    <a:pt x="18099" y="9137"/>
                  </a:cubicBezTo>
                  <a:lnTo>
                    <a:pt x="15835" y="9134"/>
                  </a:lnTo>
                  <a:cubicBezTo>
                    <a:pt x="15654" y="8627"/>
                    <a:pt x="15243" y="8234"/>
                    <a:pt x="14730" y="8077"/>
                  </a:cubicBezTo>
                  <a:cubicBezTo>
                    <a:pt x="14678" y="7519"/>
                    <a:pt x="14603" y="6966"/>
                    <a:pt x="14497" y="6417"/>
                  </a:cubicBezTo>
                  <a:close/>
                  <a:moveTo>
                    <a:pt x="14241" y="9137"/>
                  </a:moveTo>
                  <a:cubicBezTo>
                    <a:pt x="14555" y="9137"/>
                    <a:pt x="14808" y="9391"/>
                    <a:pt x="14808" y="9702"/>
                  </a:cubicBezTo>
                  <a:cubicBezTo>
                    <a:pt x="14808" y="10016"/>
                    <a:pt x="14555" y="10270"/>
                    <a:pt x="14241" y="10270"/>
                  </a:cubicBezTo>
                  <a:lnTo>
                    <a:pt x="14241" y="10267"/>
                  </a:lnTo>
                  <a:lnTo>
                    <a:pt x="14204" y="10267"/>
                  </a:lnTo>
                  <a:cubicBezTo>
                    <a:pt x="13902" y="10251"/>
                    <a:pt x="13667" y="10004"/>
                    <a:pt x="13667" y="9702"/>
                  </a:cubicBezTo>
                  <a:cubicBezTo>
                    <a:pt x="13667" y="9403"/>
                    <a:pt x="13899" y="9155"/>
                    <a:pt x="14195" y="9137"/>
                  </a:cubicBezTo>
                  <a:close/>
                  <a:moveTo>
                    <a:pt x="18099" y="10270"/>
                  </a:moveTo>
                  <a:cubicBezTo>
                    <a:pt x="17861" y="10967"/>
                    <a:pt x="17194" y="11643"/>
                    <a:pt x="16161" y="12217"/>
                  </a:cubicBezTo>
                  <a:cubicBezTo>
                    <a:pt x="15632" y="12504"/>
                    <a:pt x="15080" y="12742"/>
                    <a:pt x="14506" y="12930"/>
                  </a:cubicBezTo>
                  <a:cubicBezTo>
                    <a:pt x="14606" y="12407"/>
                    <a:pt x="14678" y="11873"/>
                    <a:pt x="14730" y="11323"/>
                  </a:cubicBezTo>
                  <a:lnTo>
                    <a:pt x="14730" y="11326"/>
                  </a:lnTo>
                  <a:cubicBezTo>
                    <a:pt x="15243" y="11166"/>
                    <a:pt x="15654" y="10774"/>
                    <a:pt x="15835" y="10270"/>
                  </a:cubicBezTo>
                  <a:close/>
                  <a:moveTo>
                    <a:pt x="4542" y="10267"/>
                  </a:moveTo>
                  <a:cubicBezTo>
                    <a:pt x="4566" y="11163"/>
                    <a:pt x="4660" y="12060"/>
                    <a:pt x="4820" y="12945"/>
                  </a:cubicBezTo>
                  <a:cubicBezTo>
                    <a:pt x="2927" y="12320"/>
                    <a:pt x="1583" y="11351"/>
                    <a:pt x="1230" y="10267"/>
                  </a:cubicBezTo>
                  <a:close/>
                  <a:moveTo>
                    <a:pt x="9062" y="10267"/>
                  </a:moveTo>
                  <a:lnTo>
                    <a:pt x="9062" y="12628"/>
                  </a:lnTo>
                  <a:cubicBezTo>
                    <a:pt x="8603" y="12791"/>
                    <a:pt x="8238" y="13141"/>
                    <a:pt x="8054" y="13594"/>
                  </a:cubicBezTo>
                  <a:cubicBezTo>
                    <a:pt x="7377" y="13534"/>
                    <a:pt x="6707" y="13428"/>
                    <a:pt x="6046" y="13280"/>
                  </a:cubicBezTo>
                  <a:cubicBezTo>
                    <a:pt x="5828" y="12290"/>
                    <a:pt x="5702" y="11281"/>
                    <a:pt x="5674" y="10267"/>
                  </a:cubicBezTo>
                  <a:close/>
                  <a:moveTo>
                    <a:pt x="12631" y="10267"/>
                  </a:moveTo>
                  <a:cubicBezTo>
                    <a:pt x="12794" y="10725"/>
                    <a:pt x="13144" y="11091"/>
                    <a:pt x="13597" y="11275"/>
                  </a:cubicBezTo>
                  <a:cubicBezTo>
                    <a:pt x="13534" y="11945"/>
                    <a:pt x="13431" y="12613"/>
                    <a:pt x="13280" y="13268"/>
                  </a:cubicBezTo>
                  <a:cubicBezTo>
                    <a:pt x="12595" y="13422"/>
                    <a:pt x="11900" y="13531"/>
                    <a:pt x="11203" y="13594"/>
                  </a:cubicBezTo>
                  <a:cubicBezTo>
                    <a:pt x="11019" y="13141"/>
                    <a:pt x="10653" y="12791"/>
                    <a:pt x="10194" y="12628"/>
                  </a:cubicBezTo>
                  <a:lnTo>
                    <a:pt x="10194" y="10267"/>
                  </a:lnTo>
                  <a:close/>
                  <a:moveTo>
                    <a:pt x="9627" y="13678"/>
                  </a:moveTo>
                  <a:cubicBezTo>
                    <a:pt x="9923" y="13678"/>
                    <a:pt x="10170" y="13905"/>
                    <a:pt x="10191" y="14201"/>
                  </a:cubicBezTo>
                  <a:lnTo>
                    <a:pt x="10191" y="14231"/>
                  </a:lnTo>
                  <a:cubicBezTo>
                    <a:pt x="10191" y="14231"/>
                    <a:pt x="10191" y="14234"/>
                    <a:pt x="10191" y="14237"/>
                  </a:cubicBezTo>
                  <a:cubicBezTo>
                    <a:pt x="10188" y="14545"/>
                    <a:pt x="9938" y="14793"/>
                    <a:pt x="9630" y="14796"/>
                  </a:cubicBezTo>
                  <a:cubicBezTo>
                    <a:pt x="9319" y="14796"/>
                    <a:pt x="9065" y="14545"/>
                    <a:pt x="9062" y="14237"/>
                  </a:cubicBezTo>
                  <a:lnTo>
                    <a:pt x="9062" y="14231"/>
                  </a:lnTo>
                  <a:lnTo>
                    <a:pt x="9062" y="14201"/>
                  </a:lnTo>
                  <a:cubicBezTo>
                    <a:pt x="9083" y="13905"/>
                    <a:pt x="9331" y="13678"/>
                    <a:pt x="9627" y="13678"/>
                  </a:cubicBezTo>
                  <a:close/>
                  <a:moveTo>
                    <a:pt x="1640" y="12579"/>
                  </a:moveTo>
                  <a:lnTo>
                    <a:pt x="1640" y="12579"/>
                  </a:lnTo>
                  <a:cubicBezTo>
                    <a:pt x="1936" y="12812"/>
                    <a:pt x="2250" y="13020"/>
                    <a:pt x="2579" y="13204"/>
                  </a:cubicBezTo>
                  <a:cubicBezTo>
                    <a:pt x="3313" y="13615"/>
                    <a:pt x="4168" y="13953"/>
                    <a:pt x="5110" y="14213"/>
                  </a:cubicBezTo>
                  <a:cubicBezTo>
                    <a:pt x="5496" y="15620"/>
                    <a:pt x="6061" y="16813"/>
                    <a:pt x="6752" y="17691"/>
                  </a:cubicBezTo>
                  <a:cubicBezTo>
                    <a:pt x="4373" y="16828"/>
                    <a:pt x="2501" y="14956"/>
                    <a:pt x="1640" y="12579"/>
                  </a:cubicBezTo>
                  <a:close/>
                  <a:moveTo>
                    <a:pt x="17698" y="12555"/>
                  </a:moveTo>
                  <a:cubicBezTo>
                    <a:pt x="16837" y="14938"/>
                    <a:pt x="14932" y="16831"/>
                    <a:pt x="12535" y="17691"/>
                  </a:cubicBezTo>
                  <a:cubicBezTo>
                    <a:pt x="12770" y="17395"/>
                    <a:pt x="12981" y="17081"/>
                    <a:pt x="13169" y="16752"/>
                  </a:cubicBezTo>
                  <a:cubicBezTo>
                    <a:pt x="13594" y="16013"/>
                    <a:pt x="13945" y="15149"/>
                    <a:pt x="14213" y="14201"/>
                  </a:cubicBezTo>
                  <a:cubicBezTo>
                    <a:pt x="15140" y="13944"/>
                    <a:pt x="15986" y="13609"/>
                    <a:pt x="16713" y="13204"/>
                  </a:cubicBezTo>
                  <a:cubicBezTo>
                    <a:pt x="17058" y="13014"/>
                    <a:pt x="17387" y="12797"/>
                    <a:pt x="17698" y="12555"/>
                  </a:cubicBezTo>
                  <a:close/>
                  <a:moveTo>
                    <a:pt x="6381" y="14503"/>
                  </a:moveTo>
                  <a:cubicBezTo>
                    <a:pt x="6906" y="14602"/>
                    <a:pt x="7450" y="14678"/>
                    <a:pt x="8005" y="14726"/>
                  </a:cubicBezTo>
                  <a:cubicBezTo>
                    <a:pt x="8162" y="15240"/>
                    <a:pt x="8555" y="15650"/>
                    <a:pt x="9062" y="15831"/>
                  </a:cubicBezTo>
                  <a:lnTo>
                    <a:pt x="9062" y="18096"/>
                  </a:lnTo>
                  <a:cubicBezTo>
                    <a:pt x="8286" y="17833"/>
                    <a:pt x="7531" y="17048"/>
                    <a:pt x="6933" y="15853"/>
                  </a:cubicBezTo>
                  <a:cubicBezTo>
                    <a:pt x="6716" y="15415"/>
                    <a:pt x="6532" y="14965"/>
                    <a:pt x="6381" y="14503"/>
                  </a:cubicBezTo>
                  <a:close/>
                  <a:moveTo>
                    <a:pt x="12933" y="14497"/>
                  </a:moveTo>
                  <a:cubicBezTo>
                    <a:pt x="12740" y="15083"/>
                    <a:pt x="12486" y="15650"/>
                    <a:pt x="12184" y="16188"/>
                  </a:cubicBezTo>
                  <a:cubicBezTo>
                    <a:pt x="11595" y="17211"/>
                    <a:pt x="10904" y="17869"/>
                    <a:pt x="10194" y="18099"/>
                  </a:cubicBezTo>
                  <a:lnTo>
                    <a:pt x="10194" y="15831"/>
                  </a:lnTo>
                  <a:cubicBezTo>
                    <a:pt x="10702" y="15650"/>
                    <a:pt x="11094" y="15240"/>
                    <a:pt x="11251" y="14726"/>
                  </a:cubicBezTo>
                  <a:cubicBezTo>
                    <a:pt x="11828" y="14675"/>
                    <a:pt x="12390" y="14596"/>
                    <a:pt x="12933" y="14497"/>
                  </a:cubicBezTo>
                  <a:close/>
                  <a:moveTo>
                    <a:pt x="9630" y="0"/>
                  </a:moveTo>
                  <a:cubicBezTo>
                    <a:pt x="7063" y="0"/>
                    <a:pt x="4645" y="1015"/>
                    <a:pt x="2821" y="2860"/>
                  </a:cubicBezTo>
                  <a:cubicBezTo>
                    <a:pt x="1012" y="4678"/>
                    <a:pt x="1" y="7138"/>
                    <a:pt x="4" y="9702"/>
                  </a:cubicBezTo>
                  <a:cubicBezTo>
                    <a:pt x="4" y="15016"/>
                    <a:pt x="4313" y="19325"/>
                    <a:pt x="9630" y="19325"/>
                  </a:cubicBezTo>
                  <a:cubicBezTo>
                    <a:pt x="9634" y="19325"/>
                    <a:pt x="9637" y="19325"/>
                    <a:pt x="9641" y="19325"/>
                  </a:cubicBezTo>
                  <a:cubicBezTo>
                    <a:pt x="12198" y="19325"/>
                    <a:pt x="14654" y="18314"/>
                    <a:pt x="16469" y="16508"/>
                  </a:cubicBezTo>
                  <a:cubicBezTo>
                    <a:pt x="18314" y="14687"/>
                    <a:pt x="19328" y="12268"/>
                    <a:pt x="19328" y="9702"/>
                  </a:cubicBezTo>
                  <a:cubicBezTo>
                    <a:pt x="19328" y="8407"/>
                    <a:pt x="19069" y="7129"/>
                    <a:pt x="18558" y="5940"/>
                  </a:cubicBezTo>
                  <a:cubicBezTo>
                    <a:pt x="18066" y="4789"/>
                    <a:pt x="17360" y="3741"/>
                    <a:pt x="16472" y="2857"/>
                  </a:cubicBezTo>
                  <a:cubicBezTo>
                    <a:pt x="15587" y="1969"/>
                    <a:pt x="14539" y="1263"/>
                    <a:pt x="13389" y="770"/>
                  </a:cubicBezTo>
                  <a:cubicBezTo>
                    <a:pt x="12199" y="260"/>
                    <a:pt x="10922" y="0"/>
                    <a:pt x="9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28"/>
          <p:cNvGrpSpPr/>
          <p:nvPr/>
        </p:nvGrpSpPr>
        <p:grpSpPr>
          <a:xfrm>
            <a:off x="1508366" y="2108108"/>
            <a:ext cx="6127267" cy="1038792"/>
            <a:chOff x="1508366" y="2108108"/>
            <a:chExt cx="6127267" cy="1038792"/>
          </a:xfrm>
        </p:grpSpPr>
        <p:sp>
          <p:nvSpPr>
            <p:cNvPr id="600" name="Google Shape;600;p28"/>
            <p:cNvSpPr/>
            <p:nvPr/>
          </p:nvSpPr>
          <p:spPr>
            <a:xfrm>
              <a:off x="2374931" y="2113090"/>
              <a:ext cx="4387168" cy="1033809"/>
            </a:xfrm>
            <a:custGeom>
              <a:rect b="b" l="l" r="r" t="t"/>
              <a:pathLst>
                <a:path extrusionOk="0" h="1146" w="2085">
                  <a:moveTo>
                    <a:pt x="1956" y="0"/>
                  </a:moveTo>
                  <a:lnTo>
                    <a:pt x="1763" y="385"/>
                  </a:lnTo>
                  <a:lnTo>
                    <a:pt x="1571" y="0"/>
                  </a:lnTo>
                  <a:lnTo>
                    <a:pt x="0" y="0"/>
                  </a:lnTo>
                  <a:lnTo>
                    <a:pt x="0" y="798"/>
                  </a:lnTo>
                  <a:lnTo>
                    <a:pt x="1590" y="798"/>
                  </a:lnTo>
                  <a:lnTo>
                    <a:pt x="1764" y="1146"/>
                  </a:lnTo>
                  <a:lnTo>
                    <a:pt x="1938" y="798"/>
                  </a:lnTo>
                  <a:lnTo>
                    <a:pt x="2085" y="798"/>
                  </a:lnTo>
                  <a:lnTo>
                    <a:pt x="2085" y="0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514000" y="2108108"/>
              <a:ext cx="7905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8"/>
            <p:cNvSpPr txBox="1"/>
            <p:nvPr/>
          </p:nvSpPr>
          <p:spPr>
            <a:xfrm>
              <a:off x="1508366" y="2197416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3" name="Google Shape;603;p28"/>
            <p:cNvSpPr txBox="1"/>
            <p:nvPr/>
          </p:nvSpPr>
          <p:spPr>
            <a:xfrm>
              <a:off x="2519451" y="2245757"/>
              <a:ext cx="27789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6845134" y="2108108"/>
              <a:ext cx="7905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7011793" y="2282753"/>
              <a:ext cx="457181" cy="370711"/>
            </a:xfrm>
            <a:custGeom>
              <a:rect b="b" l="l" r="r" t="t"/>
              <a:pathLst>
                <a:path extrusionOk="0" h="15563" w="19325">
                  <a:moveTo>
                    <a:pt x="13582" y="1135"/>
                  </a:moveTo>
                  <a:cubicBezTo>
                    <a:pt x="14814" y="1135"/>
                    <a:pt x="15946" y="1812"/>
                    <a:pt x="16532" y="2896"/>
                  </a:cubicBezTo>
                  <a:cubicBezTo>
                    <a:pt x="17118" y="3983"/>
                    <a:pt x="17060" y="5302"/>
                    <a:pt x="16381" y="6332"/>
                  </a:cubicBezTo>
                  <a:cubicBezTo>
                    <a:pt x="15881" y="6149"/>
                    <a:pt x="15358" y="6058"/>
                    <a:pt x="14835" y="6058"/>
                  </a:cubicBezTo>
                  <a:cubicBezTo>
                    <a:pt x="14169" y="6058"/>
                    <a:pt x="13503" y="6206"/>
                    <a:pt x="12890" y="6501"/>
                  </a:cubicBezTo>
                  <a:cubicBezTo>
                    <a:pt x="12326" y="5429"/>
                    <a:pt x="11381" y="4611"/>
                    <a:pt x="10239" y="4203"/>
                  </a:cubicBezTo>
                  <a:cubicBezTo>
                    <a:pt x="10390" y="2470"/>
                    <a:pt x="11843" y="1138"/>
                    <a:pt x="13582" y="1135"/>
                  </a:cubicBezTo>
                  <a:close/>
                  <a:moveTo>
                    <a:pt x="8612" y="5055"/>
                  </a:moveTo>
                  <a:cubicBezTo>
                    <a:pt x="8920" y="5055"/>
                    <a:pt x="9222" y="5094"/>
                    <a:pt x="9518" y="5172"/>
                  </a:cubicBezTo>
                  <a:cubicBezTo>
                    <a:pt x="10710" y="5489"/>
                    <a:pt x="11673" y="6413"/>
                    <a:pt x="12093" y="7639"/>
                  </a:cubicBezTo>
                  <a:cubicBezTo>
                    <a:pt x="12176" y="7879"/>
                    <a:pt x="12400" y="8020"/>
                    <a:pt x="12631" y="8020"/>
                  </a:cubicBezTo>
                  <a:cubicBezTo>
                    <a:pt x="12744" y="8020"/>
                    <a:pt x="12859" y="7986"/>
                    <a:pt x="12960" y="7914"/>
                  </a:cubicBezTo>
                  <a:cubicBezTo>
                    <a:pt x="13506" y="7519"/>
                    <a:pt x="14164" y="7304"/>
                    <a:pt x="14838" y="7304"/>
                  </a:cubicBezTo>
                  <a:cubicBezTo>
                    <a:pt x="14844" y="7304"/>
                    <a:pt x="14850" y="7304"/>
                    <a:pt x="14856" y="7304"/>
                  </a:cubicBezTo>
                  <a:cubicBezTo>
                    <a:pt x="15360" y="7304"/>
                    <a:pt x="15858" y="7428"/>
                    <a:pt x="16308" y="7663"/>
                  </a:cubicBezTo>
                  <a:cubicBezTo>
                    <a:pt x="17471" y="8267"/>
                    <a:pt x="18192" y="9493"/>
                    <a:pt x="18192" y="10864"/>
                  </a:cubicBezTo>
                  <a:cubicBezTo>
                    <a:pt x="18192" y="12830"/>
                    <a:pt x="16689" y="14427"/>
                    <a:pt x="14838" y="14427"/>
                  </a:cubicBezTo>
                  <a:lnTo>
                    <a:pt x="3904" y="14427"/>
                  </a:lnTo>
                  <a:cubicBezTo>
                    <a:pt x="2377" y="14427"/>
                    <a:pt x="1133" y="13104"/>
                    <a:pt x="1133" y="11480"/>
                  </a:cubicBezTo>
                  <a:cubicBezTo>
                    <a:pt x="1133" y="9853"/>
                    <a:pt x="2377" y="8530"/>
                    <a:pt x="3904" y="8530"/>
                  </a:cubicBezTo>
                  <a:cubicBezTo>
                    <a:pt x="4052" y="8533"/>
                    <a:pt x="4200" y="8545"/>
                    <a:pt x="4345" y="8569"/>
                  </a:cubicBezTo>
                  <a:cubicBezTo>
                    <a:pt x="4377" y="8575"/>
                    <a:pt x="4409" y="8577"/>
                    <a:pt x="4441" y="8577"/>
                  </a:cubicBezTo>
                  <a:cubicBezTo>
                    <a:pt x="4704" y="8577"/>
                    <a:pt x="4941" y="8393"/>
                    <a:pt x="4994" y="8128"/>
                  </a:cubicBezTo>
                  <a:cubicBezTo>
                    <a:pt x="5369" y="6347"/>
                    <a:pt x="6891" y="5055"/>
                    <a:pt x="8612" y="5055"/>
                  </a:cubicBezTo>
                  <a:close/>
                  <a:moveTo>
                    <a:pt x="13579" y="1"/>
                  </a:moveTo>
                  <a:cubicBezTo>
                    <a:pt x="11392" y="1"/>
                    <a:pt x="9410" y="1624"/>
                    <a:pt x="9128" y="3953"/>
                  </a:cubicBezTo>
                  <a:cubicBezTo>
                    <a:pt x="8954" y="3933"/>
                    <a:pt x="8780" y="3923"/>
                    <a:pt x="8607" y="3923"/>
                  </a:cubicBezTo>
                  <a:cubicBezTo>
                    <a:pt x="7490" y="3923"/>
                    <a:pt x="6402" y="4324"/>
                    <a:pt x="5550" y="5064"/>
                  </a:cubicBezTo>
                  <a:cubicBezTo>
                    <a:pt x="4831" y="5686"/>
                    <a:pt x="4300" y="6495"/>
                    <a:pt x="4016" y="7401"/>
                  </a:cubicBezTo>
                  <a:lnTo>
                    <a:pt x="3901" y="7401"/>
                  </a:lnTo>
                  <a:cubicBezTo>
                    <a:pt x="1752" y="7401"/>
                    <a:pt x="0" y="9231"/>
                    <a:pt x="0" y="11480"/>
                  </a:cubicBezTo>
                  <a:cubicBezTo>
                    <a:pt x="0" y="13730"/>
                    <a:pt x="1749" y="15562"/>
                    <a:pt x="3901" y="15562"/>
                  </a:cubicBezTo>
                  <a:lnTo>
                    <a:pt x="14838" y="15562"/>
                  </a:lnTo>
                  <a:cubicBezTo>
                    <a:pt x="17311" y="15562"/>
                    <a:pt x="19325" y="13455"/>
                    <a:pt x="19325" y="10867"/>
                  </a:cubicBezTo>
                  <a:cubicBezTo>
                    <a:pt x="19325" y="9985"/>
                    <a:pt x="19086" y="9122"/>
                    <a:pt x="18633" y="8364"/>
                  </a:cubicBezTo>
                  <a:cubicBezTo>
                    <a:pt x="18301" y="7808"/>
                    <a:pt x="17854" y="7331"/>
                    <a:pt x="17326" y="6960"/>
                  </a:cubicBezTo>
                  <a:cubicBezTo>
                    <a:pt x="18917" y="4544"/>
                    <a:pt x="17842" y="1274"/>
                    <a:pt x="15125" y="278"/>
                  </a:cubicBezTo>
                  <a:cubicBezTo>
                    <a:pt x="14611" y="89"/>
                    <a:pt x="14089" y="1"/>
                    <a:pt x="13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6" name="Google Shape;606;p28"/>
          <p:cNvGrpSpPr/>
          <p:nvPr/>
        </p:nvGrpSpPr>
        <p:grpSpPr>
          <a:xfrm>
            <a:off x="1508366" y="3725475"/>
            <a:ext cx="6127267" cy="721838"/>
            <a:chOff x="1508366" y="3725475"/>
            <a:chExt cx="6127267" cy="721838"/>
          </a:xfrm>
        </p:grpSpPr>
        <p:sp>
          <p:nvSpPr>
            <p:cNvPr id="607" name="Google Shape;607;p28"/>
            <p:cNvSpPr/>
            <p:nvPr/>
          </p:nvSpPr>
          <p:spPr>
            <a:xfrm>
              <a:off x="2374931" y="3725475"/>
              <a:ext cx="4387168" cy="719878"/>
            </a:xfrm>
            <a:custGeom>
              <a:rect b="b" l="l" r="r" t="t"/>
              <a:pathLst>
                <a:path extrusionOk="0" h="798" w="2085">
                  <a:moveTo>
                    <a:pt x="1955" y="0"/>
                  </a:moveTo>
                  <a:lnTo>
                    <a:pt x="1763" y="385"/>
                  </a:lnTo>
                  <a:lnTo>
                    <a:pt x="1570" y="0"/>
                  </a:lnTo>
                  <a:lnTo>
                    <a:pt x="0" y="0"/>
                  </a:lnTo>
                  <a:lnTo>
                    <a:pt x="0" y="798"/>
                  </a:lnTo>
                  <a:lnTo>
                    <a:pt x="2085" y="798"/>
                  </a:lnTo>
                  <a:lnTo>
                    <a:pt x="2085" y="0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514000" y="3727313"/>
              <a:ext cx="7905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8"/>
            <p:cNvSpPr txBox="1"/>
            <p:nvPr/>
          </p:nvSpPr>
          <p:spPr>
            <a:xfrm>
              <a:off x="1508366" y="3796752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0" name="Google Shape;610;p28"/>
            <p:cNvSpPr txBox="1"/>
            <p:nvPr/>
          </p:nvSpPr>
          <p:spPr>
            <a:xfrm>
              <a:off x="2519451" y="3848405"/>
              <a:ext cx="27789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6845134" y="3727313"/>
              <a:ext cx="7905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2" name="Google Shape;612;p28"/>
            <p:cNvGrpSpPr/>
            <p:nvPr/>
          </p:nvGrpSpPr>
          <p:grpSpPr>
            <a:xfrm>
              <a:off x="7011772" y="3858723"/>
              <a:ext cx="457223" cy="457180"/>
              <a:chOff x="3269875" y="3210400"/>
              <a:chExt cx="484500" cy="483175"/>
            </a:xfrm>
          </p:grpSpPr>
          <p:sp>
            <p:nvSpPr>
              <p:cNvPr id="613" name="Google Shape;613;p28"/>
              <p:cNvSpPr/>
              <p:nvPr/>
            </p:nvSpPr>
            <p:spPr>
              <a:xfrm>
                <a:off x="3364000" y="3303850"/>
                <a:ext cx="296300" cy="296300"/>
              </a:xfrm>
              <a:custGeom>
                <a:rect b="b" l="l" r="r" t="t"/>
                <a:pathLst>
                  <a:path extrusionOk="0" h="11852" w="11852">
                    <a:moveTo>
                      <a:pt x="5925" y="1132"/>
                    </a:moveTo>
                    <a:cubicBezTo>
                      <a:pt x="7863" y="1132"/>
                      <a:pt x="9612" y="2298"/>
                      <a:pt x="10354" y="4088"/>
                    </a:cubicBezTo>
                    <a:cubicBezTo>
                      <a:pt x="11094" y="5882"/>
                      <a:pt x="10683" y="7941"/>
                      <a:pt x="9313" y="9312"/>
                    </a:cubicBezTo>
                    <a:cubicBezTo>
                      <a:pt x="8395" y="10230"/>
                      <a:pt x="7169" y="10717"/>
                      <a:pt x="5920" y="10717"/>
                    </a:cubicBezTo>
                    <a:cubicBezTo>
                      <a:pt x="5304" y="10717"/>
                      <a:pt x="4682" y="10598"/>
                      <a:pt x="4089" y="10354"/>
                    </a:cubicBezTo>
                    <a:cubicBezTo>
                      <a:pt x="2298" y="9611"/>
                      <a:pt x="1133" y="7863"/>
                      <a:pt x="1133" y="5924"/>
                    </a:cubicBezTo>
                    <a:cubicBezTo>
                      <a:pt x="1133" y="3279"/>
                      <a:pt x="3280" y="1132"/>
                      <a:pt x="5925" y="1132"/>
                    </a:cubicBezTo>
                    <a:close/>
                    <a:moveTo>
                      <a:pt x="5925" y="0"/>
                    </a:moveTo>
                    <a:cubicBezTo>
                      <a:pt x="2658" y="0"/>
                      <a:pt x="1" y="2657"/>
                      <a:pt x="1" y="5924"/>
                    </a:cubicBezTo>
                    <a:cubicBezTo>
                      <a:pt x="1" y="9191"/>
                      <a:pt x="2658" y="11851"/>
                      <a:pt x="5925" y="11851"/>
                    </a:cubicBezTo>
                    <a:cubicBezTo>
                      <a:pt x="9192" y="11851"/>
                      <a:pt x="11852" y="9191"/>
                      <a:pt x="11852" y="5924"/>
                    </a:cubicBezTo>
                    <a:cubicBezTo>
                      <a:pt x="11852" y="2657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3269875" y="3210400"/>
                <a:ext cx="484500" cy="483175"/>
              </a:xfrm>
              <a:custGeom>
                <a:rect b="b" l="l" r="r" t="t"/>
                <a:pathLst>
                  <a:path extrusionOk="0" h="19327" w="19380">
                    <a:moveTo>
                      <a:pt x="9690" y="1208"/>
                    </a:moveTo>
                    <a:lnTo>
                      <a:pt x="11426" y="2126"/>
                    </a:lnTo>
                    <a:cubicBezTo>
                      <a:pt x="11507" y="2168"/>
                      <a:pt x="11598" y="2192"/>
                      <a:pt x="11692" y="2192"/>
                    </a:cubicBezTo>
                    <a:lnTo>
                      <a:pt x="13651" y="2192"/>
                    </a:lnTo>
                    <a:lnTo>
                      <a:pt x="14765" y="3817"/>
                    </a:lnTo>
                    <a:cubicBezTo>
                      <a:pt x="14817" y="3892"/>
                      <a:pt x="14886" y="3955"/>
                      <a:pt x="14968" y="3998"/>
                    </a:cubicBezTo>
                    <a:lnTo>
                      <a:pt x="16704" y="4916"/>
                    </a:lnTo>
                    <a:lnTo>
                      <a:pt x="16939" y="6878"/>
                    </a:lnTo>
                    <a:cubicBezTo>
                      <a:pt x="16952" y="6969"/>
                      <a:pt x="16985" y="7056"/>
                      <a:pt x="17036" y="7132"/>
                    </a:cubicBezTo>
                    <a:lnTo>
                      <a:pt x="18150" y="8759"/>
                    </a:lnTo>
                    <a:lnTo>
                      <a:pt x="17456" y="10610"/>
                    </a:lnTo>
                    <a:cubicBezTo>
                      <a:pt x="17423" y="10695"/>
                      <a:pt x="17410" y="10785"/>
                      <a:pt x="17423" y="10876"/>
                    </a:cubicBezTo>
                    <a:lnTo>
                      <a:pt x="17658" y="12842"/>
                    </a:lnTo>
                    <a:lnTo>
                      <a:pt x="16188" y="14155"/>
                    </a:lnTo>
                    <a:cubicBezTo>
                      <a:pt x="16121" y="14216"/>
                      <a:pt x="16067" y="14291"/>
                      <a:pt x="16037" y="14379"/>
                    </a:cubicBezTo>
                    <a:lnTo>
                      <a:pt x="15339" y="16226"/>
                    </a:lnTo>
                    <a:lnTo>
                      <a:pt x="13437" y="16701"/>
                    </a:lnTo>
                    <a:cubicBezTo>
                      <a:pt x="13346" y="16722"/>
                      <a:pt x="13265" y="16764"/>
                      <a:pt x="13195" y="16827"/>
                    </a:cubicBezTo>
                    <a:lnTo>
                      <a:pt x="11728" y="18138"/>
                    </a:lnTo>
                    <a:lnTo>
                      <a:pt x="9826" y="17664"/>
                    </a:lnTo>
                    <a:cubicBezTo>
                      <a:pt x="9782" y="17653"/>
                      <a:pt x="9736" y="17648"/>
                      <a:pt x="9690" y="17648"/>
                    </a:cubicBezTo>
                    <a:cubicBezTo>
                      <a:pt x="9644" y="17648"/>
                      <a:pt x="9598" y="17653"/>
                      <a:pt x="9554" y="17664"/>
                    </a:cubicBezTo>
                    <a:lnTo>
                      <a:pt x="7652" y="18138"/>
                    </a:lnTo>
                    <a:lnTo>
                      <a:pt x="6184" y="16827"/>
                    </a:lnTo>
                    <a:cubicBezTo>
                      <a:pt x="6115" y="16767"/>
                      <a:pt x="6033" y="16722"/>
                      <a:pt x="5943" y="16701"/>
                    </a:cubicBezTo>
                    <a:lnTo>
                      <a:pt x="4040" y="16226"/>
                    </a:lnTo>
                    <a:lnTo>
                      <a:pt x="3343" y="14379"/>
                    </a:lnTo>
                    <a:cubicBezTo>
                      <a:pt x="3313" y="14291"/>
                      <a:pt x="3258" y="14216"/>
                      <a:pt x="3192" y="14155"/>
                    </a:cubicBezTo>
                    <a:lnTo>
                      <a:pt x="1721" y="12842"/>
                    </a:lnTo>
                    <a:lnTo>
                      <a:pt x="1960" y="10879"/>
                    </a:lnTo>
                    <a:cubicBezTo>
                      <a:pt x="1969" y="10788"/>
                      <a:pt x="1960" y="10695"/>
                      <a:pt x="1927" y="10610"/>
                    </a:cubicBezTo>
                    <a:lnTo>
                      <a:pt x="1229" y="8762"/>
                    </a:lnTo>
                    <a:lnTo>
                      <a:pt x="2346" y="7132"/>
                    </a:lnTo>
                    <a:cubicBezTo>
                      <a:pt x="2398" y="7056"/>
                      <a:pt x="2428" y="6969"/>
                      <a:pt x="2440" y="6878"/>
                    </a:cubicBezTo>
                    <a:lnTo>
                      <a:pt x="2679" y="4916"/>
                    </a:lnTo>
                    <a:lnTo>
                      <a:pt x="4415" y="3998"/>
                    </a:lnTo>
                    <a:cubicBezTo>
                      <a:pt x="4493" y="3955"/>
                      <a:pt x="4563" y="3892"/>
                      <a:pt x="4617" y="3817"/>
                    </a:cubicBezTo>
                    <a:lnTo>
                      <a:pt x="5731" y="2192"/>
                    </a:lnTo>
                    <a:lnTo>
                      <a:pt x="7691" y="2192"/>
                    </a:lnTo>
                    <a:cubicBezTo>
                      <a:pt x="7781" y="2192"/>
                      <a:pt x="7872" y="2168"/>
                      <a:pt x="7954" y="2126"/>
                    </a:cubicBezTo>
                    <a:lnTo>
                      <a:pt x="9690" y="1208"/>
                    </a:lnTo>
                    <a:close/>
                    <a:moveTo>
                      <a:pt x="9690" y="1"/>
                    </a:moveTo>
                    <a:cubicBezTo>
                      <a:pt x="9599" y="1"/>
                      <a:pt x="9509" y="23"/>
                      <a:pt x="9427" y="66"/>
                    </a:cubicBezTo>
                    <a:lnTo>
                      <a:pt x="7549" y="1057"/>
                    </a:lnTo>
                    <a:lnTo>
                      <a:pt x="5432" y="1057"/>
                    </a:lnTo>
                    <a:cubicBezTo>
                      <a:pt x="5245" y="1057"/>
                      <a:pt x="5070" y="1150"/>
                      <a:pt x="4964" y="1304"/>
                    </a:cubicBezTo>
                    <a:lnTo>
                      <a:pt x="3760" y="3062"/>
                    </a:lnTo>
                    <a:lnTo>
                      <a:pt x="1885" y="4052"/>
                    </a:lnTo>
                    <a:cubicBezTo>
                      <a:pt x="1721" y="4140"/>
                      <a:pt x="1610" y="4300"/>
                      <a:pt x="1586" y="4484"/>
                    </a:cubicBezTo>
                    <a:lnTo>
                      <a:pt x="1332" y="6607"/>
                    </a:lnTo>
                    <a:lnTo>
                      <a:pt x="127" y="8364"/>
                    </a:lnTo>
                    <a:cubicBezTo>
                      <a:pt x="22" y="8515"/>
                      <a:pt x="0" y="8711"/>
                      <a:pt x="67" y="8883"/>
                    </a:cubicBezTo>
                    <a:lnTo>
                      <a:pt x="819" y="10882"/>
                    </a:lnTo>
                    <a:lnTo>
                      <a:pt x="562" y="13002"/>
                    </a:lnTo>
                    <a:cubicBezTo>
                      <a:pt x="538" y="13186"/>
                      <a:pt x="607" y="13370"/>
                      <a:pt x="746" y="13494"/>
                    </a:cubicBezTo>
                    <a:lnTo>
                      <a:pt x="2331" y="14910"/>
                    </a:lnTo>
                    <a:lnTo>
                      <a:pt x="3083" y="16906"/>
                    </a:lnTo>
                    <a:cubicBezTo>
                      <a:pt x="3150" y="17081"/>
                      <a:pt x="3298" y="17211"/>
                      <a:pt x="3476" y="17256"/>
                    </a:cubicBezTo>
                    <a:lnTo>
                      <a:pt x="5535" y="17766"/>
                    </a:lnTo>
                    <a:lnTo>
                      <a:pt x="7120" y="19183"/>
                    </a:lnTo>
                    <a:cubicBezTo>
                      <a:pt x="7225" y="19276"/>
                      <a:pt x="7360" y="19326"/>
                      <a:pt x="7498" y="19326"/>
                    </a:cubicBezTo>
                    <a:cubicBezTo>
                      <a:pt x="7543" y="19326"/>
                      <a:pt x="7589" y="19321"/>
                      <a:pt x="7634" y="19309"/>
                    </a:cubicBezTo>
                    <a:lnTo>
                      <a:pt x="9690" y="18796"/>
                    </a:lnTo>
                    <a:lnTo>
                      <a:pt x="11746" y="19306"/>
                    </a:lnTo>
                    <a:cubicBezTo>
                      <a:pt x="11791" y="19318"/>
                      <a:pt x="11837" y="19324"/>
                      <a:pt x="11882" y="19324"/>
                    </a:cubicBezTo>
                    <a:cubicBezTo>
                      <a:pt x="12021" y="19324"/>
                      <a:pt x="12157" y="19273"/>
                      <a:pt x="12259" y="19180"/>
                    </a:cubicBezTo>
                    <a:lnTo>
                      <a:pt x="13845" y="17763"/>
                    </a:lnTo>
                    <a:lnTo>
                      <a:pt x="15901" y="17253"/>
                    </a:lnTo>
                    <a:cubicBezTo>
                      <a:pt x="16082" y="17208"/>
                      <a:pt x="16230" y="17078"/>
                      <a:pt x="16296" y="16903"/>
                    </a:cubicBezTo>
                    <a:lnTo>
                      <a:pt x="17048" y="14907"/>
                    </a:lnTo>
                    <a:lnTo>
                      <a:pt x="18633" y="13491"/>
                    </a:lnTo>
                    <a:cubicBezTo>
                      <a:pt x="18769" y="13367"/>
                      <a:pt x="18839" y="13183"/>
                      <a:pt x="18818" y="12999"/>
                    </a:cubicBezTo>
                    <a:lnTo>
                      <a:pt x="18561" y="10879"/>
                    </a:lnTo>
                    <a:lnTo>
                      <a:pt x="19313" y="8880"/>
                    </a:lnTo>
                    <a:cubicBezTo>
                      <a:pt x="19379" y="8708"/>
                      <a:pt x="19355" y="8515"/>
                      <a:pt x="19249" y="8361"/>
                    </a:cubicBezTo>
                    <a:lnTo>
                      <a:pt x="18048" y="6607"/>
                    </a:lnTo>
                    <a:lnTo>
                      <a:pt x="17794" y="4484"/>
                    </a:lnTo>
                    <a:cubicBezTo>
                      <a:pt x="17770" y="4300"/>
                      <a:pt x="17658" y="4140"/>
                      <a:pt x="17495" y="4052"/>
                    </a:cubicBezTo>
                    <a:lnTo>
                      <a:pt x="15620" y="3059"/>
                    </a:lnTo>
                    <a:lnTo>
                      <a:pt x="14415" y="1301"/>
                    </a:lnTo>
                    <a:cubicBezTo>
                      <a:pt x="14310" y="1147"/>
                      <a:pt x="14134" y="1057"/>
                      <a:pt x="13947" y="1057"/>
                    </a:cubicBezTo>
                    <a:lnTo>
                      <a:pt x="11831" y="1057"/>
                    </a:lnTo>
                    <a:lnTo>
                      <a:pt x="9955" y="66"/>
                    </a:lnTo>
                    <a:cubicBezTo>
                      <a:pt x="9872" y="23"/>
                      <a:pt x="9781" y="1"/>
                      <a:pt x="9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615" name="Google Shape;615;p28"/>
          <p:cNvGrpSpPr/>
          <p:nvPr/>
        </p:nvGrpSpPr>
        <p:grpSpPr>
          <a:xfrm>
            <a:off x="1508366" y="2916055"/>
            <a:ext cx="6127267" cy="1033827"/>
            <a:chOff x="1508366" y="2916055"/>
            <a:chExt cx="6127267" cy="1033827"/>
          </a:xfrm>
        </p:grpSpPr>
        <p:sp>
          <p:nvSpPr>
            <p:cNvPr id="616" name="Google Shape;616;p28"/>
            <p:cNvSpPr/>
            <p:nvPr/>
          </p:nvSpPr>
          <p:spPr>
            <a:xfrm>
              <a:off x="2374931" y="2916072"/>
              <a:ext cx="4387168" cy="1033809"/>
            </a:xfrm>
            <a:custGeom>
              <a:rect b="b" l="l" r="r" t="t"/>
              <a:pathLst>
                <a:path extrusionOk="0" h="1146" w="2085">
                  <a:moveTo>
                    <a:pt x="1956" y="0"/>
                  </a:moveTo>
                  <a:lnTo>
                    <a:pt x="1763" y="385"/>
                  </a:lnTo>
                  <a:lnTo>
                    <a:pt x="1571" y="0"/>
                  </a:lnTo>
                  <a:lnTo>
                    <a:pt x="0" y="0"/>
                  </a:lnTo>
                  <a:lnTo>
                    <a:pt x="0" y="798"/>
                  </a:lnTo>
                  <a:lnTo>
                    <a:pt x="1590" y="798"/>
                  </a:lnTo>
                  <a:lnTo>
                    <a:pt x="1764" y="1146"/>
                  </a:lnTo>
                  <a:lnTo>
                    <a:pt x="1938" y="798"/>
                  </a:lnTo>
                  <a:lnTo>
                    <a:pt x="2085" y="798"/>
                  </a:lnTo>
                  <a:lnTo>
                    <a:pt x="2085" y="0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514000" y="2916055"/>
              <a:ext cx="7905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8"/>
            <p:cNvSpPr txBox="1"/>
            <p:nvPr/>
          </p:nvSpPr>
          <p:spPr>
            <a:xfrm>
              <a:off x="1508366" y="3005362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9" name="Google Shape;619;p28"/>
            <p:cNvSpPr txBox="1"/>
            <p:nvPr/>
          </p:nvSpPr>
          <p:spPr>
            <a:xfrm>
              <a:off x="2519451" y="3053704"/>
              <a:ext cx="27789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one of the Solar System is also a gas giant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6845134" y="2916055"/>
              <a:ext cx="7905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7011782" y="3140137"/>
              <a:ext cx="457204" cy="271835"/>
            </a:xfrm>
            <a:custGeom>
              <a:rect b="b" l="l" r="r" t="t"/>
              <a:pathLst>
                <a:path extrusionOk="0" h="11638" w="19328">
                  <a:moveTo>
                    <a:pt x="8612" y="1133"/>
                  </a:moveTo>
                  <a:cubicBezTo>
                    <a:pt x="8920" y="1133"/>
                    <a:pt x="9222" y="1172"/>
                    <a:pt x="9518" y="1251"/>
                  </a:cubicBezTo>
                  <a:cubicBezTo>
                    <a:pt x="10710" y="1571"/>
                    <a:pt x="11674" y="2492"/>
                    <a:pt x="12093" y="3718"/>
                  </a:cubicBezTo>
                  <a:cubicBezTo>
                    <a:pt x="12176" y="3959"/>
                    <a:pt x="12399" y="4099"/>
                    <a:pt x="12630" y="4099"/>
                  </a:cubicBezTo>
                  <a:cubicBezTo>
                    <a:pt x="12743" y="4099"/>
                    <a:pt x="12858" y="4065"/>
                    <a:pt x="12960" y="3992"/>
                  </a:cubicBezTo>
                  <a:cubicBezTo>
                    <a:pt x="13506" y="3597"/>
                    <a:pt x="14165" y="3382"/>
                    <a:pt x="14838" y="3382"/>
                  </a:cubicBezTo>
                  <a:cubicBezTo>
                    <a:pt x="14844" y="3382"/>
                    <a:pt x="14850" y="3382"/>
                    <a:pt x="14856" y="3382"/>
                  </a:cubicBezTo>
                  <a:cubicBezTo>
                    <a:pt x="15360" y="3382"/>
                    <a:pt x="15858" y="3506"/>
                    <a:pt x="16308" y="3742"/>
                  </a:cubicBezTo>
                  <a:cubicBezTo>
                    <a:pt x="17471" y="4346"/>
                    <a:pt x="18193" y="5572"/>
                    <a:pt x="18193" y="6942"/>
                  </a:cubicBezTo>
                  <a:cubicBezTo>
                    <a:pt x="18193" y="8908"/>
                    <a:pt x="16689" y="10505"/>
                    <a:pt x="14838" y="10505"/>
                  </a:cubicBezTo>
                  <a:lnTo>
                    <a:pt x="3905" y="10505"/>
                  </a:lnTo>
                  <a:cubicBezTo>
                    <a:pt x="2377" y="10505"/>
                    <a:pt x="1133" y="9183"/>
                    <a:pt x="1133" y="7558"/>
                  </a:cubicBezTo>
                  <a:cubicBezTo>
                    <a:pt x="1133" y="5931"/>
                    <a:pt x="2377" y="4611"/>
                    <a:pt x="3905" y="4611"/>
                  </a:cubicBezTo>
                  <a:cubicBezTo>
                    <a:pt x="4053" y="4611"/>
                    <a:pt x="4200" y="4623"/>
                    <a:pt x="4345" y="4648"/>
                  </a:cubicBezTo>
                  <a:cubicBezTo>
                    <a:pt x="4378" y="4653"/>
                    <a:pt x="4410" y="4656"/>
                    <a:pt x="4442" y="4656"/>
                  </a:cubicBezTo>
                  <a:cubicBezTo>
                    <a:pt x="4704" y="4656"/>
                    <a:pt x="4941" y="4473"/>
                    <a:pt x="4995" y="4207"/>
                  </a:cubicBezTo>
                  <a:cubicBezTo>
                    <a:pt x="5369" y="2425"/>
                    <a:pt x="6891" y="1133"/>
                    <a:pt x="8612" y="1133"/>
                  </a:cubicBezTo>
                  <a:close/>
                  <a:moveTo>
                    <a:pt x="8612" y="1"/>
                  </a:moveTo>
                  <a:cubicBezTo>
                    <a:pt x="7489" y="4"/>
                    <a:pt x="6405" y="408"/>
                    <a:pt x="5553" y="1142"/>
                  </a:cubicBezTo>
                  <a:cubicBezTo>
                    <a:pt x="4832" y="1764"/>
                    <a:pt x="4300" y="2573"/>
                    <a:pt x="4016" y="3479"/>
                  </a:cubicBezTo>
                  <a:lnTo>
                    <a:pt x="3905" y="3479"/>
                  </a:lnTo>
                  <a:cubicBezTo>
                    <a:pt x="1752" y="3479"/>
                    <a:pt x="0" y="5309"/>
                    <a:pt x="0" y="7558"/>
                  </a:cubicBezTo>
                  <a:cubicBezTo>
                    <a:pt x="0" y="9808"/>
                    <a:pt x="1752" y="11638"/>
                    <a:pt x="3905" y="11638"/>
                  </a:cubicBezTo>
                  <a:lnTo>
                    <a:pt x="14838" y="11638"/>
                  </a:lnTo>
                  <a:cubicBezTo>
                    <a:pt x="17314" y="11638"/>
                    <a:pt x="19325" y="9533"/>
                    <a:pt x="19325" y="6945"/>
                  </a:cubicBezTo>
                  <a:cubicBezTo>
                    <a:pt x="19328" y="6064"/>
                    <a:pt x="19089" y="5197"/>
                    <a:pt x="18636" y="4442"/>
                  </a:cubicBezTo>
                  <a:cubicBezTo>
                    <a:pt x="18202" y="3718"/>
                    <a:pt x="17577" y="3129"/>
                    <a:pt x="16831" y="2736"/>
                  </a:cubicBezTo>
                  <a:cubicBezTo>
                    <a:pt x="16206" y="2412"/>
                    <a:pt x="15522" y="2249"/>
                    <a:pt x="14838" y="2249"/>
                  </a:cubicBezTo>
                  <a:cubicBezTo>
                    <a:pt x="14173" y="2249"/>
                    <a:pt x="13508" y="2403"/>
                    <a:pt x="12896" y="2709"/>
                  </a:cubicBezTo>
                  <a:cubicBezTo>
                    <a:pt x="12265" y="1447"/>
                    <a:pt x="11151" y="514"/>
                    <a:pt x="9811" y="158"/>
                  </a:cubicBezTo>
                  <a:cubicBezTo>
                    <a:pt x="9421" y="55"/>
                    <a:pt x="9016" y="1"/>
                    <a:pt x="8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627" name="Google Shape;627;p29"/>
          <p:cNvGrpSpPr/>
          <p:nvPr/>
        </p:nvGrpSpPr>
        <p:grpSpPr>
          <a:xfrm>
            <a:off x="455862" y="1263650"/>
            <a:ext cx="1546537" cy="3248467"/>
            <a:chOff x="454524" y="1206500"/>
            <a:chExt cx="1546537" cy="3248467"/>
          </a:xfrm>
        </p:grpSpPr>
        <p:sp>
          <p:nvSpPr>
            <p:cNvPr id="628" name="Google Shape;628;p29"/>
            <p:cNvSpPr/>
            <p:nvPr/>
          </p:nvSpPr>
          <p:spPr>
            <a:xfrm>
              <a:off x="457278" y="1549497"/>
              <a:ext cx="1543782" cy="2905470"/>
            </a:xfrm>
            <a:custGeom>
              <a:rect b="b" l="l" r="r" t="t"/>
              <a:pathLst>
                <a:path extrusionOk="0" h="6925" w="3679">
                  <a:moveTo>
                    <a:pt x="820" y="5897"/>
                  </a:moveTo>
                  <a:lnTo>
                    <a:pt x="3678" y="5897"/>
                  </a:lnTo>
                  <a:lnTo>
                    <a:pt x="3678" y="6924"/>
                  </a:lnTo>
                  <a:lnTo>
                    <a:pt x="0" y="6924"/>
                  </a:lnTo>
                  <a:lnTo>
                    <a:pt x="0" y="0"/>
                  </a:lnTo>
                  <a:lnTo>
                    <a:pt x="3678" y="0"/>
                  </a:lnTo>
                  <a:lnTo>
                    <a:pt x="3678" y="3652"/>
                  </a:lnTo>
                  <a:lnTo>
                    <a:pt x="820" y="3652"/>
                  </a:lnTo>
                  <a:lnTo>
                    <a:pt x="820" y="5897"/>
                  </a:ln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456078" y="3081750"/>
              <a:ext cx="1543174" cy="942175"/>
            </a:xfrm>
            <a:custGeom>
              <a:rect b="b" l="l" r="r" t="t"/>
              <a:pathLst>
                <a:path extrusionOk="0" h="2246" w="2859">
                  <a:moveTo>
                    <a:pt x="0" y="2245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890728" y="1206500"/>
              <a:ext cx="675670" cy="672028"/>
            </a:xfrm>
            <a:custGeom>
              <a:rect b="b" l="l" r="r" t="t"/>
              <a:pathLst>
                <a:path extrusionOk="0" h="1600" w="1608">
                  <a:moveTo>
                    <a:pt x="1607" y="804"/>
                  </a:moveTo>
                  <a:lnTo>
                    <a:pt x="1607" y="804"/>
                  </a:lnTo>
                  <a:cubicBezTo>
                    <a:pt x="1607" y="1243"/>
                    <a:pt x="1251" y="1599"/>
                    <a:pt x="804" y="1599"/>
                  </a:cubicBezTo>
                  <a:cubicBezTo>
                    <a:pt x="365" y="1599"/>
                    <a:pt x="0" y="1243"/>
                    <a:pt x="0" y="804"/>
                  </a:cubicBezTo>
                  <a:cubicBezTo>
                    <a:pt x="0" y="357"/>
                    <a:pt x="365" y="0"/>
                    <a:pt x="804" y="0"/>
                  </a:cubicBezTo>
                  <a:cubicBezTo>
                    <a:pt x="1251" y="0"/>
                    <a:pt x="1607" y="357"/>
                    <a:pt x="1607" y="8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9"/>
            <p:cNvSpPr txBox="1"/>
            <p:nvPr/>
          </p:nvSpPr>
          <p:spPr>
            <a:xfrm flipH="1">
              <a:off x="454524" y="2125084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2" name="Google Shape;632;p29"/>
            <p:cNvSpPr txBox="1"/>
            <p:nvPr/>
          </p:nvSpPr>
          <p:spPr>
            <a:xfrm>
              <a:off x="1020174" y="128931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3" name="Google Shape;633;p29"/>
            <p:cNvSpPr txBox="1"/>
            <p:nvPr/>
          </p:nvSpPr>
          <p:spPr>
            <a:xfrm>
              <a:off x="454824" y="2418805"/>
              <a:ext cx="1543200" cy="6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It's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045799" y="3341961"/>
              <a:ext cx="361250" cy="473920"/>
            </a:xfrm>
            <a:custGeom>
              <a:rect b="b" l="l" r="r" t="t"/>
              <a:pathLst>
                <a:path extrusionOk="0" h="12194" w="9295">
                  <a:moveTo>
                    <a:pt x="4568" y="662"/>
                  </a:moveTo>
                  <a:cubicBezTo>
                    <a:pt x="5167" y="662"/>
                    <a:pt x="5639" y="1135"/>
                    <a:pt x="5639" y="1734"/>
                  </a:cubicBezTo>
                  <a:cubicBezTo>
                    <a:pt x="5639" y="2301"/>
                    <a:pt x="5167" y="2773"/>
                    <a:pt x="4568" y="2773"/>
                  </a:cubicBezTo>
                  <a:cubicBezTo>
                    <a:pt x="3970" y="2773"/>
                    <a:pt x="3497" y="2301"/>
                    <a:pt x="3497" y="1734"/>
                  </a:cubicBezTo>
                  <a:cubicBezTo>
                    <a:pt x="3497" y="1135"/>
                    <a:pt x="3970" y="662"/>
                    <a:pt x="4568" y="662"/>
                  </a:cubicBezTo>
                  <a:close/>
                  <a:moveTo>
                    <a:pt x="7750" y="3529"/>
                  </a:moveTo>
                  <a:cubicBezTo>
                    <a:pt x="8160" y="3529"/>
                    <a:pt x="8475" y="3844"/>
                    <a:pt x="8475" y="4254"/>
                  </a:cubicBezTo>
                  <a:cubicBezTo>
                    <a:pt x="8475" y="4632"/>
                    <a:pt x="8160" y="4947"/>
                    <a:pt x="7750" y="4947"/>
                  </a:cubicBezTo>
                  <a:cubicBezTo>
                    <a:pt x="7372" y="4947"/>
                    <a:pt x="7057" y="4632"/>
                    <a:pt x="7057" y="4254"/>
                  </a:cubicBezTo>
                  <a:cubicBezTo>
                    <a:pt x="7057" y="3876"/>
                    <a:pt x="7372" y="3529"/>
                    <a:pt x="7750" y="3529"/>
                  </a:cubicBezTo>
                  <a:close/>
                  <a:moveTo>
                    <a:pt x="1733" y="4254"/>
                  </a:moveTo>
                  <a:cubicBezTo>
                    <a:pt x="2836" y="4254"/>
                    <a:pt x="3812" y="4979"/>
                    <a:pt x="4127" y="6018"/>
                  </a:cubicBezTo>
                  <a:lnTo>
                    <a:pt x="2678" y="5042"/>
                  </a:lnTo>
                  <a:cubicBezTo>
                    <a:pt x="2615" y="4991"/>
                    <a:pt x="2537" y="4966"/>
                    <a:pt x="2460" y="4966"/>
                  </a:cubicBezTo>
                  <a:cubicBezTo>
                    <a:pt x="2344" y="4966"/>
                    <a:pt x="2231" y="5023"/>
                    <a:pt x="2174" y="5136"/>
                  </a:cubicBezTo>
                  <a:cubicBezTo>
                    <a:pt x="2048" y="5294"/>
                    <a:pt x="2079" y="5546"/>
                    <a:pt x="2268" y="5672"/>
                  </a:cubicBezTo>
                  <a:lnTo>
                    <a:pt x="3434" y="6459"/>
                  </a:lnTo>
                  <a:lnTo>
                    <a:pt x="3182" y="6459"/>
                  </a:lnTo>
                  <a:cubicBezTo>
                    <a:pt x="1890" y="6396"/>
                    <a:pt x="819" y="5451"/>
                    <a:pt x="662" y="4254"/>
                  </a:cubicBezTo>
                  <a:close/>
                  <a:moveTo>
                    <a:pt x="1355" y="7814"/>
                  </a:moveTo>
                  <a:cubicBezTo>
                    <a:pt x="1733" y="7814"/>
                    <a:pt x="2048" y="8129"/>
                    <a:pt x="2048" y="8539"/>
                  </a:cubicBezTo>
                  <a:cubicBezTo>
                    <a:pt x="2048" y="8917"/>
                    <a:pt x="1733" y="9232"/>
                    <a:pt x="1355" y="9232"/>
                  </a:cubicBezTo>
                  <a:cubicBezTo>
                    <a:pt x="945" y="9232"/>
                    <a:pt x="630" y="8917"/>
                    <a:pt x="630" y="8539"/>
                  </a:cubicBezTo>
                  <a:cubicBezTo>
                    <a:pt x="630" y="8129"/>
                    <a:pt x="945" y="7814"/>
                    <a:pt x="1355" y="7814"/>
                  </a:cubicBezTo>
                  <a:close/>
                  <a:moveTo>
                    <a:pt x="8506" y="8476"/>
                  </a:moveTo>
                  <a:cubicBezTo>
                    <a:pt x="8317" y="9767"/>
                    <a:pt x="7246" y="10681"/>
                    <a:pt x="5986" y="10681"/>
                  </a:cubicBezTo>
                  <a:lnTo>
                    <a:pt x="5734" y="10681"/>
                  </a:lnTo>
                  <a:lnTo>
                    <a:pt x="6900" y="9893"/>
                  </a:lnTo>
                  <a:cubicBezTo>
                    <a:pt x="7057" y="9799"/>
                    <a:pt x="7089" y="9578"/>
                    <a:pt x="7026" y="9389"/>
                  </a:cubicBezTo>
                  <a:cubicBezTo>
                    <a:pt x="6940" y="9282"/>
                    <a:pt x="6809" y="9233"/>
                    <a:pt x="6675" y="9233"/>
                  </a:cubicBezTo>
                  <a:cubicBezTo>
                    <a:pt x="6613" y="9233"/>
                    <a:pt x="6550" y="9243"/>
                    <a:pt x="6490" y="9263"/>
                  </a:cubicBezTo>
                  <a:lnTo>
                    <a:pt x="5041" y="10271"/>
                  </a:lnTo>
                  <a:cubicBezTo>
                    <a:pt x="5356" y="9232"/>
                    <a:pt x="6301" y="8476"/>
                    <a:pt x="7435" y="8476"/>
                  </a:cubicBezTo>
                  <a:close/>
                  <a:moveTo>
                    <a:pt x="4600" y="1"/>
                  </a:moveTo>
                  <a:cubicBezTo>
                    <a:pt x="3623" y="1"/>
                    <a:pt x="2836" y="788"/>
                    <a:pt x="2836" y="1765"/>
                  </a:cubicBezTo>
                  <a:cubicBezTo>
                    <a:pt x="2836" y="2616"/>
                    <a:pt x="3466" y="3340"/>
                    <a:pt x="4253" y="3498"/>
                  </a:cubicBezTo>
                  <a:lnTo>
                    <a:pt x="4253" y="4758"/>
                  </a:lnTo>
                  <a:cubicBezTo>
                    <a:pt x="3655" y="4033"/>
                    <a:pt x="2741" y="3561"/>
                    <a:pt x="1764" y="3561"/>
                  </a:cubicBezTo>
                  <a:lnTo>
                    <a:pt x="347" y="3561"/>
                  </a:lnTo>
                  <a:cubicBezTo>
                    <a:pt x="158" y="3561"/>
                    <a:pt x="0" y="3718"/>
                    <a:pt x="0" y="3939"/>
                  </a:cubicBezTo>
                  <a:cubicBezTo>
                    <a:pt x="0" y="5703"/>
                    <a:pt x="1449" y="7152"/>
                    <a:pt x="3214" y="7152"/>
                  </a:cubicBezTo>
                  <a:lnTo>
                    <a:pt x="4285" y="7152"/>
                  </a:lnTo>
                  <a:lnTo>
                    <a:pt x="4285" y="9988"/>
                  </a:lnTo>
                  <a:cubicBezTo>
                    <a:pt x="3844" y="9547"/>
                    <a:pt x="3340" y="9232"/>
                    <a:pt x="2804" y="9074"/>
                  </a:cubicBezTo>
                  <a:cubicBezTo>
                    <a:pt x="2836" y="8917"/>
                    <a:pt x="2867" y="8759"/>
                    <a:pt x="2867" y="8602"/>
                  </a:cubicBezTo>
                  <a:cubicBezTo>
                    <a:pt x="2867" y="7814"/>
                    <a:pt x="2237" y="7184"/>
                    <a:pt x="1449" y="7184"/>
                  </a:cubicBezTo>
                  <a:cubicBezTo>
                    <a:pt x="662" y="7184"/>
                    <a:pt x="32" y="7814"/>
                    <a:pt x="32" y="8602"/>
                  </a:cubicBezTo>
                  <a:cubicBezTo>
                    <a:pt x="32" y="9389"/>
                    <a:pt x="662" y="10019"/>
                    <a:pt x="1449" y="10019"/>
                  </a:cubicBezTo>
                  <a:cubicBezTo>
                    <a:pt x="1796" y="10019"/>
                    <a:pt x="2111" y="9893"/>
                    <a:pt x="2363" y="9673"/>
                  </a:cubicBezTo>
                  <a:cubicBezTo>
                    <a:pt x="3182" y="9862"/>
                    <a:pt x="3907" y="10429"/>
                    <a:pt x="4285" y="11153"/>
                  </a:cubicBezTo>
                  <a:lnTo>
                    <a:pt x="4285" y="11847"/>
                  </a:lnTo>
                  <a:cubicBezTo>
                    <a:pt x="4285" y="12036"/>
                    <a:pt x="4442" y="12193"/>
                    <a:pt x="4631" y="12193"/>
                  </a:cubicBezTo>
                  <a:cubicBezTo>
                    <a:pt x="4852" y="12193"/>
                    <a:pt x="5009" y="12036"/>
                    <a:pt x="5009" y="11847"/>
                  </a:cubicBezTo>
                  <a:lnTo>
                    <a:pt x="5009" y="11437"/>
                  </a:lnTo>
                  <a:lnTo>
                    <a:pt x="6049" y="11437"/>
                  </a:lnTo>
                  <a:cubicBezTo>
                    <a:pt x="7845" y="11437"/>
                    <a:pt x="9294" y="9988"/>
                    <a:pt x="9294" y="8224"/>
                  </a:cubicBezTo>
                  <a:cubicBezTo>
                    <a:pt x="9231" y="7971"/>
                    <a:pt x="9042" y="7814"/>
                    <a:pt x="8853" y="7814"/>
                  </a:cubicBezTo>
                  <a:lnTo>
                    <a:pt x="7435" y="7814"/>
                  </a:lnTo>
                  <a:cubicBezTo>
                    <a:pt x="6427" y="7814"/>
                    <a:pt x="5545" y="8287"/>
                    <a:pt x="4946" y="9011"/>
                  </a:cubicBezTo>
                  <a:lnTo>
                    <a:pt x="4946" y="6837"/>
                  </a:lnTo>
                  <a:cubicBezTo>
                    <a:pt x="5356" y="6081"/>
                    <a:pt x="6081" y="5546"/>
                    <a:pt x="6900" y="5357"/>
                  </a:cubicBezTo>
                  <a:cubicBezTo>
                    <a:pt x="7120" y="5546"/>
                    <a:pt x="7467" y="5703"/>
                    <a:pt x="7813" y="5703"/>
                  </a:cubicBezTo>
                  <a:cubicBezTo>
                    <a:pt x="8601" y="5703"/>
                    <a:pt x="9231" y="5073"/>
                    <a:pt x="9231" y="4285"/>
                  </a:cubicBezTo>
                  <a:cubicBezTo>
                    <a:pt x="9231" y="3498"/>
                    <a:pt x="8601" y="2868"/>
                    <a:pt x="7813" y="2868"/>
                  </a:cubicBezTo>
                  <a:cubicBezTo>
                    <a:pt x="7026" y="2868"/>
                    <a:pt x="6396" y="3498"/>
                    <a:pt x="6396" y="4285"/>
                  </a:cubicBezTo>
                  <a:cubicBezTo>
                    <a:pt x="6396" y="4443"/>
                    <a:pt x="6427" y="4600"/>
                    <a:pt x="6459" y="4758"/>
                  </a:cubicBezTo>
                  <a:cubicBezTo>
                    <a:pt x="5860" y="4947"/>
                    <a:pt x="5356" y="5262"/>
                    <a:pt x="4946" y="5672"/>
                  </a:cubicBezTo>
                  <a:lnTo>
                    <a:pt x="4946" y="3498"/>
                  </a:lnTo>
                  <a:cubicBezTo>
                    <a:pt x="5797" y="3340"/>
                    <a:pt x="6364" y="2584"/>
                    <a:pt x="6364" y="1765"/>
                  </a:cubicBezTo>
                  <a:cubicBezTo>
                    <a:pt x="6364" y="788"/>
                    <a:pt x="5576" y="1"/>
                    <a:pt x="4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7141265" y="1263650"/>
            <a:ext cx="1546873" cy="3248480"/>
            <a:chOff x="7139927" y="1206500"/>
            <a:chExt cx="1546873" cy="3248480"/>
          </a:xfrm>
        </p:grpSpPr>
        <p:sp>
          <p:nvSpPr>
            <p:cNvPr id="636" name="Google Shape;636;p29"/>
            <p:cNvSpPr/>
            <p:nvPr/>
          </p:nvSpPr>
          <p:spPr>
            <a:xfrm>
              <a:off x="7139950" y="1549503"/>
              <a:ext cx="1543800" cy="2905477"/>
            </a:xfrm>
            <a:custGeom>
              <a:rect b="b" l="l" r="r" t="t"/>
              <a:pathLst>
                <a:path extrusionOk="0" h="3653" w="3679">
                  <a:moveTo>
                    <a:pt x="0" y="0"/>
                  </a:moveTo>
                  <a:lnTo>
                    <a:pt x="3678" y="0"/>
                  </a:lnTo>
                  <a:lnTo>
                    <a:pt x="3678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7574621" y="120650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9"/>
            <p:cNvSpPr txBox="1"/>
            <p:nvPr/>
          </p:nvSpPr>
          <p:spPr>
            <a:xfrm>
              <a:off x="7708650" y="128931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lang="en" sz="3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9" name="Google Shape;639;p29"/>
            <p:cNvSpPr txBox="1"/>
            <p:nvPr/>
          </p:nvSpPr>
          <p:spPr>
            <a:xfrm flipH="1">
              <a:off x="7143000" y="2114859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949"/>
                </a:buClr>
                <a:buSzPts val="2400"/>
                <a:buFont typeface="Lato"/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0" name="Google Shape;640;p29"/>
            <p:cNvSpPr txBox="1"/>
            <p:nvPr/>
          </p:nvSpPr>
          <p:spPr>
            <a:xfrm>
              <a:off x="7143300" y="2409750"/>
              <a:ext cx="15432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7139927" y="3081750"/>
              <a:ext cx="1543174" cy="942175"/>
            </a:xfrm>
            <a:custGeom>
              <a:rect b="b" l="l" r="r" t="t"/>
              <a:pathLst>
                <a:path extrusionOk="0" h="2246" w="2859">
                  <a:moveTo>
                    <a:pt x="0" y="2245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7678562" y="3343341"/>
              <a:ext cx="472676" cy="471160"/>
            </a:xfrm>
            <a:custGeom>
              <a:rect b="b" l="l" r="r" t="t"/>
              <a:pathLst>
                <a:path extrusionOk="0" h="12123" w="12162">
                  <a:moveTo>
                    <a:pt x="8192" y="3616"/>
                  </a:moveTo>
                  <a:cubicBezTo>
                    <a:pt x="8381" y="3616"/>
                    <a:pt x="8539" y="3805"/>
                    <a:pt x="8539" y="3994"/>
                  </a:cubicBezTo>
                  <a:cubicBezTo>
                    <a:pt x="8539" y="4183"/>
                    <a:pt x="8381" y="4341"/>
                    <a:pt x="8192" y="4341"/>
                  </a:cubicBezTo>
                  <a:lnTo>
                    <a:pt x="3907" y="4341"/>
                  </a:lnTo>
                  <a:cubicBezTo>
                    <a:pt x="3687" y="4341"/>
                    <a:pt x="3529" y="4183"/>
                    <a:pt x="3529" y="3994"/>
                  </a:cubicBezTo>
                  <a:cubicBezTo>
                    <a:pt x="3529" y="3805"/>
                    <a:pt x="3687" y="3616"/>
                    <a:pt x="3907" y="3616"/>
                  </a:cubicBezTo>
                  <a:close/>
                  <a:moveTo>
                    <a:pt x="8948" y="5097"/>
                  </a:moveTo>
                  <a:cubicBezTo>
                    <a:pt x="9137" y="5097"/>
                    <a:pt x="9295" y="5254"/>
                    <a:pt x="9295" y="5443"/>
                  </a:cubicBezTo>
                  <a:cubicBezTo>
                    <a:pt x="9295" y="5632"/>
                    <a:pt x="9137" y="5790"/>
                    <a:pt x="8948" y="5790"/>
                  </a:cubicBezTo>
                  <a:lnTo>
                    <a:pt x="3214" y="5790"/>
                  </a:lnTo>
                  <a:cubicBezTo>
                    <a:pt x="3025" y="5790"/>
                    <a:pt x="2868" y="5632"/>
                    <a:pt x="2868" y="5443"/>
                  </a:cubicBezTo>
                  <a:cubicBezTo>
                    <a:pt x="2868" y="5254"/>
                    <a:pt x="3025" y="5097"/>
                    <a:pt x="3214" y="5097"/>
                  </a:cubicBezTo>
                  <a:close/>
                  <a:moveTo>
                    <a:pt x="4600" y="6514"/>
                  </a:moveTo>
                  <a:cubicBezTo>
                    <a:pt x="4443" y="6703"/>
                    <a:pt x="4317" y="6987"/>
                    <a:pt x="4285" y="7207"/>
                  </a:cubicBezTo>
                  <a:lnTo>
                    <a:pt x="2490" y="7207"/>
                  </a:lnTo>
                  <a:cubicBezTo>
                    <a:pt x="2269" y="7207"/>
                    <a:pt x="2112" y="7050"/>
                    <a:pt x="2112" y="6861"/>
                  </a:cubicBezTo>
                  <a:cubicBezTo>
                    <a:pt x="2112" y="6672"/>
                    <a:pt x="2269" y="6514"/>
                    <a:pt x="2490" y="6514"/>
                  </a:cubicBezTo>
                  <a:close/>
                  <a:moveTo>
                    <a:pt x="9641" y="6514"/>
                  </a:moveTo>
                  <a:cubicBezTo>
                    <a:pt x="9830" y="6514"/>
                    <a:pt x="9988" y="6672"/>
                    <a:pt x="9988" y="6861"/>
                  </a:cubicBezTo>
                  <a:cubicBezTo>
                    <a:pt x="9988" y="7050"/>
                    <a:pt x="9830" y="7207"/>
                    <a:pt x="9641" y="7207"/>
                  </a:cubicBezTo>
                  <a:lnTo>
                    <a:pt x="7845" y="7207"/>
                  </a:lnTo>
                  <a:cubicBezTo>
                    <a:pt x="7782" y="6955"/>
                    <a:pt x="7688" y="6703"/>
                    <a:pt x="7530" y="6514"/>
                  </a:cubicBezTo>
                  <a:close/>
                  <a:moveTo>
                    <a:pt x="4317" y="7932"/>
                  </a:moveTo>
                  <a:cubicBezTo>
                    <a:pt x="4380" y="8184"/>
                    <a:pt x="4506" y="8436"/>
                    <a:pt x="4632" y="8625"/>
                  </a:cubicBezTo>
                  <a:lnTo>
                    <a:pt x="3246" y="8625"/>
                  </a:lnTo>
                  <a:cubicBezTo>
                    <a:pt x="3025" y="8625"/>
                    <a:pt x="2868" y="8468"/>
                    <a:pt x="2868" y="8279"/>
                  </a:cubicBezTo>
                  <a:cubicBezTo>
                    <a:pt x="2868" y="8090"/>
                    <a:pt x="3025" y="7932"/>
                    <a:pt x="3246" y="7932"/>
                  </a:cubicBezTo>
                  <a:close/>
                  <a:moveTo>
                    <a:pt x="6050" y="6514"/>
                  </a:moveTo>
                  <a:cubicBezTo>
                    <a:pt x="6648" y="6514"/>
                    <a:pt x="7121" y="6987"/>
                    <a:pt x="7121" y="7554"/>
                  </a:cubicBezTo>
                  <a:cubicBezTo>
                    <a:pt x="7121" y="8153"/>
                    <a:pt x="6648" y="8625"/>
                    <a:pt x="6050" y="8625"/>
                  </a:cubicBezTo>
                  <a:cubicBezTo>
                    <a:pt x="5483" y="8625"/>
                    <a:pt x="5010" y="8153"/>
                    <a:pt x="5010" y="7554"/>
                  </a:cubicBezTo>
                  <a:cubicBezTo>
                    <a:pt x="5010" y="6987"/>
                    <a:pt x="5483" y="6514"/>
                    <a:pt x="6050" y="6514"/>
                  </a:cubicBezTo>
                  <a:close/>
                  <a:moveTo>
                    <a:pt x="8948" y="7932"/>
                  </a:moveTo>
                  <a:cubicBezTo>
                    <a:pt x="9137" y="7932"/>
                    <a:pt x="9295" y="8090"/>
                    <a:pt x="9295" y="8279"/>
                  </a:cubicBezTo>
                  <a:cubicBezTo>
                    <a:pt x="9295" y="8468"/>
                    <a:pt x="9137" y="8625"/>
                    <a:pt x="8948" y="8625"/>
                  </a:cubicBezTo>
                  <a:lnTo>
                    <a:pt x="7530" y="8625"/>
                  </a:lnTo>
                  <a:cubicBezTo>
                    <a:pt x="7688" y="8436"/>
                    <a:pt x="7782" y="8216"/>
                    <a:pt x="7845" y="7932"/>
                  </a:cubicBezTo>
                  <a:close/>
                  <a:moveTo>
                    <a:pt x="8192" y="9350"/>
                  </a:moveTo>
                  <a:cubicBezTo>
                    <a:pt x="8381" y="9350"/>
                    <a:pt x="8539" y="9507"/>
                    <a:pt x="8539" y="9696"/>
                  </a:cubicBezTo>
                  <a:cubicBezTo>
                    <a:pt x="8539" y="9885"/>
                    <a:pt x="8381" y="10043"/>
                    <a:pt x="8192" y="10043"/>
                  </a:cubicBezTo>
                  <a:lnTo>
                    <a:pt x="3907" y="10043"/>
                  </a:lnTo>
                  <a:cubicBezTo>
                    <a:pt x="3687" y="10043"/>
                    <a:pt x="3529" y="9885"/>
                    <a:pt x="3529" y="9696"/>
                  </a:cubicBezTo>
                  <a:cubicBezTo>
                    <a:pt x="3529" y="9507"/>
                    <a:pt x="3687" y="9350"/>
                    <a:pt x="3907" y="9350"/>
                  </a:cubicBezTo>
                  <a:close/>
                  <a:moveTo>
                    <a:pt x="7467" y="10799"/>
                  </a:moveTo>
                  <a:cubicBezTo>
                    <a:pt x="7688" y="10799"/>
                    <a:pt x="7845" y="10957"/>
                    <a:pt x="7845" y="11146"/>
                  </a:cubicBezTo>
                  <a:cubicBezTo>
                    <a:pt x="7845" y="11366"/>
                    <a:pt x="7688" y="11492"/>
                    <a:pt x="7467" y="11492"/>
                  </a:cubicBezTo>
                  <a:lnTo>
                    <a:pt x="4632" y="11492"/>
                  </a:lnTo>
                  <a:cubicBezTo>
                    <a:pt x="4443" y="11492"/>
                    <a:pt x="4285" y="11335"/>
                    <a:pt x="4285" y="11146"/>
                  </a:cubicBezTo>
                  <a:cubicBezTo>
                    <a:pt x="4285" y="10957"/>
                    <a:pt x="4443" y="10799"/>
                    <a:pt x="4632" y="10799"/>
                  </a:cubicBezTo>
                  <a:close/>
                  <a:moveTo>
                    <a:pt x="8917" y="1"/>
                  </a:moveTo>
                  <a:cubicBezTo>
                    <a:pt x="8830" y="1"/>
                    <a:pt x="8743" y="40"/>
                    <a:pt x="8665" y="119"/>
                  </a:cubicBezTo>
                  <a:cubicBezTo>
                    <a:pt x="8507" y="276"/>
                    <a:pt x="8507" y="497"/>
                    <a:pt x="8665" y="654"/>
                  </a:cubicBezTo>
                  <a:lnTo>
                    <a:pt x="9484" y="1474"/>
                  </a:lnTo>
                  <a:lnTo>
                    <a:pt x="347" y="1474"/>
                  </a:lnTo>
                  <a:cubicBezTo>
                    <a:pt x="158" y="1474"/>
                    <a:pt x="1" y="1631"/>
                    <a:pt x="1" y="1820"/>
                  </a:cubicBezTo>
                  <a:cubicBezTo>
                    <a:pt x="1" y="2009"/>
                    <a:pt x="158" y="2167"/>
                    <a:pt x="347" y="2167"/>
                  </a:cubicBezTo>
                  <a:lnTo>
                    <a:pt x="1639" y="2167"/>
                  </a:lnTo>
                  <a:lnTo>
                    <a:pt x="820" y="3017"/>
                  </a:lnTo>
                  <a:cubicBezTo>
                    <a:pt x="662" y="3175"/>
                    <a:pt x="662" y="3364"/>
                    <a:pt x="820" y="3521"/>
                  </a:cubicBezTo>
                  <a:cubicBezTo>
                    <a:pt x="899" y="3600"/>
                    <a:pt x="985" y="3640"/>
                    <a:pt x="1072" y="3640"/>
                  </a:cubicBezTo>
                  <a:cubicBezTo>
                    <a:pt x="1159" y="3640"/>
                    <a:pt x="1245" y="3600"/>
                    <a:pt x="1324" y="3521"/>
                  </a:cubicBezTo>
                  <a:lnTo>
                    <a:pt x="2679" y="2167"/>
                  </a:lnTo>
                  <a:lnTo>
                    <a:pt x="5735" y="2167"/>
                  </a:lnTo>
                  <a:lnTo>
                    <a:pt x="5735" y="2923"/>
                  </a:lnTo>
                  <a:lnTo>
                    <a:pt x="3970" y="2923"/>
                  </a:lnTo>
                  <a:cubicBezTo>
                    <a:pt x="3372" y="2923"/>
                    <a:pt x="2899" y="3395"/>
                    <a:pt x="2899" y="3994"/>
                  </a:cubicBezTo>
                  <a:cubicBezTo>
                    <a:pt x="2899" y="4152"/>
                    <a:pt x="2962" y="4246"/>
                    <a:pt x="2994" y="4372"/>
                  </a:cubicBezTo>
                  <a:cubicBezTo>
                    <a:pt x="2521" y="4498"/>
                    <a:pt x="2206" y="4939"/>
                    <a:pt x="2206" y="5412"/>
                  </a:cubicBezTo>
                  <a:cubicBezTo>
                    <a:pt x="2206" y="5569"/>
                    <a:pt x="2238" y="5664"/>
                    <a:pt x="2269" y="5790"/>
                  </a:cubicBezTo>
                  <a:cubicBezTo>
                    <a:pt x="1797" y="5916"/>
                    <a:pt x="1481" y="6357"/>
                    <a:pt x="1481" y="6829"/>
                  </a:cubicBezTo>
                  <a:cubicBezTo>
                    <a:pt x="1481" y="7334"/>
                    <a:pt x="1797" y="7743"/>
                    <a:pt x="2269" y="7838"/>
                  </a:cubicBezTo>
                  <a:cubicBezTo>
                    <a:pt x="2238" y="7964"/>
                    <a:pt x="2206" y="8090"/>
                    <a:pt x="2206" y="8247"/>
                  </a:cubicBezTo>
                  <a:cubicBezTo>
                    <a:pt x="2206" y="8751"/>
                    <a:pt x="2553" y="9129"/>
                    <a:pt x="2994" y="9255"/>
                  </a:cubicBezTo>
                  <a:cubicBezTo>
                    <a:pt x="2962" y="9381"/>
                    <a:pt x="2899" y="9507"/>
                    <a:pt x="2899" y="9665"/>
                  </a:cubicBezTo>
                  <a:cubicBezTo>
                    <a:pt x="2899" y="10169"/>
                    <a:pt x="3277" y="10547"/>
                    <a:pt x="3687" y="10673"/>
                  </a:cubicBezTo>
                  <a:cubicBezTo>
                    <a:pt x="3655" y="10799"/>
                    <a:pt x="3624" y="10925"/>
                    <a:pt x="3624" y="11083"/>
                  </a:cubicBezTo>
                  <a:cubicBezTo>
                    <a:pt x="3624" y="11650"/>
                    <a:pt x="4096" y="12122"/>
                    <a:pt x="4695" y="12122"/>
                  </a:cubicBezTo>
                  <a:lnTo>
                    <a:pt x="7530" y="12122"/>
                  </a:lnTo>
                  <a:cubicBezTo>
                    <a:pt x="8097" y="12122"/>
                    <a:pt x="8570" y="11650"/>
                    <a:pt x="8570" y="11083"/>
                  </a:cubicBezTo>
                  <a:cubicBezTo>
                    <a:pt x="8570" y="10925"/>
                    <a:pt x="8539" y="10799"/>
                    <a:pt x="8507" y="10673"/>
                  </a:cubicBezTo>
                  <a:cubicBezTo>
                    <a:pt x="8980" y="10547"/>
                    <a:pt x="9295" y="10137"/>
                    <a:pt x="9295" y="9665"/>
                  </a:cubicBezTo>
                  <a:cubicBezTo>
                    <a:pt x="9295" y="9507"/>
                    <a:pt x="9263" y="9381"/>
                    <a:pt x="9200" y="9255"/>
                  </a:cubicBezTo>
                  <a:cubicBezTo>
                    <a:pt x="9673" y="9129"/>
                    <a:pt x="9988" y="8720"/>
                    <a:pt x="9988" y="8247"/>
                  </a:cubicBezTo>
                  <a:cubicBezTo>
                    <a:pt x="9988" y="8090"/>
                    <a:pt x="9956" y="7964"/>
                    <a:pt x="9925" y="7838"/>
                  </a:cubicBezTo>
                  <a:cubicBezTo>
                    <a:pt x="10397" y="7712"/>
                    <a:pt x="10712" y="7302"/>
                    <a:pt x="10712" y="6829"/>
                  </a:cubicBezTo>
                  <a:cubicBezTo>
                    <a:pt x="10712" y="6294"/>
                    <a:pt x="10366" y="5916"/>
                    <a:pt x="9925" y="5790"/>
                  </a:cubicBezTo>
                  <a:cubicBezTo>
                    <a:pt x="9956" y="5664"/>
                    <a:pt x="9988" y="5569"/>
                    <a:pt x="9988" y="5412"/>
                  </a:cubicBezTo>
                  <a:cubicBezTo>
                    <a:pt x="9988" y="4876"/>
                    <a:pt x="9641" y="4498"/>
                    <a:pt x="9200" y="4372"/>
                  </a:cubicBezTo>
                  <a:cubicBezTo>
                    <a:pt x="9263" y="4246"/>
                    <a:pt x="9295" y="4152"/>
                    <a:pt x="9295" y="3994"/>
                  </a:cubicBezTo>
                  <a:cubicBezTo>
                    <a:pt x="9295" y="3395"/>
                    <a:pt x="8822" y="2923"/>
                    <a:pt x="8224" y="2923"/>
                  </a:cubicBezTo>
                  <a:lnTo>
                    <a:pt x="6459" y="2923"/>
                  </a:lnTo>
                  <a:lnTo>
                    <a:pt x="6459" y="2167"/>
                  </a:lnTo>
                  <a:lnTo>
                    <a:pt x="11815" y="2167"/>
                  </a:lnTo>
                  <a:cubicBezTo>
                    <a:pt x="12004" y="2167"/>
                    <a:pt x="12162" y="2009"/>
                    <a:pt x="12162" y="1820"/>
                  </a:cubicBezTo>
                  <a:cubicBezTo>
                    <a:pt x="12162" y="1631"/>
                    <a:pt x="12004" y="1474"/>
                    <a:pt x="11815" y="1474"/>
                  </a:cubicBezTo>
                  <a:lnTo>
                    <a:pt x="10523" y="1474"/>
                  </a:lnTo>
                  <a:lnTo>
                    <a:pt x="9169" y="119"/>
                  </a:lnTo>
                  <a:cubicBezTo>
                    <a:pt x="9090" y="40"/>
                    <a:pt x="9003" y="1"/>
                    <a:pt x="8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29"/>
          <p:cNvGrpSpPr/>
          <p:nvPr/>
        </p:nvGrpSpPr>
        <p:grpSpPr>
          <a:xfrm>
            <a:off x="2127747" y="1263650"/>
            <a:ext cx="1546829" cy="3248480"/>
            <a:chOff x="2124900" y="1206500"/>
            <a:chExt cx="1546829" cy="3248480"/>
          </a:xfrm>
        </p:grpSpPr>
        <p:sp>
          <p:nvSpPr>
            <p:cNvPr id="644" name="Google Shape;644;p29"/>
            <p:cNvSpPr/>
            <p:nvPr/>
          </p:nvSpPr>
          <p:spPr>
            <a:xfrm>
              <a:off x="2124900" y="1549503"/>
              <a:ext cx="1543773" cy="2905477"/>
            </a:xfrm>
            <a:custGeom>
              <a:rect b="b" l="l" r="r" t="t"/>
              <a:pathLst>
                <a:path extrusionOk="0" h="3653" w="3679">
                  <a:moveTo>
                    <a:pt x="0" y="0"/>
                  </a:moveTo>
                  <a:lnTo>
                    <a:pt x="3678" y="0"/>
                  </a:lnTo>
                  <a:lnTo>
                    <a:pt x="3678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24904" y="3081753"/>
              <a:ext cx="1543782" cy="942180"/>
            </a:xfrm>
            <a:custGeom>
              <a:rect b="b" l="l" r="r" t="t"/>
              <a:pathLst>
                <a:path extrusionOk="0" h="2246" w="3679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563817" y="1206500"/>
              <a:ext cx="672028" cy="672028"/>
            </a:xfrm>
            <a:custGeom>
              <a:rect b="b" l="l" r="r" t="t"/>
              <a:pathLst>
                <a:path extrusionOk="0" h="1600" w="1599">
                  <a:moveTo>
                    <a:pt x="1598" y="804"/>
                  </a:moveTo>
                  <a:lnTo>
                    <a:pt x="1598" y="804"/>
                  </a:lnTo>
                  <a:cubicBezTo>
                    <a:pt x="1598" y="1243"/>
                    <a:pt x="1242" y="1599"/>
                    <a:pt x="795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795" y="0"/>
                  </a:cubicBezTo>
                  <a:cubicBezTo>
                    <a:pt x="1242" y="0"/>
                    <a:pt x="1598" y="357"/>
                    <a:pt x="1598" y="8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9"/>
            <p:cNvSpPr txBox="1"/>
            <p:nvPr/>
          </p:nvSpPr>
          <p:spPr>
            <a:xfrm>
              <a:off x="2693579" y="128931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8" name="Google Shape;648;p29"/>
            <p:cNvSpPr txBox="1"/>
            <p:nvPr/>
          </p:nvSpPr>
          <p:spPr>
            <a:xfrm flipH="1">
              <a:off x="2127929" y="2125084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9" name="Google Shape;649;p29"/>
            <p:cNvSpPr txBox="1"/>
            <p:nvPr/>
          </p:nvSpPr>
          <p:spPr>
            <a:xfrm>
              <a:off x="2128229" y="2418805"/>
              <a:ext cx="1543200" cy="6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664094" y="3341961"/>
              <a:ext cx="471471" cy="473920"/>
            </a:xfrm>
            <a:custGeom>
              <a:rect b="b" l="l" r="r" t="t"/>
              <a:pathLst>
                <a:path extrusionOk="0" h="12194" w="12131">
                  <a:moveTo>
                    <a:pt x="4632" y="725"/>
                  </a:moveTo>
                  <a:cubicBezTo>
                    <a:pt x="5609" y="725"/>
                    <a:pt x="6396" y="1513"/>
                    <a:pt x="6396" y="2490"/>
                  </a:cubicBezTo>
                  <a:cubicBezTo>
                    <a:pt x="6365" y="2679"/>
                    <a:pt x="6522" y="2836"/>
                    <a:pt x="6680" y="2899"/>
                  </a:cubicBezTo>
                  <a:cubicBezTo>
                    <a:pt x="7341" y="2994"/>
                    <a:pt x="7814" y="3592"/>
                    <a:pt x="7814" y="4317"/>
                  </a:cubicBezTo>
                  <a:cubicBezTo>
                    <a:pt x="7814" y="4695"/>
                    <a:pt x="7656" y="5042"/>
                    <a:pt x="7404" y="5325"/>
                  </a:cubicBezTo>
                  <a:cubicBezTo>
                    <a:pt x="7184" y="5483"/>
                    <a:pt x="7278" y="5798"/>
                    <a:pt x="7530" y="5924"/>
                  </a:cubicBezTo>
                  <a:cubicBezTo>
                    <a:pt x="8129" y="6207"/>
                    <a:pt x="8539" y="6869"/>
                    <a:pt x="8539" y="7530"/>
                  </a:cubicBezTo>
                  <a:cubicBezTo>
                    <a:pt x="8539" y="8507"/>
                    <a:pt x="7751" y="9295"/>
                    <a:pt x="6774" y="9295"/>
                  </a:cubicBezTo>
                  <a:lnTo>
                    <a:pt x="4979" y="9295"/>
                  </a:lnTo>
                  <a:lnTo>
                    <a:pt x="4979" y="6932"/>
                  </a:lnTo>
                  <a:lnTo>
                    <a:pt x="6333" y="5609"/>
                  </a:lnTo>
                  <a:cubicBezTo>
                    <a:pt x="6491" y="5451"/>
                    <a:pt x="6491" y="5231"/>
                    <a:pt x="6333" y="5073"/>
                  </a:cubicBezTo>
                  <a:cubicBezTo>
                    <a:pt x="6254" y="4994"/>
                    <a:pt x="6168" y="4955"/>
                    <a:pt x="6081" y="4955"/>
                  </a:cubicBezTo>
                  <a:cubicBezTo>
                    <a:pt x="5995" y="4955"/>
                    <a:pt x="5908" y="4994"/>
                    <a:pt x="5829" y="5073"/>
                  </a:cubicBezTo>
                  <a:lnTo>
                    <a:pt x="4979" y="5924"/>
                  </a:lnTo>
                  <a:lnTo>
                    <a:pt x="4979" y="2490"/>
                  </a:lnTo>
                  <a:cubicBezTo>
                    <a:pt x="4979" y="2301"/>
                    <a:pt x="4821" y="2143"/>
                    <a:pt x="4632" y="2143"/>
                  </a:cubicBezTo>
                  <a:cubicBezTo>
                    <a:pt x="4443" y="2143"/>
                    <a:pt x="4285" y="2301"/>
                    <a:pt x="4285" y="2490"/>
                  </a:cubicBezTo>
                  <a:lnTo>
                    <a:pt x="4285" y="4506"/>
                  </a:lnTo>
                  <a:lnTo>
                    <a:pt x="3466" y="3655"/>
                  </a:lnTo>
                  <a:cubicBezTo>
                    <a:pt x="3388" y="3577"/>
                    <a:pt x="3293" y="3537"/>
                    <a:pt x="3198" y="3537"/>
                  </a:cubicBezTo>
                  <a:cubicBezTo>
                    <a:pt x="3104" y="3537"/>
                    <a:pt x="3009" y="3577"/>
                    <a:pt x="2931" y="3655"/>
                  </a:cubicBezTo>
                  <a:cubicBezTo>
                    <a:pt x="2773" y="3844"/>
                    <a:pt x="2773" y="4033"/>
                    <a:pt x="2931" y="4191"/>
                  </a:cubicBezTo>
                  <a:lnTo>
                    <a:pt x="4285" y="5514"/>
                  </a:lnTo>
                  <a:lnTo>
                    <a:pt x="4285" y="7373"/>
                  </a:lnTo>
                  <a:lnTo>
                    <a:pt x="3466" y="6554"/>
                  </a:lnTo>
                  <a:cubicBezTo>
                    <a:pt x="3388" y="6475"/>
                    <a:pt x="3293" y="6436"/>
                    <a:pt x="3198" y="6436"/>
                  </a:cubicBezTo>
                  <a:cubicBezTo>
                    <a:pt x="3104" y="6436"/>
                    <a:pt x="3009" y="6475"/>
                    <a:pt x="2931" y="6554"/>
                  </a:cubicBezTo>
                  <a:cubicBezTo>
                    <a:pt x="2773" y="6711"/>
                    <a:pt x="2773" y="6900"/>
                    <a:pt x="2931" y="7058"/>
                  </a:cubicBezTo>
                  <a:lnTo>
                    <a:pt x="4285" y="8413"/>
                  </a:lnTo>
                  <a:lnTo>
                    <a:pt x="4285" y="9295"/>
                  </a:lnTo>
                  <a:lnTo>
                    <a:pt x="2521" y="9295"/>
                  </a:lnTo>
                  <a:cubicBezTo>
                    <a:pt x="1513" y="9295"/>
                    <a:pt x="694" y="8507"/>
                    <a:pt x="694" y="7530"/>
                  </a:cubicBezTo>
                  <a:cubicBezTo>
                    <a:pt x="694" y="6837"/>
                    <a:pt x="1103" y="6207"/>
                    <a:pt x="1734" y="5924"/>
                  </a:cubicBezTo>
                  <a:cubicBezTo>
                    <a:pt x="1954" y="5798"/>
                    <a:pt x="1986" y="5514"/>
                    <a:pt x="1828" y="5325"/>
                  </a:cubicBezTo>
                  <a:cubicBezTo>
                    <a:pt x="1576" y="5042"/>
                    <a:pt x="1418" y="4695"/>
                    <a:pt x="1418" y="4317"/>
                  </a:cubicBezTo>
                  <a:cubicBezTo>
                    <a:pt x="1418" y="3624"/>
                    <a:pt x="1891" y="3057"/>
                    <a:pt x="2584" y="2899"/>
                  </a:cubicBezTo>
                  <a:cubicBezTo>
                    <a:pt x="2742" y="2836"/>
                    <a:pt x="2899" y="2679"/>
                    <a:pt x="2868" y="2490"/>
                  </a:cubicBezTo>
                  <a:cubicBezTo>
                    <a:pt x="2868" y="1513"/>
                    <a:pt x="3655" y="725"/>
                    <a:pt x="4632" y="725"/>
                  </a:cubicBezTo>
                  <a:close/>
                  <a:moveTo>
                    <a:pt x="7467" y="725"/>
                  </a:moveTo>
                  <a:cubicBezTo>
                    <a:pt x="8444" y="725"/>
                    <a:pt x="9295" y="1513"/>
                    <a:pt x="9232" y="2584"/>
                  </a:cubicBezTo>
                  <a:cubicBezTo>
                    <a:pt x="9232" y="2742"/>
                    <a:pt x="9358" y="2899"/>
                    <a:pt x="9515" y="2931"/>
                  </a:cubicBezTo>
                  <a:cubicBezTo>
                    <a:pt x="10177" y="3057"/>
                    <a:pt x="10712" y="3624"/>
                    <a:pt x="10712" y="4348"/>
                  </a:cubicBezTo>
                  <a:cubicBezTo>
                    <a:pt x="10712" y="4726"/>
                    <a:pt x="10555" y="5105"/>
                    <a:pt x="10271" y="5357"/>
                  </a:cubicBezTo>
                  <a:cubicBezTo>
                    <a:pt x="10082" y="5514"/>
                    <a:pt x="10145" y="5829"/>
                    <a:pt x="10397" y="5955"/>
                  </a:cubicBezTo>
                  <a:cubicBezTo>
                    <a:pt x="11027" y="6239"/>
                    <a:pt x="11406" y="6900"/>
                    <a:pt x="11406" y="7562"/>
                  </a:cubicBezTo>
                  <a:cubicBezTo>
                    <a:pt x="11406" y="8570"/>
                    <a:pt x="10586" y="9358"/>
                    <a:pt x="9610" y="9358"/>
                  </a:cubicBezTo>
                  <a:lnTo>
                    <a:pt x="8507" y="9358"/>
                  </a:lnTo>
                  <a:cubicBezTo>
                    <a:pt x="8980" y="8885"/>
                    <a:pt x="9232" y="8224"/>
                    <a:pt x="9232" y="7562"/>
                  </a:cubicBezTo>
                  <a:cubicBezTo>
                    <a:pt x="9232" y="6743"/>
                    <a:pt x="8854" y="5987"/>
                    <a:pt x="8192" y="5514"/>
                  </a:cubicBezTo>
                  <a:cubicBezTo>
                    <a:pt x="8413" y="5168"/>
                    <a:pt x="8539" y="4789"/>
                    <a:pt x="8539" y="4348"/>
                  </a:cubicBezTo>
                  <a:cubicBezTo>
                    <a:pt x="8539" y="3435"/>
                    <a:pt x="7940" y="2616"/>
                    <a:pt x="7089" y="2332"/>
                  </a:cubicBezTo>
                  <a:cubicBezTo>
                    <a:pt x="7058" y="1828"/>
                    <a:pt x="6837" y="1387"/>
                    <a:pt x="6554" y="1009"/>
                  </a:cubicBezTo>
                  <a:cubicBezTo>
                    <a:pt x="6837" y="788"/>
                    <a:pt x="7152" y="725"/>
                    <a:pt x="7467" y="725"/>
                  </a:cubicBezTo>
                  <a:close/>
                  <a:moveTo>
                    <a:pt x="7121" y="10019"/>
                  </a:moveTo>
                  <a:lnTo>
                    <a:pt x="7121" y="11469"/>
                  </a:lnTo>
                  <a:lnTo>
                    <a:pt x="4979" y="11469"/>
                  </a:lnTo>
                  <a:lnTo>
                    <a:pt x="4979" y="10019"/>
                  </a:lnTo>
                  <a:close/>
                  <a:moveTo>
                    <a:pt x="4632" y="1"/>
                  </a:moveTo>
                  <a:cubicBezTo>
                    <a:pt x="3340" y="1"/>
                    <a:pt x="2269" y="1009"/>
                    <a:pt x="2175" y="2301"/>
                  </a:cubicBezTo>
                  <a:cubicBezTo>
                    <a:pt x="1292" y="2616"/>
                    <a:pt x="694" y="3403"/>
                    <a:pt x="694" y="4317"/>
                  </a:cubicBezTo>
                  <a:cubicBezTo>
                    <a:pt x="694" y="4726"/>
                    <a:pt x="820" y="5136"/>
                    <a:pt x="1072" y="5483"/>
                  </a:cubicBezTo>
                  <a:cubicBezTo>
                    <a:pt x="379" y="5955"/>
                    <a:pt x="1" y="6711"/>
                    <a:pt x="1" y="7530"/>
                  </a:cubicBezTo>
                  <a:cubicBezTo>
                    <a:pt x="1" y="8917"/>
                    <a:pt x="1135" y="10019"/>
                    <a:pt x="2521" y="10019"/>
                  </a:cubicBezTo>
                  <a:lnTo>
                    <a:pt x="4285" y="10019"/>
                  </a:lnTo>
                  <a:lnTo>
                    <a:pt x="4285" y="11469"/>
                  </a:lnTo>
                  <a:lnTo>
                    <a:pt x="2521" y="11469"/>
                  </a:lnTo>
                  <a:cubicBezTo>
                    <a:pt x="2332" y="11469"/>
                    <a:pt x="2175" y="11626"/>
                    <a:pt x="2175" y="11815"/>
                  </a:cubicBezTo>
                  <a:cubicBezTo>
                    <a:pt x="2175" y="12036"/>
                    <a:pt x="2332" y="12193"/>
                    <a:pt x="2521" y="12193"/>
                  </a:cubicBezTo>
                  <a:lnTo>
                    <a:pt x="9641" y="12193"/>
                  </a:lnTo>
                  <a:cubicBezTo>
                    <a:pt x="9830" y="12193"/>
                    <a:pt x="9988" y="12036"/>
                    <a:pt x="9988" y="11815"/>
                  </a:cubicBezTo>
                  <a:cubicBezTo>
                    <a:pt x="9988" y="11626"/>
                    <a:pt x="9830" y="11469"/>
                    <a:pt x="9641" y="11469"/>
                  </a:cubicBezTo>
                  <a:lnTo>
                    <a:pt x="7877" y="11469"/>
                  </a:lnTo>
                  <a:lnTo>
                    <a:pt x="7877" y="10019"/>
                  </a:lnTo>
                  <a:lnTo>
                    <a:pt x="9610" y="10019"/>
                  </a:lnTo>
                  <a:cubicBezTo>
                    <a:pt x="10964" y="10019"/>
                    <a:pt x="12130" y="8917"/>
                    <a:pt x="12130" y="7530"/>
                  </a:cubicBezTo>
                  <a:cubicBezTo>
                    <a:pt x="12130" y="6711"/>
                    <a:pt x="11721" y="5955"/>
                    <a:pt x="11059" y="5483"/>
                  </a:cubicBezTo>
                  <a:cubicBezTo>
                    <a:pt x="11280" y="5136"/>
                    <a:pt x="11406" y="4726"/>
                    <a:pt x="11406" y="4317"/>
                  </a:cubicBezTo>
                  <a:cubicBezTo>
                    <a:pt x="11406" y="3403"/>
                    <a:pt x="10838" y="2584"/>
                    <a:pt x="9956" y="2301"/>
                  </a:cubicBezTo>
                  <a:cubicBezTo>
                    <a:pt x="9830" y="1040"/>
                    <a:pt x="8791" y="1"/>
                    <a:pt x="7467" y="1"/>
                  </a:cubicBezTo>
                  <a:cubicBezTo>
                    <a:pt x="6963" y="1"/>
                    <a:pt x="6459" y="158"/>
                    <a:pt x="6050" y="442"/>
                  </a:cubicBezTo>
                  <a:cubicBezTo>
                    <a:pt x="5672" y="158"/>
                    <a:pt x="5168" y="1"/>
                    <a:pt x="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3799925" y="1263650"/>
            <a:ext cx="1543800" cy="3248480"/>
            <a:chOff x="3798605" y="1206500"/>
            <a:chExt cx="1543800" cy="3248480"/>
          </a:xfrm>
        </p:grpSpPr>
        <p:sp>
          <p:nvSpPr>
            <p:cNvPr id="652" name="Google Shape;652;p29"/>
            <p:cNvSpPr/>
            <p:nvPr/>
          </p:nvSpPr>
          <p:spPr>
            <a:xfrm>
              <a:off x="3798916" y="1549503"/>
              <a:ext cx="1543178" cy="2905477"/>
            </a:xfrm>
            <a:custGeom>
              <a:rect b="b" l="l" r="r" t="t"/>
              <a:pathLst>
                <a:path extrusionOk="0" h="3653" w="3678">
                  <a:moveTo>
                    <a:pt x="0" y="0"/>
                  </a:moveTo>
                  <a:lnTo>
                    <a:pt x="3677" y="0"/>
                  </a:lnTo>
                  <a:lnTo>
                    <a:pt x="3677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798916" y="3081753"/>
              <a:ext cx="1543178" cy="942180"/>
            </a:xfrm>
            <a:custGeom>
              <a:rect b="b" l="l" r="r" t="t"/>
              <a:pathLst>
                <a:path extrusionOk="0" h="2246" w="3678">
                  <a:moveTo>
                    <a:pt x="0" y="2245"/>
                  </a:moveTo>
                  <a:lnTo>
                    <a:pt x="0" y="0"/>
                  </a:lnTo>
                  <a:lnTo>
                    <a:pt x="3677" y="0"/>
                  </a:lnTo>
                  <a:lnTo>
                    <a:pt x="3677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4235401" y="1206500"/>
              <a:ext cx="670209" cy="672028"/>
            </a:xfrm>
            <a:custGeom>
              <a:rect b="b" l="l" r="r" t="t"/>
              <a:pathLst>
                <a:path extrusionOk="0" h="1600" w="1598">
                  <a:moveTo>
                    <a:pt x="1597" y="804"/>
                  </a:moveTo>
                  <a:lnTo>
                    <a:pt x="1597" y="804"/>
                  </a:lnTo>
                  <a:cubicBezTo>
                    <a:pt x="1597" y="1243"/>
                    <a:pt x="1241" y="1599"/>
                    <a:pt x="802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2" y="0"/>
                  </a:cubicBezTo>
                  <a:cubicBezTo>
                    <a:pt x="1241" y="0"/>
                    <a:pt x="1597" y="357"/>
                    <a:pt x="1597" y="80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9"/>
            <p:cNvSpPr txBox="1"/>
            <p:nvPr/>
          </p:nvSpPr>
          <p:spPr>
            <a:xfrm>
              <a:off x="4364255" y="128931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6" name="Google Shape;656;p29"/>
            <p:cNvSpPr txBox="1"/>
            <p:nvPr/>
          </p:nvSpPr>
          <p:spPr>
            <a:xfrm flipH="1">
              <a:off x="3798605" y="2114859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7" name="Google Shape;657;p29"/>
            <p:cNvSpPr txBox="1"/>
            <p:nvPr/>
          </p:nvSpPr>
          <p:spPr>
            <a:xfrm>
              <a:off x="3798905" y="2409760"/>
              <a:ext cx="1543200" cy="6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It's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331738" y="3341048"/>
              <a:ext cx="477534" cy="475746"/>
            </a:xfrm>
            <a:custGeom>
              <a:rect b="b" l="l" r="r" t="t"/>
              <a:pathLst>
                <a:path extrusionOk="0" h="12241" w="12287">
                  <a:moveTo>
                    <a:pt x="6207" y="1056"/>
                  </a:moveTo>
                  <a:lnTo>
                    <a:pt x="6553" y="1560"/>
                  </a:lnTo>
                  <a:cubicBezTo>
                    <a:pt x="6994" y="2253"/>
                    <a:pt x="7656" y="2663"/>
                    <a:pt x="8443" y="2820"/>
                  </a:cubicBezTo>
                  <a:cubicBezTo>
                    <a:pt x="8191" y="3261"/>
                    <a:pt x="8097" y="3765"/>
                    <a:pt x="8002" y="4332"/>
                  </a:cubicBezTo>
                  <a:cubicBezTo>
                    <a:pt x="7939" y="5152"/>
                    <a:pt x="8097" y="5939"/>
                    <a:pt x="8443" y="6506"/>
                  </a:cubicBezTo>
                  <a:cubicBezTo>
                    <a:pt x="8498" y="6588"/>
                    <a:pt x="8623" y="6670"/>
                    <a:pt x="8758" y="6670"/>
                  </a:cubicBezTo>
                  <a:cubicBezTo>
                    <a:pt x="8779" y="6670"/>
                    <a:pt x="8800" y="6668"/>
                    <a:pt x="8821" y="6664"/>
                  </a:cubicBezTo>
                  <a:cubicBezTo>
                    <a:pt x="9420" y="6506"/>
                    <a:pt x="9924" y="6223"/>
                    <a:pt x="10365" y="5908"/>
                  </a:cubicBezTo>
                  <a:cubicBezTo>
                    <a:pt x="10680" y="6254"/>
                    <a:pt x="11090" y="6569"/>
                    <a:pt x="11499" y="6853"/>
                  </a:cubicBezTo>
                  <a:cubicBezTo>
                    <a:pt x="11279" y="7325"/>
                    <a:pt x="11153" y="7798"/>
                    <a:pt x="11153" y="8271"/>
                  </a:cubicBezTo>
                  <a:cubicBezTo>
                    <a:pt x="10586" y="8302"/>
                    <a:pt x="10082" y="8428"/>
                    <a:pt x="9578" y="8617"/>
                  </a:cubicBezTo>
                  <a:cubicBezTo>
                    <a:pt x="9389" y="8712"/>
                    <a:pt x="9294" y="8932"/>
                    <a:pt x="9389" y="9090"/>
                  </a:cubicBezTo>
                  <a:lnTo>
                    <a:pt x="9704" y="9751"/>
                  </a:lnTo>
                  <a:lnTo>
                    <a:pt x="7183" y="8932"/>
                  </a:lnTo>
                  <a:lnTo>
                    <a:pt x="9861" y="7861"/>
                  </a:lnTo>
                  <a:cubicBezTo>
                    <a:pt x="10050" y="7798"/>
                    <a:pt x="10145" y="7609"/>
                    <a:pt x="10050" y="7388"/>
                  </a:cubicBezTo>
                  <a:cubicBezTo>
                    <a:pt x="10003" y="7247"/>
                    <a:pt x="9867" y="7176"/>
                    <a:pt x="9722" y="7176"/>
                  </a:cubicBezTo>
                  <a:cubicBezTo>
                    <a:pt x="9674" y="7176"/>
                    <a:pt x="9625" y="7184"/>
                    <a:pt x="9578" y="7199"/>
                  </a:cubicBezTo>
                  <a:lnTo>
                    <a:pt x="6522" y="8428"/>
                  </a:lnTo>
                  <a:lnTo>
                    <a:pt x="6522" y="3986"/>
                  </a:lnTo>
                  <a:cubicBezTo>
                    <a:pt x="6522" y="3765"/>
                    <a:pt x="6364" y="3608"/>
                    <a:pt x="6144" y="3608"/>
                  </a:cubicBezTo>
                  <a:cubicBezTo>
                    <a:pt x="5955" y="3608"/>
                    <a:pt x="5797" y="3765"/>
                    <a:pt x="5797" y="3986"/>
                  </a:cubicBezTo>
                  <a:lnTo>
                    <a:pt x="5797" y="8428"/>
                  </a:lnTo>
                  <a:lnTo>
                    <a:pt x="2710" y="7199"/>
                  </a:lnTo>
                  <a:cubicBezTo>
                    <a:pt x="2662" y="7184"/>
                    <a:pt x="2615" y="7176"/>
                    <a:pt x="2570" y="7176"/>
                  </a:cubicBezTo>
                  <a:cubicBezTo>
                    <a:pt x="2434" y="7176"/>
                    <a:pt x="2316" y="7247"/>
                    <a:pt x="2268" y="7388"/>
                  </a:cubicBezTo>
                  <a:cubicBezTo>
                    <a:pt x="2174" y="7609"/>
                    <a:pt x="2268" y="7798"/>
                    <a:pt x="2457" y="7861"/>
                  </a:cubicBezTo>
                  <a:lnTo>
                    <a:pt x="5135" y="8932"/>
                  </a:lnTo>
                  <a:lnTo>
                    <a:pt x="2615" y="9751"/>
                  </a:lnTo>
                  <a:lnTo>
                    <a:pt x="2930" y="9090"/>
                  </a:lnTo>
                  <a:cubicBezTo>
                    <a:pt x="2993" y="8901"/>
                    <a:pt x="2930" y="8712"/>
                    <a:pt x="2741" y="8617"/>
                  </a:cubicBezTo>
                  <a:cubicBezTo>
                    <a:pt x="2205" y="8397"/>
                    <a:pt x="1701" y="8271"/>
                    <a:pt x="1166" y="8271"/>
                  </a:cubicBezTo>
                  <a:cubicBezTo>
                    <a:pt x="1166" y="7798"/>
                    <a:pt x="1040" y="7325"/>
                    <a:pt x="882" y="6853"/>
                  </a:cubicBezTo>
                  <a:cubicBezTo>
                    <a:pt x="1323" y="6569"/>
                    <a:pt x="1701" y="6254"/>
                    <a:pt x="2016" y="5908"/>
                  </a:cubicBezTo>
                  <a:cubicBezTo>
                    <a:pt x="2457" y="6254"/>
                    <a:pt x="2962" y="6506"/>
                    <a:pt x="3560" y="6664"/>
                  </a:cubicBezTo>
                  <a:cubicBezTo>
                    <a:pt x="3596" y="6671"/>
                    <a:pt x="3631" y="6675"/>
                    <a:pt x="3665" y="6675"/>
                  </a:cubicBezTo>
                  <a:cubicBezTo>
                    <a:pt x="3784" y="6675"/>
                    <a:pt x="3889" y="6628"/>
                    <a:pt x="3938" y="6506"/>
                  </a:cubicBezTo>
                  <a:cubicBezTo>
                    <a:pt x="4316" y="5939"/>
                    <a:pt x="4411" y="5152"/>
                    <a:pt x="4379" y="4332"/>
                  </a:cubicBezTo>
                  <a:cubicBezTo>
                    <a:pt x="4348" y="3734"/>
                    <a:pt x="4190" y="3230"/>
                    <a:pt x="3938" y="2820"/>
                  </a:cubicBezTo>
                  <a:cubicBezTo>
                    <a:pt x="4694" y="2663"/>
                    <a:pt x="5356" y="2190"/>
                    <a:pt x="5828" y="1560"/>
                  </a:cubicBezTo>
                  <a:lnTo>
                    <a:pt x="6207" y="1056"/>
                  </a:lnTo>
                  <a:close/>
                  <a:moveTo>
                    <a:pt x="6116" y="1"/>
                  </a:moveTo>
                  <a:cubicBezTo>
                    <a:pt x="6002" y="1"/>
                    <a:pt x="5892" y="48"/>
                    <a:pt x="5828" y="142"/>
                  </a:cubicBezTo>
                  <a:lnTo>
                    <a:pt x="5198" y="1150"/>
                  </a:lnTo>
                  <a:cubicBezTo>
                    <a:pt x="4789" y="1781"/>
                    <a:pt x="4064" y="2159"/>
                    <a:pt x="3277" y="2159"/>
                  </a:cubicBezTo>
                  <a:cubicBezTo>
                    <a:pt x="2962" y="2159"/>
                    <a:pt x="2804" y="2568"/>
                    <a:pt x="3056" y="2757"/>
                  </a:cubicBezTo>
                  <a:cubicBezTo>
                    <a:pt x="3371" y="3072"/>
                    <a:pt x="3592" y="3671"/>
                    <a:pt x="3623" y="4364"/>
                  </a:cubicBezTo>
                  <a:cubicBezTo>
                    <a:pt x="3686" y="4931"/>
                    <a:pt x="3592" y="5467"/>
                    <a:pt x="3434" y="5876"/>
                  </a:cubicBezTo>
                  <a:cubicBezTo>
                    <a:pt x="2962" y="5719"/>
                    <a:pt x="2520" y="5435"/>
                    <a:pt x="2174" y="5120"/>
                  </a:cubicBezTo>
                  <a:cubicBezTo>
                    <a:pt x="2103" y="5049"/>
                    <a:pt x="2019" y="5016"/>
                    <a:pt x="1937" y="5016"/>
                  </a:cubicBezTo>
                  <a:cubicBezTo>
                    <a:pt x="1837" y="5016"/>
                    <a:pt x="1739" y="5065"/>
                    <a:pt x="1670" y="5152"/>
                  </a:cubicBezTo>
                  <a:cubicBezTo>
                    <a:pt x="1323" y="5624"/>
                    <a:pt x="851" y="6065"/>
                    <a:pt x="252" y="6349"/>
                  </a:cubicBezTo>
                  <a:cubicBezTo>
                    <a:pt x="95" y="6412"/>
                    <a:pt x="0" y="6601"/>
                    <a:pt x="95" y="6790"/>
                  </a:cubicBezTo>
                  <a:cubicBezTo>
                    <a:pt x="347" y="7388"/>
                    <a:pt x="441" y="8018"/>
                    <a:pt x="410" y="8586"/>
                  </a:cubicBezTo>
                  <a:cubicBezTo>
                    <a:pt x="410" y="8712"/>
                    <a:pt x="441" y="8775"/>
                    <a:pt x="536" y="8838"/>
                  </a:cubicBezTo>
                  <a:cubicBezTo>
                    <a:pt x="630" y="8964"/>
                    <a:pt x="788" y="8964"/>
                    <a:pt x="945" y="8964"/>
                  </a:cubicBezTo>
                  <a:cubicBezTo>
                    <a:pt x="1355" y="8964"/>
                    <a:pt x="1701" y="9058"/>
                    <a:pt x="2111" y="9153"/>
                  </a:cubicBezTo>
                  <a:lnTo>
                    <a:pt x="1544" y="10224"/>
                  </a:lnTo>
                  <a:cubicBezTo>
                    <a:pt x="1406" y="10472"/>
                    <a:pt x="1606" y="10745"/>
                    <a:pt x="1870" y="10745"/>
                  </a:cubicBezTo>
                  <a:cubicBezTo>
                    <a:pt x="1907" y="10745"/>
                    <a:pt x="1946" y="10740"/>
                    <a:pt x="1985" y="10728"/>
                  </a:cubicBezTo>
                  <a:lnTo>
                    <a:pt x="5797" y="9499"/>
                  </a:lnTo>
                  <a:lnTo>
                    <a:pt x="5797" y="11894"/>
                  </a:lnTo>
                  <a:cubicBezTo>
                    <a:pt x="5797" y="12083"/>
                    <a:pt x="5955" y="12240"/>
                    <a:pt x="6144" y="12240"/>
                  </a:cubicBezTo>
                  <a:cubicBezTo>
                    <a:pt x="6364" y="12240"/>
                    <a:pt x="6522" y="12083"/>
                    <a:pt x="6522" y="11894"/>
                  </a:cubicBezTo>
                  <a:lnTo>
                    <a:pt x="6522" y="9499"/>
                  </a:lnTo>
                  <a:lnTo>
                    <a:pt x="10334" y="10728"/>
                  </a:lnTo>
                  <a:cubicBezTo>
                    <a:pt x="10382" y="10747"/>
                    <a:pt x="10431" y="10756"/>
                    <a:pt x="10476" y="10756"/>
                  </a:cubicBezTo>
                  <a:cubicBezTo>
                    <a:pt x="10726" y="10756"/>
                    <a:pt x="10908" y="10490"/>
                    <a:pt x="10775" y="10224"/>
                  </a:cubicBezTo>
                  <a:lnTo>
                    <a:pt x="10208" y="9153"/>
                  </a:lnTo>
                  <a:cubicBezTo>
                    <a:pt x="10554" y="9058"/>
                    <a:pt x="10964" y="8964"/>
                    <a:pt x="11342" y="8964"/>
                  </a:cubicBezTo>
                  <a:cubicBezTo>
                    <a:pt x="11387" y="8964"/>
                    <a:pt x="11432" y="8966"/>
                    <a:pt x="11476" y="8966"/>
                  </a:cubicBezTo>
                  <a:cubicBezTo>
                    <a:pt x="11587" y="8966"/>
                    <a:pt x="11693" y="8950"/>
                    <a:pt x="11783" y="8838"/>
                  </a:cubicBezTo>
                  <a:cubicBezTo>
                    <a:pt x="11846" y="8775"/>
                    <a:pt x="11909" y="8680"/>
                    <a:pt x="11909" y="8586"/>
                  </a:cubicBezTo>
                  <a:cubicBezTo>
                    <a:pt x="11877" y="7987"/>
                    <a:pt x="11972" y="7388"/>
                    <a:pt x="12224" y="6790"/>
                  </a:cubicBezTo>
                  <a:cubicBezTo>
                    <a:pt x="12287" y="6601"/>
                    <a:pt x="12224" y="6412"/>
                    <a:pt x="12003" y="6349"/>
                  </a:cubicBezTo>
                  <a:cubicBezTo>
                    <a:pt x="11436" y="6065"/>
                    <a:pt x="10964" y="5624"/>
                    <a:pt x="10586" y="5152"/>
                  </a:cubicBezTo>
                  <a:cubicBezTo>
                    <a:pt x="10534" y="5065"/>
                    <a:pt x="10434" y="5016"/>
                    <a:pt x="10329" y="5016"/>
                  </a:cubicBezTo>
                  <a:cubicBezTo>
                    <a:pt x="10243" y="5016"/>
                    <a:pt x="10153" y="5049"/>
                    <a:pt x="10082" y="5120"/>
                  </a:cubicBezTo>
                  <a:cubicBezTo>
                    <a:pt x="9735" y="5435"/>
                    <a:pt x="9294" y="5719"/>
                    <a:pt x="8821" y="5876"/>
                  </a:cubicBezTo>
                  <a:cubicBezTo>
                    <a:pt x="8664" y="5467"/>
                    <a:pt x="8601" y="4931"/>
                    <a:pt x="8632" y="4364"/>
                  </a:cubicBezTo>
                  <a:cubicBezTo>
                    <a:pt x="8664" y="3702"/>
                    <a:pt x="8916" y="3072"/>
                    <a:pt x="9231" y="2757"/>
                  </a:cubicBezTo>
                  <a:cubicBezTo>
                    <a:pt x="9452" y="2505"/>
                    <a:pt x="9294" y="2159"/>
                    <a:pt x="8979" y="2159"/>
                  </a:cubicBezTo>
                  <a:cubicBezTo>
                    <a:pt x="8191" y="2159"/>
                    <a:pt x="7498" y="1781"/>
                    <a:pt x="7057" y="1150"/>
                  </a:cubicBezTo>
                  <a:lnTo>
                    <a:pt x="6427" y="142"/>
                  </a:lnTo>
                  <a:cubicBezTo>
                    <a:pt x="6348" y="48"/>
                    <a:pt x="6230" y="1"/>
                    <a:pt x="6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5469074" y="1263650"/>
            <a:ext cx="1546842" cy="3248480"/>
            <a:chOff x="5466225" y="1206500"/>
            <a:chExt cx="1546842" cy="3248480"/>
          </a:xfrm>
        </p:grpSpPr>
        <p:sp>
          <p:nvSpPr>
            <p:cNvPr id="660" name="Google Shape;660;p29"/>
            <p:cNvSpPr/>
            <p:nvPr/>
          </p:nvSpPr>
          <p:spPr>
            <a:xfrm>
              <a:off x="5466225" y="1549503"/>
              <a:ext cx="1543773" cy="2905477"/>
            </a:xfrm>
            <a:custGeom>
              <a:rect b="b" l="l" r="r" t="t"/>
              <a:pathLst>
                <a:path extrusionOk="0" h="3653" w="3679">
                  <a:moveTo>
                    <a:pt x="0" y="0"/>
                  </a:moveTo>
                  <a:lnTo>
                    <a:pt x="3678" y="0"/>
                  </a:lnTo>
                  <a:lnTo>
                    <a:pt x="3678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5466225" y="3081753"/>
              <a:ext cx="1543782" cy="942180"/>
            </a:xfrm>
            <a:custGeom>
              <a:rect b="b" l="l" r="r" t="t"/>
              <a:pathLst>
                <a:path extrusionOk="0" h="2246" w="3679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900888" y="120650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6034917" y="128931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 flipH="1">
              <a:off x="5469267" y="2114859"/>
              <a:ext cx="15438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5469567" y="2409760"/>
              <a:ext cx="1543200" cy="6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66" name="Google Shape;666;p29"/>
            <p:cNvGrpSpPr/>
            <p:nvPr/>
          </p:nvGrpSpPr>
          <p:grpSpPr>
            <a:xfrm>
              <a:off x="6003605" y="3341961"/>
              <a:ext cx="475125" cy="473920"/>
              <a:chOff x="-20173175" y="2038750"/>
              <a:chExt cx="305625" cy="304850"/>
            </a:xfrm>
          </p:grpSpPr>
          <p:sp>
            <p:nvSpPr>
              <p:cNvPr id="667" name="Google Shape;667;p29"/>
              <p:cNvSpPr/>
              <p:nvPr/>
            </p:nvSpPr>
            <p:spPr>
              <a:xfrm>
                <a:off x="-20173175" y="2038750"/>
                <a:ext cx="197725" cy="303275"/>
              </a:xfrm>
              <a:custGeom>
                <a:rect b="b" l="l" r="r" t="t"/>
                <a:pathLst>
                  <a:path extrusionOk="0" h="12131" w="7909">
                    <a:moveTo>
                      <a:pt x="2175" y="3624"/>
                    </a:moveTo>
                    <a:cubicBezTo>
                      <a:pt x="3120" y="3781"/>
                      <a:pt x="3908" y="4506"/>
                      <a:pt x="4160" y="5451"/>
                    </a:cubicBezTo>
                    <a:cubicBezTo>
                      <a:pt x="3845" y="5294"/>
                      <a:pt x="3372" y="5136"/>
                      <a:pt x="2931" y="5042"/>
                    </a:cubicBezTo>
                    <a:cubicBezTo>
                      <a:pt x="2521" y="4663"/>
                      <a:pt x="2238" y="4191"/>
                      <a:pt x="2175" y="3624"/>
                    </a:cubicBezTo>
                    <a:close/>
                    <a:moveTo>
                      <a:pt x="6932" y="725"/>
                    </a:moveTo>
                    <a:cubicBezTo>
                      <a:pt x="6302" y="2332"/>
                      <a:pt x="6302" y="4159"/>
                      <a:pt x="6932" y="5766"/>
                    </a:cubicBezTo>
                    <a:lnTo>
                      <a:pt x="5168" y="5766"/>
                    </a:lnTo>
                    <a:cubicBezTo>
                      <a:pt x="5798" y="4159"/>
                      <a:pt x="5798" y="2332"/>
                      <a:pt x="5168" y="725"/>
                    </a:cubicBezTo>
                    <a:close/>
                    <a:moveTo>
                      <a:pt x="2490" y="5766"/>
                    </a:moveTo>
                    <a:cubicBezTo>
                      <a:pt x="3025" y="5766"/>
                      <a:pt x="3530" y="5955"/>
                      <a:pt x="3908" y="6113"/>
                    </a:cubicBezTo>
                    <a:cubicBezTo>
                      <a:pt x="3530" y="6270"/>
                      <a:pt x="3025" y="6459"/>
                      <a:pt x="2490" y="6459"/>
                    </a:cubicBezTo>
                    <a:cubicBezTo>
                      <a:pt x="1923" y="6459"/>
                      <a:pt x="1419" y="6270"/>
                      <a:pt x="1009" y="6113"/>
                    </a:cubicBezTo>
                    <a:cubicBezTo>
                      <a:pt x="1387" y="5924"/>
                      <a:pt x="1891" y="5766"/>
                      <a:pt x="2490" y="5766"/>
                    </a:cubicBezTo>
                    <a:close/>
                    <a:moveTo>
                      <a:pt x="4128" y="6743"/>
                    </a:moveTo>
                    <a:lnTo>
                      <a:pt x="4128" y="6743"/>
                    </a:lnTo>
                    <a:cubicBezTo>
                      <a:pt x="3908" y="7688"/>
                      <a:pt x="3120" y="8444"/>
                      <a:pt x="2112" y="8570"/>
                    </a:cubicBezTo>
                    <a:cubicBezTo>
                      <a:pt x="2206" y="8003"/>
                      <a:pt x="2490" y="7530"/>
                      <a:pt x="2868" y="7152"/>
                    </a:cubicBezTo>
                    <a:cubicBezTo>
                      <a:pt x="3372" y="7058"/>
                      <a:pt x="3813" y="6900"/>
                      <a:pt x="4128" y="6743"/>
                    </a:cubicBezTo>
                    <a:close/>
                    <a:moveTo>
                      <a:pt x="6932" y="6428"/>
                    </a:moveTo>
                    <a:cubicBezTo>
                      <a:pt x="6270" y="8034"/>
                      <a:pt x="6270" y="9893"/>
                      <a:pt x="6932" y="11469"/>
                    </a:cubicBezTo>
                    <a:lnTo>
                      <a:pt x="5168" y="11469"/>
                    </a:lnTo>
                    <a:cubicBezTo>
                      <a:pt x="5798" y="9862"/>
                      <a:pt x="5798" y="8034"/>
                      <a:pt x="5168" y="6428"/>
                    </a:cubicBezTo>
                    <a:close/>
                    <a:moveTo>
                      <a:pt x="4664" y="1"/>
                    </a:moveTo>
                    <a:cubicBezTo>
                      <a:pt x="4380" y="1"/>
                      <a:pt x="4223" y="284"/>
                      <a:pt x="4349" y="536"/>
                    </a:cubicBezTo>
                    <a:cubicBezTo>
                      <a:pt x="5010" y="1860"/>
                      <a:pt x="5168" y="3403"/>
                      <a:pt x="4758" y="4853"/>
                    </a:cubicBezTo>
                    <a:cubicBezTo>
                      <a:pt x="4286" y="3718"/>
                      <a:pt x="3151" y="2868"/>
                      <a:pt x="1797" y="2868"/>
                    </a:cubicBezTo>
                    <a:cubicBezTo>
                      <a:pt x="1608" y="2868"/>
                      <a:pt x="1450" y="3057"/>
                      <a:pt x="1450" y="3246"/>
                    </a:cubicBezTo>
                    <a:cubicBezTo>
                      <a:pt x="1450" y="3907"/>
                      <a:pt x="1639" y="4537"/>
                      <a:pt x="2017" y="5042"/>
                    </a:cubicBezTo>
                    <a:cubicBezTo>
                      <a:pt x="978" y="5199"/>
                      <a:pt x="158" y="5766"/>
                      <a:pt x="158" y="5798"/>
                    </a:cubicBezTo>
                    <a:cubicBezTo>
                      <a:pt x="95" y="5861"/>
                      <a:pt x="1" y="5955"/>
                      <a:pt x="1" y="6081"/>
                    </a:cubicBezTo>
                    <a:cubicBezTo>
                      <a:pt x="1" y="6207"/>
                      <a:pt x="32" y="6302"/>
                      <a:pt x="158" y="6333"/>
                    </a:cubicBezTo>
                    <a:cubicBezTo>
                      <a:pt x="190" y="6396"/>
                      <a:pt x="978" y="6932"/>
                      <a:pt x="2017" y="7089"/>
                    </a:cubicBezTo>
                    <a:cubicBezTo>
                      <a:pt x="1639" y="7593"/>
                      <a:pt x="1450" y="8287"/>
                      <a:pt x="1450" y="8917"/>
                    </a:cubicBezTo>
                    <a:cubicBezTo>
                      <a:pt x="1450" y="9106"/>
                      <a:pt x="1608" y="9263"/>
                      <a:pt x="1797" y="9263"/>
                    </a:cubicBezTo>
                    <a:cubicBezTo>
                      <a:pt x="3151" y="9263"/>
                      <a:pt x="4286" y="8476"/>
                      <a:pt x="4758" y="7278"/>
                    </a:cubicBezTo>
                    <a:lnTo>
                      <a:pt x="4758" y="7278"/>
                    </a:lnTo>
                    <a:cubicBezTo>
                      <a:pt x="5168" y="8696"/>
                      <a:pt x="5010" y="10271"/>
                      <a:pt x="4349" y="11626"/>
                    </a:cubicBezTo>
                    <a:cubicBezTo>
                      <a:pt x="4223" y="11847"/>
                      <a:pt x="4380" y="12130"/>
                      <a:pt x="4664" y="12130"/>
                    </a:cubicBezTo>
                    <a:lnTo>
                      <a:pt x="7499" y="12130"/>
                    </a:lnTo>
                    <a:cubicBezTo>
                      <a:pt x="7751" y="12130"/>
                      <a:pt x="7909" y="11878"/>
                      <a:pt x="7814" y="11626"/>
                    </a:cubicBezTo>
                    <a:cubicBezTo>
                      <a:pt x="6932" y="9925"/>
                      <a:pt x="6932" y="7908"/>
                      <a:pt x="7814" y="6239"/>
                    </a:cubicBezTo>
                    <a:cubicBezTo>
                      <a:pt x="7846" y="6144"/>
                      <a:pt x="7846" y="6018"/>
                      <a:pt x="7814" y="5924"/>
                    </a:cubicBezTo>
                    <a:cubicBezTo>
                      <a:pt x="6932" y="4222"/>
                      <a:pt x="6932" y="2206"/>
                      <a:pt x="7814" y="505"/>
                    </a:cubicBezTo>
                    <a:cubicBezTo>
                      <a:pt x="7909" y="284"/>
                      <a:pt x="7720" y="1"/>
                      <a:pt x="7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-19962875" y="2110425"/>
                <a:ext cx="95325" cy="233175"/>
              </a:xfrm>
              <a:custGeom>
                <a:rect b="b" l="l" r="r" t="t"/>
                <a:pathLst>
                  <a:path extrusionOk="0" h="9327" w="3813">
                    <a:moveTo>
                      <a:pt x="2773" y="725"/>
                    </a:moveTo>
                    <a:cubicBezTo>
                      <a:pt x="2269" y="1859"/>
                      <a:pt x="2269" y="3151"/>
                      <a:pt x="2773" y="4317"/>
                    </a:cubicBezTo>
                    <a:lnTo>
                      <a:pt x="1103" y="4317"/>
                    </a:lnTo>
                    <a:cubicBezTo>
                      <a:pt x="1639" y="3151"/>
                      <a:pt x="1639" y="1859"/>
                      <a:pt x="1103" y="725"/>
                    </a:cubicBezTo>
                    <a:close/>
                    <a:moveTo>
                      <a:pt x="2742" y="4978"/>
                    </a:moveTo>
                    <a:cubicBezTo>
                      <a:pt x="2458" y="5546"/>
                      <a:pt x="2332" y="6176"/>
                      <a:pt x="2332" y="6806"/>
                    </a:cubicBezTo>
                    <a:cubicBezTo>
                      <a:pt x="2332" y="7467"/>
                      <a:pt x="2490" y="8066"/>
                      <a:pt x="2742" y="8602"/>
                    </a:cubicBezTo>
                    <a:lnTo>
                      <a:pt x="1072" y="8602"/>
                    </a:lnTo>
                    <a:cubicBezTo>
                      <a:pt x="1355" y="8066"/>
                      <a:pt x="1482" y="7436"/>
                      <a:pt x="1482" y="6806"/>
                    </a:cubicBezTo>
                    <a:cubicBezTo>
                      <a:pt x="1482" y="6176"/>
                      <a:pt x="1355" y="5546"/>
                      <a:pt x="1072" y="4978"/>
                    </a:cubicBezTo>
                    <a:close/>
                    <a:moveTo>
                      <a:pt x="473" y="1"/>
                    </a:moveTo>
                    <a:cubicBezTo>
                      <a:pt x="221" y="1"/>
                      <a:pt x="32" y="347"/>
                      <a:pt x="158" y="568"/>
                    </a:cubicBezTo>
                    <a:cubicBezTo>
                      <a:pt x="914" y="1670"/>
                      <a:pt x="1009" y="3151"/>
                      <a:pt x="158" y="4474"/>
                    </a:cubicBezTo>
                    <a:cubicBezTo>
                      <a:pt x="95" y="4600"/>
                      <a:pt x="95" y="4726"/>
                      <a:pt x="158" y="4852"/>
                    </a:cubicBezTo>
                    <a:cubicBezTo>
                      <a:pt x="946" y="6050"/>
                      <a:pt x="946" y="7625"/>
                      <a:pt x="158" y="8759"/>
                    </a:cubicBezTo>
                    <a:cubicBezTo>
                      <a:pt x="1" y="9011"/>
                      <a:pt x="158" y="9326"/>
                      <a:pt x="473" y="9326"/>
                    </a:cubicBezTo>
                    <a:lnTo>
                      <a:pt x="3309" y="9326"/>
                    </a:lnTo>
                    <a:cubicBezTo>
                      <a:pt x="3592" y="9326"/>
                      <a:pt x="3813" y="9011"/>
                      <a:pt x="3624" y="8759"/>
                    </a:cubicBezTo>
                    <a:cubicBezTo>
                      <a:pt x="2836" y="7593"/>
                      <a:pt x="2836" y="6018"/>
                      <a:pt x="3624" y="4852"/>
                    </a:cubicBezTo>
                    <a:cubicBezTo>
                      <a:pt x="3718" y="4726"/>
                      <a:pt x="3718" y="4600"/>
                      <a:pt x="3624" y="4474"/>
                    </a:cubicBezTo>
                    <a:cubicBezTo>
                      <a:pt x="2836" y="3277"/>
                      <a:pt x="2836" y="1765"/>
                      <a:pt x="3624" y="568"/>
                    </a:cubicBezTo>
                    <a:cubicBezTo>
                      <a:pt x="3813" y="347"/>
                      <a:pt x="3624" y="1"/>
                      <a:pt x="3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0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674" name="Google Shape;674;p30"/>
          <p:cNvGrpSpPr/>
          <p:nvPr/>
        </p:nvGrpSpPr>
        <p:grpSpPr>
          <a:xfrm>
            <a:off x="485966" y="2196110"/>
            <a:ext cx="8172032" cy="773339"/>
            <a:chOff x="485966" y="2196110"/>
            <a:chExt cx="8172032" cy="773339"/>
          </a:xfrm>
        </p:grpSpPr>
        <p:sp>
          <p:nvSpPr>
            <p:cNvPr id="675" name="Google Shape;675;p30"/>
            <p:cNvSpPr/>
            <p:nvPr/>
          </p:nvSpPr>
          <p:spPr>
            <a:xfrm>
              <a:off x="507143" y="2196237"/>
              <a:ext cx="2616777" cy="773085"/>
            </a:xfrm>
            <a:custGeom>
              <a:rect b="b" l="l" r="r" t="t"/>
              <a:pathLst>
                <a:path extrusionOk="0" h="36505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05"/>
                    <a:pt x="17658" y="36505"/>
                  </a:cubicBezTo>
                  <a:lnTo>
                    <a:pt x="105907" y="36505"/>
                  </a:lnTo>
                  <a:cubicBezTo>
                    <a:pt x="115658" y="36505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6041221" y="2196237"/>
              <a:ext cx="2616777" cy="773085"/>
            </a:xfrm>
            <a:custGeom>
              <a:rect b="b" l="l" r="r" t="t"/>
              <a:pathLst>
                <a:path extrusionOk="0" h="36505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05"/>
                    <a:pt x="17658" y="36505"/>
                  </a:cubicBezTo>
                  <a:lnTo>
                    <a:pt x="105907" y="36505"/>
                  </a:lnTo>
                  <a:cubicBezTo>
                    <a:pt x="115658" y="36505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274196" y="2196237"/>
              <a:ext cx="2616777" cy="773085"/>
            </a:xfrm>
            <a:custGeom>
              <a:rect b="b" l="l" r="r" t="t"/>
              <a:pathLst>
                <a:path extrusionOk="0" h="36505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05"/>
                    <a:pt x="17658" y="36505"/>
                  </a:cubicBezTo>
                  <a:lnTo>
                    <a:pt x="105907" y="36505"/>
                  </a:lnTo>
                  <a:cubicBezTo>
                    <a:pt x="115658" y="36505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85966" y="2196110"/>
              <a:ext cx="773085" cy="773339"/>
            </a:xfrm>
            <a:custGeom>
              <a:rect b="b" l="l" r="r" t="t"/>
              <a:pathLst>
                <a:path extrusionOk="0" h="36517" w="36505">
                  <a:moveTo>
                    <a:pt x="18253" y="0"/>
                  </a:moveTo>
                  <a:cubicBezTo>
                    <a:pt x="8168" y="0"/>
                    <a:pt x="1" y="8180"/>
                    <a:pt x="1" y="18253"/>
                  </a:cubicBezTo>
                  <a:cubicBezTo>
                    <a:pt x="1" y="28337"/>
                    <a:pt x="8168" y="36517"/>
                    <a:pt x="18253" y="36517"/>
                  </a:cubicBezTo>
                  <a:cubicBezTo>
                    <a:pt x="28326" y="36517"/>
                    <a:pt x="36505" y="28337"/>
                    <a:pt x="36505" y="18253"/>
                  </a:cubicBezTo>
                  <a:cubicBezTo>
                    <a:pt x="36505" y="8180"/>
                    <a:pt x="28326" y="0"/>
                    <a:pt x="18253" y="0"/>
                  </a:cubicBezTo>
                  <a:close/>
                </a:path>
              </a:pathLst>
            </a:custGeom>
            <a:solidFill>
              <a:srgbClr val="76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547993" y="2258392"/>
              <a:ext cx="648794" cy="648773"/>
            </a:xfrm>
            <a:custGeom>
              <a:rect b="b" l="l" r="r" t="t"/>
              <a:pathLst>
                <a:path extrusionOk="0" h="30635" w="30636">
                  <a:moveTo>
                    <a:pt x="15324" y="0"/>
                  </a:moveTo>
                  <a:cubicBezTo>
                    <a:pt x="6858" y="0"/>
                    <a:pt x="0" y="6858"/>
                    <a:pt x="0" y="15312"/>
                  </a:cubicBezTo>
                  <a:cubicBezTo>
                    <a:pt x="0" y="23777"/>
                    <a:pt x="6858" y="30635"/>
                    <a:pt x="15324" y="30635"/>
                  </a:cubicBezTo>
                  <a:cubicBezTo>
                    <a:pt x="23777" y="30635"/>
                    <a:pt x="30635" y="23777"/>
                    <a:pt x="30635" y="15312"/>
                  </a:cubicBezTo>
                  <a:cubicBezTo>
                    <a:pt x="30635" y="6858"/>
                    <a:pt x="23777" y="0"/>
                    <a:pt x="15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 txBox="1"/>
            <p:nvPr/>
          </p:nvSpPr>
          <p:spPr>
            <a:xfrm>
              <a:off x="1484975" y="2427864"/>
              <a:ext cx="13452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81" name="Google Shape;681;p30"/>
            <p:cNvSpPr txBox="1"/>
            <p:nvPr/>
          </p:nvSpPr>
          <p:spPr>
            <a:xfrm>
              <a:off x="3399535" y="2373129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is a very cold place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666767" y="2351323"/>
              <a:ext cx="411483" cy="462914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780451" y="2460696"/>
              <a:ext cx="191526" cy="21757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6166560" y="2373129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the fourth planet from the Sun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485875" y="3078342"/>
            <a:ext cx="8172250" cy="773339"/>
            <a:chOff x="485875" y="3078342"/>
            <a:chExt cx="8172250" cy="773339"/>
          </a:xfrm>
        </p:grpSpPr>
        <p:sp>
          <p:nvSpPr>
            <p:cNvPr id="686" name="Google Shape;686;p30"/>
            <p:cNvSpPr/>
            <p:nvPr/>
          </p:nvSpPr>
          <p:spPr>
            <a:xfrm>
              <a:off x="507052" y="3078342"/>
              <a:ext cx="2617031" cy="773339"/>
            </a:xfrm>
            <a:custGeom>
              <a:rect b="b" l="l" r="r" t="t"/>
              <a:pathLst>
                <a:path extrusionOk="0" h="36517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17"/>
                    <a:pt x="17657" y="36517"/>
                  </a:cubicBezTo>
                  <a:lnTo>
                    <a:pt x="105918" y="36517"/>
                  </a:lnTo>
                  <a:cubicBezTo>
                    <a:pt x="115669" y="36517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274069" y="3078342"/>
              <a:ext cx="2617031" cy="773339"/>
            </a:xfrm>
            <a:custGeom>
              <a:rect b="b" l="l" r="r" t="t"/>
              <a:pathLst>
                <a:path extrusionOk="0" h="36517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17"/>
                    <a:pt x="17657" y="36517"/>
                  </a:cubicBezTo>
                  <a:lnTo>
                    <a:pt x="105918" y="36517"/>
                  </a:lnTo>
                  <a:cubicBezTo>
                    <a:pt x="115669" y="36517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041094" y="3078342"/>
              <a:ext cx="2617031" cy="773339"/>
            </a:xfrm>
            <a:custGeom>
              <a:rect b="b" l="l" r="r" t="t"/>
              <a:pathLst>
                <a:path extrusionOk="0" h="36517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17"/>
                    <a:pt x="17657" y="36517"/>
                  </a:cubicBezTo>
                  <a:lnTo>
                    <a:pt x="105918" y="36517"/>
                  </a:lnTo>
                  <a:cubicBezTo>
                    <a:pt x="115669" y="36517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485875" y="3078342"/>
              <a:ext cx="773085" cy="773339"/>
            </a:xfrm>
            <a:custGeom>
              <a:rect b="b" l="l" r="r" t="t"/>
              <a:pathLst>
                <a:path extrusionOk="0" h="36517" w="36505">
                  <a:moveTo>
                    <a:pt x="18252" y="0"/>
                  </a:moveTo>
                  <a:cubicBezTo>
                    <a:pt x="8180" y="0"/>
                    <a:pt x="0" y="8180"/>
                    <a:pt x="0" y="18252"/>
                  </a:cubicBezTo>
                  <a:cubicBezTo>
                    <a:pt x="0" y="28337"/>
                    <a:pt x="8180" y="36517"/>
                    <a:pt x="18252" y="36517"/>
                  </a:cubicBezTo>
                  <a:cubicBezTo>
                    <a:pt x="28337" y="36517"/>
                    <a:pt x="36505" y="28337"/>
                    <a:pt x="36505" y="18252"/>
                  </a:cubicBezTo>
                  <a:cubicBezTo>
                    <a:pt x="36505" y="8180"/>
                    <a:pt x="28337" y="0"/>
                    <a:pt x="18252" y="0"/>
                  </a:cubicBez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548136" y="3140624"/>
              <a:ext cx="648794" cy="648773"/>
            </a:xfrm>
            <a:custGeom>
              <a:rect b="b" l="l" r="r" t="t"/>
              <a:pathLst>
                <a:path extrusionOk="0" h="30635" w="30636">
                  <a:moveTo>
                    <a:pt x="15312" y="0"/>
                  </a:moveTo>
                  <a:cubicBezTo>
                    <a:pt x="6859" y="0"/>
                    <a:pt x="1" y="6858"/>
                    <a:pt x="1" y="15311"/>
                  </a:cubicBezTo>
                  <a:cubicBezTo>
                    <a:pt x="1" y="23777"/>
                    <a:pt x="6859" y="30635"/>
                    <a:pt x="15312" y="30635"/>
                  </a:cubicBezTo>
                  <a:cubicBezTo>
                    <a:pt x="23778" y="30635"/>
                    <a:pt x="30636" y="23777"/>
                    <a:pt x="30636" y="15311"/>
                  </a:cubicBezTo>
                  <a:cubicBezTo>
                    <a:pt x="30636" y="6858"/>
                    <a:pt x="23778" y="0"/>
                    <a:pt x="15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 txBox="1"/>
            <p:nvPr/>
          </p:nvSpPr>
          <p:spPr>
            <a:xfrm>
              <a:off x="1485040" y="3310057"/>
              <a:ext cx="13452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2" name="Google Shape;692;p30"/>
            <p:cNvSpPr txBox="1"/>
            <p:nvPr/>
          </p:nvSpPr>
          <p:spPr>
            <a:xfrm>
              <a:off x="3399535" y="3244746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one and also is a gas giant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787351" y="3259265"/>
              <a:ext cx="170098" cy="194254"/>
            </a:xfrm>
            <a:custGeom>
              <a:rect b="b" l="l" r="r" t="t"/>
              <a:pathLst>
                <a:path extrusionOk="0" h="5578" w="4884">
                  <a:moveTo>
                    <a:pt x="2395" y="694"/>
                  </a:moveTo>
                  <a:cubicBezTo>
                    <a:pt x="2805" y="694"/>
                    <a:pt x="3120" y="1009"/>
                    <a:pt x="3120" y="1418"/>
                  </a:cubicBezTo>
                  <a:cubicBezTo>
                    <a:pt x="3120" y="1797"/>
                    <a:pt x="2805" y="2112"/>
                    <a:pt x="2395" y="2112"/>
                  </a:cubicBezTo>
                  <a:cubicBezTo>
                    <a:pt x="2017" y="2112"/>
                    <a:pt x="1702" y="1797"/>
                    <a:pt x="1702" y="1418"/>
                  </a:cubicBezTo>
                  <a:cubicBezTo>
                    <a:pt x="1733" y="1009"/>
                    <a:pt x="2048" y="694"/>
                    <a:pt x="2395" y="694"/>
                  </a:cubicBezTo>
                  <a:close/>
                  <a:moveTo>
                    <a:pt x="2395" y="2742"/>
                  </a:moveTo>
                  <a:cubicBezTo>
                    <a:pt x="3340" y="2742"/>
                    <a:pt x="4128" y="3529"/>
                    <a:pt x="4128" y="4537"/>
                  </a:cubicBezTo>
                  <a:lnTo>
                    <a:pt x="4128" y="4884"/>
                  </a:lnTo>
                  <a:lnTo>
                    <a:pt x="662" y="4884"/>
                  </a:lnTo>
                  <a:lnTo>
                    <a:pt x="662" y="4537"/>
                  </a:lnTo>
                  <a:cubicBezTo>
                    <a:pt x="662" y="3529"/>
                    <a:pt x="1450" y="2742"/>
                    <a:pt x="2395" y="2742"/>
                  </a:cubicBezTo>
                  <a:close/>
                  <a:moveTo>
                    <a:pt x="2490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4"/>
                    <a:pt x="1229" y="2049"/>
                    <a:pt x="1450" y="2332"/>
                  </a:cubicBezTo>
                  <a:cubicBezTo>
                    <a:pt x="568" y="2710"/>
                    <a:pt x="1" y="3529"/>
                    <a:pt x="1" y="4537"/>
                  </a:cubicBezTo>
                  <a:lnTo>
                    <a:pt x="1" y="5231"/>
                  </a:lnTo>
                  <a:cubicBezTo>
                    <a:pt x="1" y="5420"/>
                    <a:pt x="158" y="5577"/>
                    <a:pt x="347" y="5577"/>
                  </a:cubicBezTo>
                  <a:lnTo>
                    <a:pt x="4537" y="5577"/>
                  </a:lnTo>
                  <a:cubicBezTo>
                    <a:pt x="4726" y="5577"/>
                    <a:pt x="4884" y="5420"/>
                    <a:pt x="4884" y="5231"/>
                  </a:cubicBezTo>
                  <a:lnTo>
                    <a:pt x="4884" y="4537"/>
                  </a:lnTo>
                  <a:cubicBezTo>
                    <a:pt x="4884" y="3529"/>
                    <a:pt x="4317" y="2710"/>
                    <a:pt x="3498" y="2332"/>
                  </a:cubicBezTo>
                  <a:cubicBezTo>
                    <a:pt x="3750" y="2080"/>
                    <a:pt x="3844" y="1765"/>
                    <a:pt x="3844" y="1387"/>
                  </a:cubicBezTo>
                  <a:cubicBezTo>
                    <a:pt x="3844" y="631"/>
                    <a:pt x="3214" y="1"/>
                    <a:pt x="2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713830" y="3526965"/>
              <a:ext cx="266674" cy="96605"/>
            </a:xfrm>
            <a:custGeom>
              <a:rect b="b" l="l" r="r" t="t"/>
              <a:pathLst>
                <a:path extrusionOk="0" h="2774" w="7657">
                  <a:moveTo>
                    <a:pt x="1419" y="694"/>
                  </a:moveTo>
                  <a:lnTo>
                    <a:pt x="1419" y="2080"/>
                  </a:lnTo>
                  <a:lnTo>
                    <a:pt x="694" y="2080"/>
                  </a:lnTo>
                  <a:lnTo>
                    <a:pt x="694" y="694"/>
                  </a:lnTo>
                  <a:close/>
                  <a:moveTo>
                    <a:pt x="2773" y="694"/>
                  </a:moveTo>
                  <a:lnTo>
                    <a:pt x="2773" y="2080"/>
                  </a:lnTo>
                  <a:lnTo>
                    <a:pt x="2080" y="2080"/>
                  </a:lnTo>
                  <a:lnTo>
                    <a:pt x="2080" y="694"/>
                  </a:lnTo>
                  <a:close/>
                  <a:moveTo>
                    <a:pt x="4159" y="694"/>
                  </a:moveTo>
                  <a:lnTo>
                    <a:pt x="4159" y="2080"/>
                  </a:lnTo>
                  <a:lnTo>
                    <a:pt x="3466" y="2080"/>
                  </a:lnTo>
                  <a:lnTo>
                    <a:pt x="3466" y="694"/>
                  </a:lnTo>
                  <a:close/>
                  <a:moveTo>
                    <a:pt x="6995" y="694"/>
                  </a:moveTo>
                  <a:lnTo>
                    <a:pt x="6995" y="2080"/>
                  </a:lnTo>
                  <a:lnTo>
                    <a:pt x="4884" y="2080"/>
                  </a:lnTo>
                  <a:lnTo>
                    <a:pt x="488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427"/>
                  </a:lnTo>
                  <a:cubicBezTo>
                    <a:pt x="1" y="2616"/>
                    <a:pt x="158" y="2773"/>
                    <a:pt x="347" y="2773"/>
                  </a:cubicBezTo>
                  <a:lnTo>
                    <a:pt x="7310" y="2773"/>
                  </a:lnTo>
                  <a:cubicBezTo>
                    <a:pt x="7499" y="2773"/>
                    <a:pt x="7657" y="2616"/>
                    <a:pt x="7657" y="2427"/>
                  </a:cubicBezTo>
                  <a:lnTo>
                    <a:pt x="7657" y="347"/>
                  </a:lnTo>
                  <a:cubicBezTo>
                    <a:pt x="7657" y="127"/>
                    <a:pt x="7499" y="1"/>
                    <a:pt x="7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666674" y="3478698"/>
              <a:ext cx="411487" cy="192060"/>
            </a:xfrm>
            <a:custGeom>
              <a:rect b="b" l="l" r="r" t="t"/>
              <a:pathLst>
                <a:path extrusionOk="0" h="5515" w="11815">
                  <a:moveTo>
                    <a:pt x="11121" y="2080"/>
                  </a:moveTo>
                  <a:lnTo>
                    <a:pt x="11121" y="3466"/>
                  </a:lnTo>
                  <a:lnTo>
                    <a:pt x="10397" y="3466"/>
                  </a:lnTo>
                  <a:lnTo>
                    <a:pt x="10397" y="2080"/>
                  </a:lnTo>
                  <a:close/>
                  <a:moveTo>
                    <a:pt x="9389" y="662"/>
                  </a:moveTo>
                  <a:cubicBezTo>
                    <a:pt x="9578" y="662"/>
                    <a:pt x="9735" y="820"/>
                    <a:pt x="9735" y="1009"/>
                  </a:cubicBezTo>
                  <a:lnTo>
                    <a:pt x="9735" y="4474"/>
                  </a:lnTo>
                  <a:cubicBezTo>
                    <a:pt x="9735" y="4663"/>
                    <a:pt x="9578" y="4852"/>
                    <a:pt x="9389" y="4852"/>
                  </a:cubicBezTo>
                  <a:lnTo>
                    <a:pt x="1040" y="4852"/>
                  </a:lnTo>
                  <a:cubicBezTo>
                    <a:pt x="819" y="4852"/>
                    <a:pt x="662" y="4663"/>
                    <a:pt x="662" y="4474"/>
                  </a:cubicBezTo>
                  <a:lnTo>
                    <a:pt x="662" y="1009"/>
                  </a:ln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4474"/>
                  </a:lnTo>
                  <a:cubicBezTo>
                    <a:pt x="0" y="5073"/>
                    <a:pt x="473" y="5514"/>
                    <a:pt x="1040" y="5514"/>
                  </a:cubicBezTo>
                  <a:lnTo>
                    <a:pt x="9357" y="5514"/>
                  </a:lnTo>
                  <a:cubicBezTo>
                    <a:pt x="9956" y="5514"/>
                    <a:pt x="10397" y="5041"/>
                    <a:pt x="10397" y="4474"/>
                  </a:cubicBezTo>
                  <a:lnTo>
                    <a:pt x="10397" y="4128"/>
                  </a:lnTo>
                  <a:lnTo>
                    <a:pt x="11436" y="4128"/>
                  </a:lnTo>
                  <a:cubicBezTo>
                    <a:pt x="11625" y="4128"/>
                    <a:pt x="11783" y="3970"/>
                    <a:pt x="11783" y="3781"/>
                  </a:cubicBezTo>
                  <a:lnTo>
                    <a:pt x="11783" y="1702"/>
                  </a:lnTo>
                  <a:cubicBezTo>
                    <a:pt x="11814" y="1513"/>
                    <a:pt x="11657" y="1387"/>
                    <a:pt x="11468" y="1387"/>
                  </a:cubicBezTo>
                  <a:lnTo>
                    <a:pt x="10397" y="1387"/>
                  </a:lnTo>
                  <a:lnTo>
                    <a:pt x="10397" y="1009"/>
                  </a:lnTo>
                  <a:cubicBezTo>
                    <a:pt x="10397" y="442"/>
                    <a:pt x="9924" y="1"/>
                    <a:pt x="9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 txBox="1"/>
            <p:nvPr/>
          </p:nvSpPr>
          <p:spPr>
            <a:xfrm>
              <a:off x="6166560" y="3244746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</a:t>
              </a: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largest planet in the Solar System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485875" y="3960602"/>
            <a:ext cx="8172250" cy="773339"/>
            <a:chOff x="485875" y="3960602"/>
            <a:chExt cx="8172250" cy="773339"/>
          </a:xfrm>
        </p:grpSpPr>
        <p:sp>
          <p:nvSpPr>
            <p:cNvPr id="698" name="Google Shape;698;p30"/>
            <p:cNvSpPr/>
            <p:nvPr/>
          </p:nvSpPr>
          <p:spPr>
            <a:xfrm>
              <a:off x="507052" y="3960602"/>
              <a:ext cx="2617031" cy="773085"/>
            </a:xfrm>
            <a:custGeom>
              <a:rect b="b" l="l" r="r" t="t"/>
              <a:pathLst>
                <a:path extrusionOk="0" h="36505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05"/>
                    <a:pt x="17657" y="36505"/>
                  </a:cubicBezTo>
                  <a:lnTo>
                    <a:pt x="105918" y="36505"/>
                  </a:lnTo>
                  <a:cubicBezTo>
                    <a:pt x="115669" y="36505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74069" y="3960602"/>
              <a:ext cx="2617031" cy="773085"/>
            </a:xfrm>
            <a:custGeom>
              <a:rect b="b" l="l" r="r" t="t"/>
              <a:pathLst>
                <a:path extrusionOk="0" h="36505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05"/>
                    <a:pt x="17657" y="36505"/>
                  </a:cubicBezTo>
                  <a:lnTo>
                    <a:pt x="105918" y="36505"/>
                  </a:lnTo>
                  <a:cubicBezTo>
                    <a:pt x="115669" y="36505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6041094" y="3960602"/>
              <a:ext cx="2617031" cy="773085"/>
            </a:xfrm>
            <a:custGeom>
              <a:rect b="b" l="l" r="r" t="t"/>
              <a:pathLst>
                <a:path extrusionOk="0" h="36505" w="123576">
                  <a:moveTo>
                    <a:pt x="17657" y="0"/>
                  </a:moveTo>
                  <a:cubicBezTo>
                    <a:pt x="7906" y="0"/>
                    <a:pt x="0" y="7906"/>
                    <a:pt x="0" y="17657"/>
                  </a:cubicBezTo>
                  <a:lnTo>
                    <a:pt x="0" y="18848"/>
                  </a:lnTo>
                  <a:cubicBezTo>
                    <a:pt x="0" y="28611"/>
                    <a:pt x="7906" y="36505"/>
                    <a:pt x="17657" y="36505"/>
                  </a:cubicBezTo>
                  <a:lnTo>
                    <a:pt x="105918" y="36505"/>
                  </a:lnTo>
                  <a:cubicBezTo>
                    <a:pt x="115669" y="36505"/>
                    <a:pt x="123575" y="28611"/>
                    <a:pt x="123575" y="18848"/>
                  </a:cubicBezTo>
                  <a:lnTo>
                    <a:pt x="123575" y="17657"/>
                  </a:lnTo>
                  <a:cubicBezTo>
                    <a:pt x="123575" y="7906"/>
                    <a:pt x="115669" y="0"/>
                    <a:pt x="105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485875" y="3960602"/>
              <a:ext cx="773085" cy="773339"/>
            </a:xfrm>
            <a:custGeom>
              <a:rect b="b" l="l" r="r" t="t"/>
              <a:pathLst>
                <a:path extrusionOk="0" h="36517" w="36505">
                  <a:moveTo>
                    <a:pt x="18252" y="0"/>
                  </a:moveTo>
                  <a:cubicBezTo>
                    <a:pt x="8180" y="0"/>
                    <a:pt x="0" y="8180"/>
                    <a:pt x="0" y="18253"/>
                  </a:cubicBezTo>
                  <a:cubicBezTo>
                    <a:pt x="0" y="28337"/>
                    <a:pt x="8180" y="36517"/>
                    <a:pt x="18252" y="36517"/>
                  </a:cubicBezTo>
                  <a:cubicBezTo>
                    <a:pt x="28337" y="36517"/>
                    <a:pt x="36505" y="28337"/>
                    <a:pt x="36505" y="18253"/>
                  </a:cubicBezTo>
                  <a:cubicBezTo>
                    <a:pt x="36505" y="8180"/>
                    <a:pt x="28337" y="0"/>
                    <a:pt x="18252" y="0"/>
                  </a:cubicBez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48136" y="4022884"/>
              <a:ext cx="648794" cy="648773"/>
            </a:xfrm>
            <a:custGeom>
              <a:rect b="b" l="l" r="r" t="t"/>
              <a:pathLst>
                <a:path extrusionOk="0" h="30635" w="30636">
                  <a:moveTo>
                    <a:pt x="15312" y="0"/>
                  </a:moveTo>
                  <a:cubicBezTo>
                    <a:pt x="6859" y="0"/>
                    <a:pt x="1" y="6858"/>
                    <a:pt x="1" y="15312"/>
                  </a:cubicBezTo>
                  <a:cubicBezTo>
                    <a:pt x="1" y="23777"/>
                    <a:pt x="6859" y="30635"/>
                    <a:pt x="15312" y="30635"/>
                  </a:cubicBezTo>
                  <a:cubicBezTo>
                    <a:pt x="23778" y="30635"/>
                    <a:pt x="30636" y="23777"/>
                    <a:pt x="30636" y="15312"/>
                  </a:cubicBezTo>
                  <a:cubicBezTo>
                    <a:pt x="30636" y="6858"/>
                    <a:pt x="23778" y="0"/>
                    <a:pt x="15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 txBox="1"/>
            <p:nvPr/>
          </p:nvSpPr>
          <p:spPr>
            <a:xfrm>
              <a:off x="1484974" y="4192482"/>
              <a:ext cx="13452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4" name="Google Shape;704;p30"/>
            <p:cNvSpPr txBox="1"/>
            <p:nvPr/>
          </p:nvSpPr>
          <p:spPr>
            <a:xfrm>
              <a:off x="3399535" y="4116465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one with rings in the Solar System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707822" y="4141536"/>
              <a:ext cx="329190" cy="411471"/>
            </a:xfrm>
            <a:custGeom>
              <a:rect b="b" l="l" r="r" t="t"/>
              <a:pathLst>
                <a:path extrusionOk="0" h="11846" w="9169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 txBox="1"/>
            <p:nvPr/>
          </p:nvSpPr>
          <p:spPr>
            <a:xfrm>
              <a:off x="6166560" y="4116465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sixth planet from the Sun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7" name="Google Shape;707;p30"/>
          <p:cNvGrpSpPr/>
          <p:nvPr/>
        </p:nvGrpSpPr>
        <p:grpSpPr>
          <a:xfrm>
            <a:off x="485966" y="1313850"/>
            <a:ext cx="8172032" cy="773339"/>
            <a:chOff x="485966" y="1313850"/>
            <a:chExt cx="8172032" cy="773339"/>
          </a:xfrm>
        </p:grpSpPr>
        <p:sp>
          <p:nvSpPr>
            <p:cNvPr id="708" name="Google Shape;708;p30"/>
            <p:cNvSpPr/>
            <p:nvPr/>
          </p:nvSpPr>
          <p:spPr>
            <a:xfrm>
              <a:off x="507143" y="1313850"/>
              <a:ext cx="2616777" cy="773339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85966" y="1313850"/>
              <a:ext cx="773085" cy="773339"/>
            </a:xfrm>
            <a:custGeom>
              <a:rect b="b" l="l" r="r" t="t"/>
              <a:pathLst>
                <a:path extrusionOk="0" h="36517" w="36505">
                  <a:moveTo>
                    <a:pt x="18253" y="0"/>
                  </a:moveTo>
                  <a:cubicBezTo>
                    <a:pt x="8168" y="0"/>
                    <a:pt x="1" y="8180"/>
                    <a:pt x="1" y="18252"/>
                  </a:cubicBezTo>
                  <a:cubicBezTo>
                    <a:pt x="1" y="28337"/>
                    <a:pt x="8168" y="36517"/>
                    <a:pt x="18253" y="36517"/>
                  </a:cubicBezTo>
                  <a:cubicBezTo>
                    <a:pt x="28326" y="36517"/>
                    <a:pt x="36505" y="28337"/>
                    <a:pt x="36505" y="18252"/>
                  </a:cubicBezTo>
                  <a:cubicBezTo>
                    <a:pt x="36505" y="8180"/>
                    <a:pt x="28326" y="0"/>
                    <a:pt x="18253" y="0"/>
                  </a:cubicBez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47993" y="1376132"/>
              <a:ext cx="648794" cy="648773"/>
            </a:xfrm>
            <a:custGeom>
              <a:rect b="b" l="l" r="r" t="t"/>
              <a:pathLst>
                <a:path extrusionOk="0" h="30635" w="30636">
                  <a:moveTo>
                    <a:pt x="15324" y="0"/>
                  </a:moveTo>
                  <a:cubicBezTo>
                    <a:pt x="6858" y="0"/>
                    <a:pt x="0" y="6858"/>
                    <a:pt x="0" y="15311"/>
                  </a:cubicBezTo>
                  <a:cubicBezTo>
                    <a:pt x="0" y="23777"/>
                    <a:pt x="6858" y="30635"/>
                    <a:pt x="15324" y="30635"/>
                  </a:cubicBezTo>
                  <a:cubicBezTo>
                    <a:pt x="23777" y="30635"/>
                    <a:pt x="30635" y="23777"/>
                    <a:pt x="30635" y="15311"/>
                  </a:cubicBezTo>
                  <a:cubicBezTo>
                    <a:pt x="30635" y="6858"/>
                    <a:pt x="23777" y="0"/>
                    <a:pt x="15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rgbClr val="434343"/>
                </a:solidFill>
              </a:endParaRPr>
            </a:p>
          </p:txBody>
        </p:sp>
        <p:sp>
          <p:nvSpPr>
            <p:cNvPr id="711" name="Google Shape;711;p30"/>
            <p:cNvSpPr txBox="1"/>
            <p:nvPr/>
          </p:nvSpPr>
          <p:spPr>
            <a:xfrm>
              <a:off x="1484909" y="1548144"/>
              <a:ext cx="13452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274196" y="1313850"/>
              <a:ext cx="2616777" cy="773339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 txBox="1"/>
            <p:nvPr/>
          </p:nvSpPr>
          <p:spPr>
            <a:xfrm>
              <a:off x="3399535" y="1479010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one and is the smallest planet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859951" y="1544032"/>
              <a:ext cx="145176" cy="95237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713701" y="1760693"/>
              <a:ext cx="146285" cy="96313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666764" y="1494781"/>
              <a:ext cx="193222" cy="241877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885030" y="1664380"/>
              <a:ext cx="193222" cy="241877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6041221" y="1313850"/>
              <a:ext cx="2616777" cy="773339"/>
            </a:xfrm>
            <a:custGeom>
              <a:rect b="b" l="l" r="r" t="t"/>
              <a:pathLst>
                <a:path extrusionOk="0" h="36517" w="123564">
                  <a:moveTo>
                    <a:pt x="17658" y="0"/>
                  </a:moveTo>
                  <a:cubicBezTo>
                    <a:pt x="7906" y="0"/>
                    <a:pt x="1" y="7906"/>
                    <a:pt x="1" y="17657"/>
                  </a:cubicBezTo>
                  <a:lnTo>
                    <a:pt x="1" y="18848"/>
                  </a:lnTo>
                  <a:cubicBezTo>
                    <a:pt x="1" y="28611"/>
                    <a:pt x="7906" y="36517"/>
                    <a:pt x="17658" y="36517"/>
                  </a:cubicBezTo>
                  <a:lnTo>
                    <a:pt x="105907" y="36517"/>
                  </a:lnTo>
                  <a:cubicBezTo>
                    <a:pt x="115658" y="36517"/>
                    <a:pt x="123564" y="28611"/>
                    <a:pt x="123564" y="18848"/>
                  </a:cubicBezTo>
                  <a:lnTo>
                    <a:pt x="123564" y="17657"/>
                  </a:lnTo>
                  <a:cubicBezTo>
                    <a:pt x="123564" y="7906"/>
                    <a:pt x="115658" y="0"/>
                    <a:pt x="10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 txBox="1"/>
            <p:nvPr/>
          </p:nvSpPr>
          <p:spPr>
            <a:xfrm>
              <a:off x="6166560" y="1479010"/>
              <a:ext cx="23661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It's</a:t>
              </a: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the smallest of all the planets in the Solar System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1037539" y="1103712"/>
            <a:ext cx="7069036" cy="671133"/>
            <a:chOff x="1037539" y="1103712"/>
            <a:chExt cx="7069036" cy="671133"/>
          </a:xfrm>
        </p:grpSpPr>
        <p:sp>
          <p:nvSpPr>
            <p:cNvPr id="726" name="Google Shape;726;p31"/>
            <p:cNvSpPr/>
            <p:nvPr/>
          </p:nvSpPr>
          <p:spPr>
            <a:xfrm>
              <a:off x="1037539" y="1103879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7" name="Google Shape;727;p31"/>
            <p:cNvGrpSpPr/>
            <p:nvPr/>
          </p:nvGrpSpPr>
          <p:grpSpPr>
            <a:xfrm>
              <a:off x="2081001" y="1103712"/>
              <a:ext cx="6025460" cy="671133"/>
              <a:chOff x="2189480" y="2153920"/>
              <a:chExt cx="7213528" cy="1137900"/>
            </a:xfrm>
          </p:grpSpPr>
          <p:sp>
            <p:nvSpPr>
              <p:cNvPr id="728" name="Google Shape;728;p31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0" name="Google Shape;730;p31"/>
            <p:cNvSpPr txBox="1"/>
            <p:nvPr/>
          </p:nvSpPr>
          <p:spPr>
            <a:xfrm>
              <a:off x="2514575" y="1261229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also is the smallest one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31"/>
            <p:cNvSpPr txBox="1"/>
            <p:nvPr/>
          </p:nvSpPr>
          <p:spPr>
            <a:xfrm>
              <a:off x="1365589" y="1212925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2" name="Google Shape;732;p31"/>
          <p:cNvGrpSpPr/>
          <p:nvPr/>
        </p:nvGrpSpPr>
        <p:grpSpPr>
          <a:xfrm>
            <a:off x="1037539" y="1842516"/>
            <a:ext cx="7069036" cy="671133"/>
            <a:chOff x="1037539" y="1842516"/>
            <a:chExt cx="7069036" cy="671133"/>
          </a:xfrm>
        </p:grpSpPr>
        <p:sp>
          <p:nvSpPr>
            <p:cNvPr id="733" name="Google Shape;733;p31"/>
            <p:cNvSpPr/>
            <p:nvPr/>
          </p:nvSpPr>
          <p:spPr>
            <a:xfrm>
              <a:off x="1037539" y="1842683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31"/>
            <p:cNvGrpSpPr/>
            <p:nvPr/>
          </p:nvGrpSpPr>
          <p:grpSpPr>
            <a:xfrm>
              <a:off x="2081001" y="1842516"/>
              <a:ext cx="6025460" cy="671133"/>
              <a:chOff x="2189480" y="2153920"/>
              <a:chExt cx="7213528" cy="1137900"/>
            </a:xfrm>
          </p:grpSpPr>
          <p:sp>
            <p:nvSpPr>
              <p:cNvPr id="735" name="Google Shape;735;p31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7" name="Google Shape;737;p31"/>
            <p:cNvSpPr txBox="1"/>
            <p:nvPr/>
          </p:nvSpPr>
          <p:spPr>
            <a:xfrm>
              <a:off x="2514575" y="2000033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31"/>
            <p:cNvSpPr txBox="1"/>
            <p:nvPr/>
          </p:nvSpPr>
          <p:spPr>
            <a:xfrm>
              <a:off x="1365600" y="1951733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9" name="Google Shape;739;p31"/>
          <p:cNvGrpSpPr/>
          <p:nvPr/>
        </p:nvGrpSpPr>
        <p:grpSpPr>
          <a:xfrm>
            <a:off x="1037539" y="2581319"/>
            <a:ext cx="7068922" cy="671133"/>
            <a:chOff x="1037539" y="2581319"/>
            <a:chExt cx="7068922" cy="671133"/>
          </a:xfrm>
        </p:grpSpPr>
        <p:sp>
          <p:nvSpPr>
            <p:cNvPr id="740" name="Google Shape;740;p31"/>
            <p:cNvSpPr/>
            <p:nvPr/>
          </p:nvSpPr>
          <p:spPr>
            <a:xfrm>
              <a:off x="1037539" y="2581486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1" name="Google Shape;741;p31"/>
            <p:cNvGrpSpPr/>
            <p:nvPr/>
          </p:nvGrpSpPr>
          <p:grpSpPr>
            <a:xfrm>
              <a:off x="2081001" y="2581319"/>
              <a:ext cx="6025460" cy="671133"/>
              <a:chOff x="2189480" y="2153920"/>
              <a:chExt cx="7213528" cy="1137900"/>
            </a:xfrm>
          </p:grpSpPr>
          <p:sp>
            <p:nvSpPr>
              <p:cNvPr id="742" name="Google Shape;742;p31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31"/>
            <p:cNvSpPr txBox="1"/>
            <p:nvPr/>
          </p:nvSpPr>
          <p:spPr>
            <a:xfrm flipH="1">
              <a:off x="2514450" y="2738836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one of the Solar System is also a gas giant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1"/>
            <p:cNvSpPr txBox="1"/>
            <p:nvPr/>
          </p:nvSpPr>
          <p:spPr>
            <a:xfrm>
              <a:off x="1365600" y="2690536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6" name="Google Shape;746;p31"/>
          <p:cNvGrpSpPr/>
          <p:nvPr/>
        </p:nvGrpSpPr>
        <p:grpSpPr>
          <a:xfrm>
            <a:off x="1037539" y="3320123"/>
            <a:ext cx="7068922" cy="671133"/>
            <a:chOff x="1037539" y="3320123"/>
            <a:chExt cx="7068922" cy="671133"/>
          </a:xfrm>
        </p:grpSpPr>
        <p:sp>
          <p:nvSpPr>
            <p:cNvPr id="747" name="Google Shape;747;p31"/>
            <p:cNvSpPr/>
            <p:nvPr/>
          </p:nvSpPr>
          <p:spPr>
            <a:xfrm>
              <a:off x="1037539" y="3320290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8" name="Google Shape;748;p31"/>
            <p:cNvGrpSpPr/>
            <p:nvPr/>
          </p:nvGrpSpPr>
          <p:grpSpPr>
            <a:xfrm>
              <a:off x="2081001" y="3320123"/>
              <a:ext cx="6025460" cy="671133"/>
              <a:chOff x="2189480" y="2153920"/>
              <a:chExt cx="7213528" cy="1137900"/>
            </a:xfrm>
          </p:grpSpPr>
          <p:sp>
            <p:nvSpPr>
              <p:cNvPr id="749" name="Google Shape;749;p31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1" name="Google Shape;751;p31"/>
            <p:cNvSpPr txBox="1"/>
            <p:nvPr/>
          </p:nvSpPr>
          <p:spPr>
            <a:xfrm flipH="1">
              <a:off x="2514450" y="3477640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also is terribly hot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31"/>
            <p:cNvSpPr txBox="1"/>
            <p:nvPr/>
          </p:nvSpPr>
          <p:spPr>
            <a:xfrm>
              <a:off x="1365600" y="3429340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3" name="Google Shape;753;p31"/>
          <p:cNvGrpSpPr/>
          <p:nvPr/>
        </p:nvGrpSpPr>
        <p:grpSpPr>
          <a:xfrm>
            <a:off x="1037539" y="4062027"/>
            <a:ext cx="7069036" cy="671133"/>
            <a:chOff x="1037539" y="4062027"/>
            <a:chExt cx="7069036" cy="671133"/>
          </a:xfrm>
        </p:grpSpPr>
        <p:sp>
          <p:nvSpPr>
            <p:cNvPr id="754" name="Google Shape;754;p31"/>
            <p:cNvSpPr/>
            <p:nvPr/>
          </p:nvSpPr>
          <p:spPr>
            <a:xfrm>
              <a:off x="1037539" y="4062193"/>
              <a:ext cx="1310700" cy="6708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5" name="Google Shape;755;p31"/>
            <p:cNvGrpSpPr/>
            <p:nvPr/>
          </p:nvGrpSpPr>
          <p:grpSpPr>
            <a:xfrm>
              <a:off x="2081001" y="4062027"/>
              <a:ext cx="6025460" cy="671133"/>
              <a:chOff x="2189480" y="2153920"/>
              <a:chExt cx="7213528" cy="1137900"/>
            </a:xfrm>
          </p:grpSpPr>
          <p:sp>
            <p:nvSpPr>
              <p:cNvPr id="756" name="Google Shape;756;p31"/>
              <p:cNvSpPr/>
              <p:nvPr/>
            </p:nvSpPr>
            <p:spPr>
              <a:xfrm>
                <a:off x="2189480" y="2153920"/>
                <a:ext cx="7173000" cy="1137900"/>
              </a:xfrm>
              <a:prstGeom prst="chevron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7779408" y="2153920"/>
                <a:ext cx="1623600" cy="1137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8" name="Google Shape;758;p31"/>
            <p:cNvSpPr txBox="1"/>
            <p:nvPr/>
          </p:nvSpPr>
          <p:spPr>
            <a:xfrm>
              <a:off x="2514575" y="4219543"/>
              <a:ext cx="5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 Solar System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1"/>
            <p:cNvSpPr txBox="1"/>
            <p:nvPr/>
          </p:nvSpPr>
          <p:spPr>
            <a:xfrm>
              <a:off x="1365600" y="4171243"/>
              <a:ext cx="6546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765" name="Google Shape;765;p32"/>
          <p:cNvGrpSpPr/>
          <p:nvPr/>
        </p:nvGrpSpPr>
        <p:grpSpPr>
          <a:xfrm>
            <a:off x="1111416" y="1986542"/>
            <a:ext cx="6921167" cy="849567"/>
            <a:chOff x="1765687" y="1986542"/>
            <a:chExt cx="6921167" cy="849567"/>
          </a:xfrm>
        </p:grpSpPr>
        <p:sp>
          <p:nvSpPr>
            <p:cNvPr id="766" name="Google Shape;766;p32"/>
            <p:cNvSpPr/>
            <p:nvPr/>
          </p:nvSpPr>
          <p:spPr>
            <a:xfrm>
              <a:off x="1765701" y="2034164"/>
              <a:ext cx="6920940" cy="801945"/>
            </a:xfrm>
            <a:custGeom>
              <a:rect b="b" l="l" r="r" t="t"/>
              <a:pathLst>
                <a:path extrusionOk="0" h="26469" w="18525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89"/>
                    <a:pt x="1" y="3311"/>
                  </a:cubicBezTo>
                  <a:lnTo>
                    <a:pt x="1" y="23158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88428" y="26468"/>
                  </a:lnTo>
                  <a:lnTo>
                    <a:pt x="91000" y="26468"/>
                  </a:lnTo>
                  <a:lnTo>
                    <a:pt x="180499" y="26468"/>
                  </a:lnTo>
                  <a:cubicBezTo>
                    <a:pt x="183131" y="26468"/>
                    <a:pt x="185250" y="24337"/>
                    <a:pt x="185250" y="21718"/>
                  </a:cubicBezTo>
                  <a:lnTo>
                    <a:pt x="185250" y="4751"/>
                  </a:lnTo>
                  <a:cubicBezTo>
                    <a:pt x="185250" y="2132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481875" y="1986557"/>
              <a:ext cx="4204979" cy="801914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2"/>
                    <a:pt x="94691" y="0"/>
                    <a:pt x="92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also actually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765687" y="1986542"/>
              <a:ext cx="2977789" cy="801914"/>
            </a:xfrm>
            <a:custGeom>
              <a:rect b="b" l="l" r="r" t="t"/>
              <a:pathLst>
                <a:path extrusionOk="0" h="26468" w="102014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2"/>
                  </a:lnTo>
                  <a:cubicBezTo>
                    <a:pt x="93012" y="489"/>
                    <a:pt x="92036" y="0"/>
                    <a:pt x="9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936019" y="2095830"/>
              <a:ext cx="583367" cy="58336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EC3A3B"/>
                </a:solidFill>
              </a:endParaRPr>
            </a:p>
          </p:txBody>
        </p:sp>
        <p:sp>
          <p:nvSpPr>
            <p:cNvPr id="770" name="Google Shape;770;p32"/>
            <p:cNvSpPr txBox="1"/>
            <p:nvPr/>
          </p:nvSpPr>
          <p:spPr>
            <a:xfrm>
              <a:off x="1851794" y="2374737"/>
              <a:ext cx="2029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very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1851790" y="2126107"/>
              <a:ext cx="10533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4044568" y="2207560"/>
              <a:ext cx="359878" cy="359907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4091935" y="2256777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4091935" y="2328753"/>
              <a:ext cx="168560" cy="23712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4091935" y="2398878"/>
              <a:ext cx="168560" cy="25563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4091935" y="2470854"/>
              <a:ext cx="168560" cy="25534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331546" y="2209382"/>
              <a:ext cx="79292" cy="27061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1111416" y="3884111"/>
            <a:ext cx="6921167" cy="854137"/>
            <a:chOff x="1765687" y="3884111"/>
            <a:chExt cx="6921167" cy="854137"/>
          </a:xfrm>
        </p:grpSpPr>
        <p:sp>
          <p:nvSpPr>
            <p:cNvPr id="779" name="Google Shape;779;p32"/>
            <p:cNvSpPr/>
            <p:nvPr/>
          </p:nvSpPr>
          <p:spPr>
            <a:xfrm>
              <a:off x="1765701" y="3936698"/>
              <a:ext cx="6920940" cy="801551"/>
            </a:xfrm>
            <a:custGeom>
              <a:rect b="b" l="l" r="r" t="t"/>
              <a:pathLst>
                <a:path extrusionOk="0" h="26456" w="185250">
                  <a:moveTo>
                    <a:pt x="180499" y="0"/>
                  </a:moveTo>
                  <a:lnTo>
                    <a:pt x="91000" y="0"/>
                  </a:lnTo>
                  <a:lnTo>
                    <a:pt x="88428" y="0"/>
                  </a:lnTo>
                  <a:lnTo>
                    <a:pt x="3311" y="0"/>
                  </a:lnTo>
                  <a:cubicBezTo>
                    <a:pt x="1477" y="0"/>
                    <a:pt x="1" y="1477"/>
                    <a:pt x="1" y="3310"/>
                  </a:cubicBezTo>
                  <a:lnTo>
                    <a:pt x="1" y="23146"/>
                  </a:lnTo>
                  <a:cubicBezTo>
                    <a:pt x="1" y="24979"/>
                    <a:pt x="1477" y="26456"/>
                    <a:pt x="3311" y="26456"/>
                  </a:cubicBezTo>
                  <a:lnTo>
                    <a:pt x="88428" y="26456"/>
                  </a:lnTo>
                  <a:lnTo>
                    <a:pt x="91000" y="26456"/>
                  </a:lnTo>
                  <a:lnTo>
                    <a:pt x="180499" y="26456"/>
                  </a:lnTo>
                  <a:cubicBezTo>
                    <a:pt x="183131" y="26456"/>
                    <a:pt x="185250" y="24336"/>
                    <a:pt x="185250" y="21717"/>
                  </a:cubicBezTo>
                  <a:lnTo>
                    <a:pt x="185250" y="4739"/>
                  </a:lnTo>
                  <a:cubicBezTo>
                    <a:pt x="185250" y="2119"/>
                    <a:pt x="183119" y="0"/>
                    <a:pt x="180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4481875" y="3884135"/>
              <a:ext cx="4204979" cy="801914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1"/>
                    <a:pt x="94691" y="0"/>
                    <a:pt x="92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is the biggest planet of all of them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1765687" y="3884111"/>
              <a:ext cx="2977789" cy="801914"/>
            </a:xfrm>
            <a:custGeom>
              <a:rect b="b" l="l" r="r" t="t"/>
              <a:pathLst>
                <a:path extrusionOk="0" h="26468" w="102014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8"/>
                    <a:pt x="101132" y="11240"/>
                  </a:cubicBezTo>
                  <a:lnTo>
                    <a:pt x="93643" y="1322"/>
                  </a:lnTo>
                  <a:cubicBezTo>
                    <a:pt x="93012" y="488"/>
                    <a:pt x="92036" y="0"/>
                    <a:pt x="9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3936019" y="3993399"/>
              <a:ext cx="583367" cy="58336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5EB2FC"/>
                </a:solidFill>
              </a:endParaRPr>
            </a:p>
          </p:txBody>
        </p:sp>
        <p:sp>
          <p:nvSpPr>
            <p:cNvPr id="783" name="Google Shape;783;p32"/>
            <p:cNvSpPr txBox="1"/>
            <p:nvPr/>
          </p:nvSpPr>
          <p:spPr>
            <a:xfrm>
              <a:off x="1851794" y="4272311"/>
              <a:ext cx="2029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32"/>
            <p:cNvSpPr txBox="1"/>
            <p:nvPr/>
          </p:nvSpPr>
          <p:spPr>
            <a:xfrm>
              <a:off x="1851790" y="4023672"/>
              <a:ext cx="10533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4104254" y="4396227"/>
              <a:ext cx="22787" cy="22787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4103329" y="4149330"/>
              <a:ext cx="23712" cy="176773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216309" y="4396227"/>
              <a:ext cx="22787" cy="22787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4216309" y="4149330"/>
              <a:ext cx="23712" cy="176773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4048675" y="4101963"/>
              <a:ext cx="358056" cy="366240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327439" y="4396227"/>
              <a:ext cx="22816" cy="22787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4326543" y="4149330"/>
              <a:ext cx="23712" cy="176773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2"/>
          <p:cNvGrpSpPr/>
          <p:nvPr/>
        </p:nvGrpSpPr>
        <p:grpSpPr>
          <a:xfrm>
            <a:off x="1111416" y="2932945"/>
            <a:ext cx="6921167" cy="854332"/>
            <a:chOff x="1765687" y="2932945"/>
            <a:chExt cx="6921167" cy="854332"/>
          </a:xfrm>
        </p:grpSpPr>
        <p:sp>
          <p:nvSpPr>
            <p:cNvPr id="793" name="Google Shape;793;p32"/>
            <p:cNvSpPr/>
            <p:nvPr/>
          </p:nvSpPr>
          <p:spPr>
            <a:xfrm>
              <a:off x="1765701" y="2985332"/>
              <a:ext cx="6920940" cy="801945"/>
            </a:xfrm>
            <a:custGeom>
              <a:rect b="b" l="l" r="r" t="t"/>
              <a:pathLst>
                <a:path extrusionOk="0" h="26469" w="18525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89"/>
                    <a:pt x="1" y="3311"/>
                  </a:cubicBezTo>
                  <a:lnTo>
                    <a:pt x="1" y="23147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88428" y="26468"/>
                  </a:lnTo>
                  <a:lnTo>
                    <a:pt x="91000" y="26468"/>
                  </a:lnTo>
                  <a:lnTo>
                    <a:pt x="180499" y="26468"/>
                  </a:lnTo>
                  <a:cubicBezTo>
                    <a:pt x="183131" y="26468"/>
                    <a:pt x="185250" y="24337"/>
                    <a:pt x="185250" y="21718"/>
                  </a:cubicBezTo>
                  <a:lnTo>
                    <a:pt x="185250" y="4751"/>
                  </a:lnTo>
                  <a:cubicBezTo>
                    <a:pt x="185250" y="2120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4481875" y="2932965"/>
              <a:ext cx="4204979" cy="801914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32"/>
                    <a:pt x="94691" y="0"/>
                    <a:pt x="92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also is the second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1765687" y="2932945"/>
              <a:ext cx="2977789" cy="801914"/>
            </a:xfrm>
            <a:custGeom>
              <a:rect b="b" l="l" r="r" t="t"/>
              <a:pathLst>
                <a:path extrusionOk="0" h="26468" w="102014">
                  <a:moveTo>
                    <a:pt x="3311" y="0"/>
                  </a:moveTo>
                  <a:cubicBezTo>
                    <a:pt x="1477" y="0"/>
                    <a:pt x="1" y="1489"/>
                    <a:pt x="1" y="3310"/>
                  </a:cubicBezTo>
                  <a:lnTo>
                    <a:pt x="1" y="23146"/>
                  </a:lnTo>
                  <a:cubicBezTo>
                    <a:pt x="1" y="24980"/>
                    <a:pt x="1477" y="26468"/>
                    <a:pt x="3311" y="26468"/>
                  </a:cubicBezTo>
                  <a:lnTo>
                    <a:pt x="91000" y="26468"/>
                  </a:lnTo>
                  <a:cubicBezTo>
                    <a:pt x="92036" y="26468"/>
                    <a:pt x="93012" y="25980"/>
                    <a:pt x="93643" y="25146"/>
                  </a:cubicBezTo>
                  <a:lnTo>
                    <a:pt x="101132" y="15228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2"/>
                  </a:lnTo>
                  <a:cubicBezTo>
                    <a:pt x="93012" y="488"/>
                    <a:pt x="92036" y="0"/>
                    <a:pt x="91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936019" y="3042233"/>
              <a:ext cx="583367" cy="58336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4949E7"/>
                </a:solidFill>
              </a:endParaRPr>
            </a:p>
          </p:txBody>
        </p:sp>
        <p:sp>
          <p:nvSpPr>
            <p:cNvPr id="797" name="Google Shape;797;p32"/>
            <p:cNvSpPr txBox="1"/>
            <p:nvPr/>
          </p:nvSpPr>
          <p:spPr>
            <a:xfrm>
              <a:off x="1851797" y="3321142"/>
              <a:ext cx="2029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2"/>
            <p:cNvSpPr txBox="1"/>
            <p:nvPr/>
          </p:nvSpPr>
          <p:spPr>
            <a:xfrm>
              <a:off x="1851792" y="3072508"/>
              <a:ext cx="10533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4143423" y="3244157"/>
              <a:ext cx="23712" cy="23741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214473" y="3244157"/>
              <a:ext cx="24638" cy="23741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286449" y="3244157"/>
              <a:ext cx="24638" cy="23741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4143423" y="3291553"/>
              <a:ext cx="23712" cy="24609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4214473" y="3291553"/>
              <a:ext cx="24638" cy="24609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4286449" y="3291553"/>
              <a:ext cx="24638" cy="24609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4143423" y="3339816"/>
              <a:ext cx="23712" cy="23741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214473" y="3339816"/>
              <a:ext cx="24638" cy="23741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286449" y="3339816"/>
              <a:ext cx="24638" cy="23741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045017" y="3149423"/>
              <a:ext cx="365373" cy="368987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2"/>
          <p:cNvGrpSpPr/>
          <p:nvPr/>
        </p:nvGrpSpPr>
        <p:grpSpPr>
          <a:xfrm>
            <a:off x="1111416" y="1040750"/>
            <a:ext cx="6921167" cy="848954"/>
            <a:chOff x="1765687" y="1040750"/>
            <a:chExt cx="6921167" cy="848954"/>
          </a:xfrm>
        </p:grpSpPr>
        <p:sp>
          <p:nvSpPr>
            <p:cNvPr id="810" name="Google Shape;810;p32"/>
            <p:cNvSpPr/>
            <p:nvPr/>
          </p:nvSpPr>
          <p:spPr>
            <a:xfrm>
              <a:off x="1765701" y="1088123"/>
              <a:ext cx="6920940" cy="801581"/>
            </a:xfrm>
            <a:custGeom>
              <a:rect b="b" l="l" r="r" t="t"/>
              <a:pathLst>
                <a:path extrusionOk="0" h="26457" w="185250">
                  <a:moveTo>
                    <a:pt x="180499" y="1"/>
                  </a:moveTo>
                  <a:lnTo>
                    <a:pt x="91000" y="1"/>
                  </a:lnTo>
                  <a:lnTo>
                    <a:pt x="88428" y="1"/>
                  </a:lnTo>
                  <a:lnTo>
                    <a:pt x="3311" y="1"/>
                  </a:lnTo>
                  <a:cubicBezTo>
                    <a:pt x="1477" y="1"/>
                    <a:pt x="1" y="1477"/>
                    <a:pt x="1" y="3311"/>
                  </a:cubicBezTo>
                  <a:lnTo>
                    <a:pt x="1" y="23147"/>
                  </a:lnTo>
                  <a:cubicBezTo>
                    <a:pt x="1" y="24980"/>
                    <a:pt x="1477" y="26456"/>
                    <a:pt x="3311" y="26456"/>
                  </a:cubicBezTo>
                  <a:lnTo>
                    <a:pt x="88428" y="26456"/>
                  </a:lnTo>
                  <a:lnTo>
                    <a:pt x="91000" y="26456"/>
                  </a:lnTo>
                  <a:lnTo>
                    <a:pt x="180499" y="26456"/>
                  </a:lnTo>
                  <a:cubicBezTo>
                    <a:pt x="183131" y="26456"/>
                    <a:pt x="185250" y="24337"/>
                    <a:pt x="185250" y="21706"/>
                  </a:cubicBezTo>
                  <a:lnTo>
                    <a:pt x="185250" y="4740"/>
                  </a:lnTo>
                  <a:cubicBezTo>
                    <a:pt x="185250" y="2120"/>
                    <a:pt x="183119" y="1"/>
                    <a:pt x="180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4481875" y="1040775"/>
              <a:ext cx="4204979" cy="801914"/>
            </a:xfrm>
            <a:custGeom>
              <a:rect b="b" l="l" r="r" t="t"/>
              <a:pathLst>
                <a:path extrusionOk="0" h="26468" w="96822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4572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also the smallest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1765687" y="1040750"/>
              <a:ext cx="2977789" cy="801945"/>
            </a:xfrm>
            <a:custGeom>
              <a:rect b="b" l="l" r="r" t="t"/>
              <a:pathLst>
                <a:path extrusionOk="0" h="26469" w="102014">
                  <a:moveTo>
                    <a:pt x="3311" y="1"/>
                  </a:moveTo>
                  <a:cubicBezTo>
                    <a:pt x="1477" y="1"/>
                    <a:pt x="1" y="1489"/>
                    <a:pt x="1" y="3311"/>
                  </a:cubicBezTo>
                  <a:lnTo>
                    <a:pt x="1" y="23159"/>
                  </a:lnTo>
                  <a:cubicBezTo>
                    <a:pt x="1" y="24980"/>
                    <a:pt x="1477" y="26469"/>
                    <a:pt x="3311" y="26469"/>
                  </a:cubicBezTo>
                  <a:lnTo>
                    <a:pt x="91000" y="26469"/>
                  </a:lnTo>
                  <a:cubicBezTo>
                    <a:pt x="92036" y="26469"/>
                    <a:pt x="93012" y="25980"/>
                    <a:pt x="93643" y="25147"/>
                  </a:cubicBezTo>
                  <a:lnTo>
                    <a:pt x="101132" y="15229"/>
                  </a:lnTo>
                  <a:cubicBezTo>
                    <a:pt x="102013" y="14050"/>
                    <a:pt x="102013" y="12419"/>
                    <a:pt x="101132" y="11240"/>
                  </a:cubicBezTo>
                  <a:lnTo>
                    <a:pt x="93643" y="1323"/>
                  </a:lnTo>
                  <a:cubicBezTo>
                    <a:pt x="93012" y="489"/>
                    <a:pt x="92036" y="1"/>
                    <a:pt x="9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3936019" y="1150053"/>
              <a:ext cx="583367" cy="583367"/>
            </a:xfrm>
            <a:custGeom>
              <a:rect b="b" l="l" r="r" t="t"/>
              <a:pathLst>
                <a:path extrusionOk="0" h="13967" w="13967">
                  <a:moveTo>
                    <a:pt x="6990" y="0"/>
                  </a:moveTo>
                  <a:cubicBezTo>
                    <a:pt x="3132" y="0"/>
                    <a:pt x="1" y="3120"/>
                    <a:pt x="1" y="6977"/>
                  </a:cubicBezTo>
                  <a:cubicBezTo>
                    <a:pt x="1" y="10835"/>
                    <a:pt x="3132" y="13966"/>
                    <a:pt x="6990" y="13966"/>
                  </a:cubicBezTo>
                  <a:cubicBezTo>
                    <a:pt x="10847" y="13966"/>
                    <a:pt x="13967" y="10835"/>
                    <a:pt x="13967" y="6977"/>
                  </a:cubicBezTo>
                  <a:cubicBezTo>
                    <a:pt x="13967" y="3120"/>
                    <a:pt x="10847" y="0"/>
                    <a:pt x="699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2500"/>
            </a:p>
          </p:txBody>
        </p:sp>
        <p:grpSp>
          <p:nvGrpSpPr>
            <p:cNvPr id="814" name="Google Shape;814;p32"/>
            <p:cNvGrpSpPr/>
            <p:nvPr/>
          </p:nvGrpSpPr>
          <p:grpSpPr>
            <a:xfrm>
              <a:off x="1851790" y="1180332"/>
              <a:ext cx="2029203" cy="522826"/>
              <a:chOff x="1851703" y="1348975"/>
              <a:chExt cx="2029203" cy="522826"/>
            </a:xfrm>
          </p:grpSpPr>
          <p:sp>
            <p:nvSpPr>
              <p:cNvPr id="815" name="Google Shape;815;p32"/>
              <p:cNvSpPr txBox="1"/>
              <p:nvPr/>
            </p:nvSpPr>
            <p:spPr>
              <a:xfrm>
                <a:off x="1851706" y="1597601"/>
                <a:ext cx="20292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6" name="Google Shape;816;p32"/>
              <p:cNvSpPr txBox="1"/>
              <p:nvPr/>
            </p:nvSpPr>
            <p:spPr>
              <a:xfrm>
                <a:off x="1851703" y="1348975"/>
                <a:ext cx="10533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17" name="Google Shape;817;p32"/>
            <p:cNvGrpSpPr/>
            <p:nvPr/>
          </p:nvGrpSpPr>
          <p:grpSpPr>
            <a:xfrm>
              <a:off x="4044568" y="1273639"/>
              <a:ext cx="366269" cy="336195"/>
              <a:chOff x="-61354875" y="2322300"/>
              <a:chExt cx="316650" cy="290650"/>
            </a:xfrm>
          </p:grpSpPr>
          <p:sp>
            <p:nvSpPr>
              <p:cNvPr id="818" name="Google Shape;818;p32"/>
              <p:cNvSpPr/>
              <p:nvPr/>
            </p:nvSpPr>
            <p:spPr>
              <a:xfrm>
                <a:off x="-61354875" y="2322300"/>
                <a:ext cx="316650" cy="290650"/>
              </a:xfrm>
              <a:custGeom>
                <a:rect b="b" l="l" r="r" t="t"/>
                <a:pathLst>
                  <a:path extrusionOk="0" h="11626" w="12666">
                    <a:moveTo>
                      <a:pt x="11405" y="788"/>
                    </a:moveTo>
                    <a:cubicBezTo>
                      <a:pt x="11657" y="788"/>
                      <a:pt x="11847" y="1009"/>
                      <a:pt x="11847" y="1229"/>
                    </a:cubicBezTo>
                    <a:lnTo>
                      <a:pt x="11847" y="10334"/>
                    </a:lnTo>
                    <a:cubicBezTo>
                      <a:pt x="11847" y="10555"/>
                      <a:pt x="11657" y="10775"/>
                      <a:pt x="11405" y="10775"/>
                    </a:cubicBezTo>
                    <a:lnTo>
                      <a:pt x="1198" y="10775"/>
                    </a:lnTo>
                    <a:cubicBezTo>
                      <a:pt x="977" y="10775"/>
                      <a:pt x="820" y="10555"/>
                      <a:pt x="820" y="10334"/>
                    </a:cubicBezTo>
                    <a:lnTo>
                      <a:pt x="820" y="1229"/>
                    </a:lnTo>
                    <a:cubicBezTo>
                      <a:pt x="820" y="1009"/>
                      <a:pt x="1009" y="788"/>
                      <a:pt x="1198" y="788"/>
                    </a:cubicBezTo>
                    <a:close/>
                    <a:moveTo>
                      <a:pt x="1198" y="0"/>
                    </a:moveTo>
                    <a:cubicBezTo>
                      <a:pt x="536" y="0"/>
                      <a:pt x="1" y="568"/>
                      <a:pt x="1" y="1261"/>
                    </a:cubicBezTo>
                    <a:lnTo>
                      <a:pt x="1" y="10366"/>
                    </a:lnTo>
                    <a:cubicBezTo>
                      <a:pt x="1" y="11027"/>
                      <a:pt x="536" y="11626"/>
                      <a:pt x="1198" y="11626"/>
                    </a:cubicBezTo>
                    <a:lnTo>
                      <a:pt x="11405" y="11626"/>
                    </a:lnTo>
                    <a:cubicBezTo>
                      <a:pt x="12067" y="11626"/>
                      <a:pt x="12666" y="11059"/>
                      <a:pt x="12666" y="10366"/>
                    </a:cubicBezTo>
                    <a:lnTo>
                      <a:pt x="12666" y="1261"/>
                    </a:lnTo>
                    <a:cubicBezTo>
                      <a:pt x="12666" y="568"/>
                      <a:pt x="12130" y="0"/>
                      <a:pt x="114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-61313925" y="2364050"/>
                <a:ext cx="234750" cy="206375"/>
              </a:xfrm>
              <a:custGeom>
                <a:rect b="b" l="l" r="r" t="t"/>
                <a:pathLst>
                  <a:path extrusionOk="0" h="8255" w="9390">
                    <a:moveTo>
                      <a:pt x="8539" y="819"/>
                    </a:moveTo>
                    <a:lnTo>
                      <a:pt x="8539" y="7435"/>
                    </a:lnTo>
                    <a:lnTo>
                      <a:pt x="820" y="7435"/>
                    </a:lnTo>
                    <a:lnTo>
                      <a:pt x="820" y="6207"/>
                    </a:lnTo>
                    <a:lnTo>
                      <a:pt x="1671" y="6207"/>
                    </a:lnTo>
                    <a:cubicBezTo>
                      <a:pt x="1891" y="6207"/>
                      <a:pt x="2080" y="6018"/>
                      <a:pt x="2080" y="5797"/>
                    </a:cubicBezTo>
                    <a:cubicBezTo>
                      <a:pt x="2080" y="5545"/>
                      <a:pt x="1891" y="5356"/>
                      <a:pt x="1671" y="5356"/>
                    </a:cubicBezTo>
                    <a:lnTo>
                      <a:pt x="820" y="5356"/>
                    </a:lnTo>
                    <a:lnTo>
                      <a:pt x="820" y="2867"/>
                    </a:lnTo>
                    <a:lnTo>
                      <a:pt x="1671" y="2867"/>
                    </a:lnTo>
                    <a:cubicBezTo>
                      <a:pt x="1891" y="2867"/>
                      <a:pt x="2080" y="2678"/>
                      <a:pt x="2080" y="2426"/>
                    </a:cubicBezTo>
                    <a:cubicBezTo>
                      <a:pt x="2080" y="2206"/>
                      <a:pt x="1891" y="2048"/>
                      <a:pt x="1671" y="2048"/>
                    </a:cubicBezTo>
                    <a:lnTo>
                      <a:pt x="820" y="2048"/>
                    </a:lnTo>
                    <a:lnTo>
                      <a:pt x="820" y="819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1" y="189"/>
                      <a:pt x="1" y="378"/>
                    </a:cubicBezTo>
                    <a:lnTo>
                      <a:pt x="1" y="7845"/>
                    </a:lnTo>
                    <a:cubicBezTo>
                      <a:pt x="1" y="8065"/>
                      <a:pt x="190" y="8255"/>
                      <a:pt x="410" y="8255"/>
                    </a:cubicBezTo>
                    <a:lnTo>
                      <a:pt x="8948" y="8255"/>
                    </a:lnTo>
                    <a:cubicBezTo>
                      <a:pt x="9169" y="8255"/>
                      <a:pt x="9326" y="8065"/>
                      <a:pt x="9326" y="7845"/>
                    </a:cubicBezTo>
                    <a:lnTo>
                      <a:pt x="9326" y="378"/>
                    </a:lnTo>
                    <a:cubicBezTo>
                      <a:pt x="9389" y="158"/>
                      <a:pt x="9169" y="0"/>
                      <a:pt x="89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-61234375" y="2416225"/>
                <a:ext cx="104775" cy="102225"/>
              </a:xfrm>
              <a:custGeom>
                <a:rect b="b" l="l" r="r" t="t"/>
                <a:pathLst>
                  <a:path extrusionOk="0" h="4089" w="4191">
                    <a:moveTo>
                      <a:pt x="2175" y="1221"/>
                    </a:moveTo>
                    <a:cubicBezTo>
                      <a:pt x="2647" y="1221"/>
                      <a:pt x="2994" y="1568"/>
                      <a:pt x="2994" y="2040"/>
                    </a:cubicBezTo>
                    <a:cubicBezTo>
                      <a:pt x="2994" y="2513"/>
                      <a:pt x="2647" y="2859"/>
                      <a:pt x="2175" y="2859"/>
                    </a:cubicBezTo>
                    <a:cubicBezTo>
                      <a:pt x="1702" y="2859"/>
                      <a:pt x="1356" y="2513"/>
                      <a:pt x="1356" y="2040"/>
                    </a:cubicBezTo>
                    <a:cubicBezTo>
                      <a:pt x="1356" y="1568"/>
                      <a:pt x="1702" y="1221"/>
                      <a:pt x="2175" y="1221"/>
                    </a:cubicBezTo>
                    <a:close/>
                    <a:moveTo>
                      <a:pt x="458" y="0"/>
                    </a:moveTo>
                    <a:cubicBezTo>
                      <a:pt x="347" y="0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7"/>
                    </a:cubicBezTo>
                    <a:lnTo>
                      <a:pt x="694" y="1221"/>
                    </a:lnTo>
                    <a:cubicBezTo>
                      <a:pt x="536" y="1442"/>
                      <a:pt x="442" y="1757"/>
                      <a:pt x="442" y="2040"/>
                    </a:cubicBezTo>
                    <a:cubicBezTo>
                      <a:pt x="442" y="2324"/>
                      <a:pt x="536" y="2639"/>
                      <a:pt x="694" y="2859"/>
                    </a:cubicBezTo>
                    <a:lnTo>
                      <a:pt x="158" y="3395"/>
                    </a:lnTo>
                    <a:cubicBezTo>
                      <a:pt x="95" y="3553"/>
                      <a:pt x="95" y="3805"/>
                      <a:pt x="253" y="3962"/>
                    </a:cubicBezTo>
                    <a:cubicBezTo>
                      <a:pt x="316" y="4057"/>
                      <a:pt x="442" y="4088"/>
                      <a:pt x="536" y="4088"/>
                    </a:cubicBezTo>
                    <a:cubicBezTo>
                      <a:pt x="631" y="4088"/>
                      <a:pt x="726" y="4057"/>
                      <a:pt x="789" y="3962"/>
                    </a:cubicBezTo>
                    <a:lnTo>
                      <a:pt x="1324" y="3458"/>
                    </a:lnTo>
                    <a:cubicBezTo>
                      <a:pt x="1545" y="3616"/>
                      <a:pt x="1860" y="3710"/>
                      <a:pt x="2143" y="3710"/>
                    </a:cubicBezTo>
                    <a:cubicBezTo>
                      <a:pt x="2427" y="3710"/>
                      <a:pt x="2742" y="3616"/>
                      <a:pt x="2962" y="3458"/>
                    </a:cubicBezTo>
                    <a:lnTo>
                      <a:pt x="3498" y="3962"/>
                    </a:lnTo>
                    <a:cubicBezTo>
                      <a:pt x="3561" y="4057"/>
                      <a:pt x="3687" y="4088"/>
                      <a:pt x="3750" y="4088"/>
                    </a:cubicBezTo>
                    <a:cubicBezTo>
                      <a:pt x="3876" y="4088"/>
                      <a:pt x="3971" y="4057"/>
                      <a:pt x="4034" y="3962"/>
                    </a:cubicBezTo>
                    <a:cubicBezTo>
                      <a:pt x="4191" y="3805"/>
                      <a:pt x="4191" y="3553"/>
                      <a:pt x="4034" y="3395"/>
                    </a:cubicBezTo>
                    <a:lnTo>
                      <a:pt x="3529" y="2859"/>
                    </a:lnTo>
                    <a:cubicBezTo>
                      <a:pt x="3687" y="2639"/>
                      <a:pt x="3750" y="2324"/>
                      <a:pt x="3750" y="2040"/>
                    </a:cubicBezTo>
                    <a:cubicBezTo>
                      <a:pt x="3750" y="1757"/>
                      <a:pt x="3687" y="1442"/>
                      <a:pt x="3529" y="1221"/>
                    </a:cubicBezTo>
                    <a:lnTo>
                      <a:pt x="4034" y="717"/>
                    </a:lnTo>
                    <a:cubicBezTo>
                      <a:pt x="4191" y="560"/>
                      <a:pt x="4191" y="276"/>
                      <a:pt x="4034" y="119"/>
                    </a:cubicBezTo>
                    <a:cubicBezTo>
                      <a:pt x="3955" y="40"/>
                      <a:pt x="3845" y="0"/>
                      <a:pt x="3734" y="0"/>
                    </a:cubicBezTo>
                    <a:cubicBezTo>
                      <a:pt x="3624" y="0"/>
                      <a:pt x="3514" y="40"/>
                      <a:pt x="3435" y="119"/>
                    </a:cubicBezTo>
                    <a:lnTo>
                      <a:pt x="2931" y="623"/>
                    </a:lnTo>
                    <a:cubicBezTo>
                      <a:pt x="2679" y="465"/>
                      <a:pt x="2395" y="402"/>
                      <a:pt x="2112" y="402"/>
                    </a:cubicBezTo>
                    <a:cubicBezTo>
                      <a:pt x="1828" y="402"/>
                      <a:pt x="1513" y="465"/>
                      <a:pt x="1261" y="623"/>
                    </a:cubicBezTo>
                    <a:lnTo>
                      <a:pt x="757" y="119"/>
                    </a:lnTo>
                    <a:cubicBezTo>
                      <a:pt x="678" y="40"/>
                      <a:pt x="568" y="0"/>
                      <a:pt x="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826" name="Google Shape;826;p33"/>
          <p:cNvGrpSpPr/>
          <p:nvPr/>
        </p:nvGrpSpPr>
        <p:grpSpPr>
          <a:xfrm>
            <a:off x="6787913" y="1076325"/>
            <a:ext cx="1653075" cy="3657600"/>
            <a:chOff x="6788575" y="1076325"/>
            <a:chExt cx="1653075" cy="3657600"/>
          </a:xfrm>
        </p:grpSpPr>
        <p:sp>
          <p:nvSpPr>
            <p:cNvPr id="827" name="Google Shape;827;p33"/>
            <p:cNvSpPr/>
            <p:nvPr/>
          </p:nvSpPr>
          <p:spPr>
            <a:xfrm>
              <a:off x="6788575" y="10763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7119925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6796450" y="4485525"/>
              <a:ext cx="1645200" cy="24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0" name="Google Shape;830;p33"/>
            <p:cNvGrpSpPr/>
            <p:nvPr/>
          </p:nvGrpSpPr>
          <p:grpSpPr>
            <a:xfrm>
              <a:off x="7336859" y="2789275"/>
              <a:ext cx="548633" cy="548633"/>
              <a:chOff x="-48633175" y="2711375"/>
              <a:chExt cx="299325" cy="299325"/>
            </a:xfrm>
          </p:grpSpPr>
          <p:sp>
            <p:nvSpPr>
              <p:cNvPr id="831" name="Google Shape;831;p33"/>
              <p:cNvSpPr/>
              <p:nvPr/>
            </p:nvSpPr>
            <p:spPr>
              <a:xfrm>
                <a:off x="-48633175" y="2711375"/>
                <a:ext cx="299325" cy="299325"/>
              </a:xfrm>
              <a:custGeom>
                <a:rect b="b" l="l" r="r" t="t"/>
                <a:pathLst>
                  <a:path extrusionOk="0" h="11973" w="11973">
                    <a:moveTo>
                      <a:pt x="6459" y="662"/>
                    </a:moveTo>
                    <a:lnTo>
                      <a:pt x="6774" y="1356"/>
                    </a:lnTo>
                    <a:cubicBezTo>
                      <a:pt x="6837" y="1419"/>
                      <a:pt x="6900" y="1513"/>
                      <a:pt x="7026" y="1545"/>
                    </a:cubicBezTo>
                    <a:cubicBezTo>
                      <a:pt x="7499" y="1671"/>
                      <a:pt x="7971" y="1860"/>
                      <a:pt x="8413" y="2080"/>
                    </a:cubicBezTo>
                    <a:cubicBezTo>
                      <a:pt x="8459" y="2126"/>
                      <a:pt x="8539" y="2156"/>
                      <a:pt x="8627" y="2156"/>
                    </a:cubicBezTo>
                    <a:cubicBezTo>
                      <a:pt x="8660" y="2156"/>
                      <a:pt x="8694" y="2152"/>
                      <a:pt x="8728" y="2143"/>
                    </a:cubicBezTo>
                    <a:lnTo>
                      <a:pt x="9389" y="1891"/>
                    </a:lnTo>
                    <a:lnTo>
                      <a:pt x="10051" y="2553"/>
                    </a:lnTo>
                    <a:lnTo>
                      <a:pt x="9799" y="3214"/>
                    </a:lnTo>
                    <a:cubicBezTo>
                      <a:pt x="9767" y="3340"/>
                      <a:pt x="9767" y="3435"/>
                      <a:pt x="9862" y="3561"/>
                    </a:cubicBezTo>
                    <a:cubicBezTo>
                      <a:pt x="10114" y="3970"/>
                      <a:pt x="10334" y="4412"/>
                      <a:pt x="10397" y="4916"/>
                    </a:cubicBezTo>
                    <a:cubicBezTo>
                      <a:pt x="10460" y="5042"/>
                      <a:pt x="10492" y="5136"/>
                      <a:pt x="10586" y="5168"/>
                    </a:cubicBezTo>
                    <a:lnTo>
                      <a:pt x="11279" y="5483"/>
                    </a:lnTo>
                    <a:lnTo>
                      <a:pt x="11279" y="6459"/>
                    </a:lnTo>
                    <a:lnTo>
                      <a:pt x="10586" y="6774"/>
                    </a:lnTo>
                    <a:cubicBezTo>
                      <a:pt x="10523" y="6806"/>
                      <a:pt x="10460" y="6900"/>
                      <a:pt x="10397" y="7026"/>
                    </a:cubicBezTo>
                    <a:cubicBezTo>
                      <a:pt x="10271" y="7499"/>
                      <a:pt x="10082" y="7972"/>
                      <a:pt x="9862" y="8381"/>
                    </a:cubicBezTo>
                    <a:cubicBezTo>
                      <a:pt x="9799" y="8476"/>
                      <a:pt x="9767" y="8602"/>
                      <a:pt x="9799" y="8696"/>
                    </a:cubicBezTo>
                    <a:lnTo>
                      <a:pt x="10051" y="9389"/>
                    </a:lnTo>
                    <a:lnTo>
                      <a:pt x="9389" y="10051"/>
                    </a:lnTo>
                    <a:lnTo>
                      <a:pt x="8728" y="9799"/>
                    </a:lnTo>
                    <a:cubicBezTo>
                      <a:pt x="8681" y="9787"/>
                      <a:pt x="8640" y="9780"/>
                      <a:pt x="8600" y="9780"/>
                    </a:cubicBezTo>
                    <a:cubicBezTo>
                      <a:pt x="8532" y="9780"/>
                      <a:pt x="8472" y="9802"/>
                      <a:pt x="8413" y="9862"/>
                    </a:cubicBezTo>
                    <a:cubicBezTo>
                      <a:pt x="7971" y="10114"/>
                      <a:pt x="7530" y="10303"/>
                      <a:pt x="7026" y="10397"/>
                    </a:cubicBezTo>
                    <a:cubicBezTo>
                      <a:pt x="6900" y="10429"/>
                      <a:pt x="6837" y="10492"/>
                      <a:pt x="6774" y="10586"/>
                    </a:cubicBezTo>
                    <a:lnTo>
                      <a:pt x="6459" y="11280"/>
                    </a:lnTo>
                    <a:lnTo>
                      <a:pt x="5483" y="11280"/>
                    </a:lnTo>
                    <a:lnTo>
                      <a:pt x="5168" y="10586"/>
                    </a:lnTo>
                    <a:cubicBezTo>
                      <a:pt x="5136" y="10523"/>
                      <a:pt x="5042" y="10429"/>
                      <a:pt x="4915" y="10397"/>
                    </a:cubicBezTo>
                    <a:cubicBezTo>
                      <a:pt x="4443" y="10271"/>
                      <a:pt x="3970" y="10082"/>
                      <a:pt x="3561" y="9862"/>
                    </a:cubicBezTo>
                    <a:cubicBezTo>
                      <a:pt x="3492" y="9816"/>
                      <a:pt x="3406" y="9786"/>
                      <a:pt x="3327" y="9786"/>
                    </a:cubicBezTo>
                    <a:cubicBezTo>
                      <a:pt x="3299" y="9786"/>
                      <a:pt x="3271" y="9790"/>
                      <a:pt x="3246" y="9799"/>
                    </a:cubicBezTo>
                    <a:lnTo>
                      <a:pt x="2553" y="10051"/>
                    </a:lnTo>
                    <a:lnTo>
                      <a:pt x="1891" y="9389"/>
                    </a:lnTo>
                    <a:lnTo>
                      <a:pt x="2143" y="8696"/>
                    </a:lnTo>
                    <a:cubicBezTo>
                      <a:pt x="2175" y="8602"/>
                      <a:pt x="2175" y="8507"/>
                      <a:pt x="2080" y="8381"/>
                    </a:cubicBezTo>
                    <a:cubicBezTo>
                      <a:pt x="1828" y="7972"/>
                      <a:pt x="1607" y="7531"/>
                      <a:pt x="1544" y="7026"/>
                    </a:cubicBezTo>
                    <a:cubicBezTo>
                      <a:pt x="1513" y="6900"/>
                      <a:pt x="1450" y="6806"/>
                      <a:pt x="1355" y="6774"/>
                    </a:cubicBezTo>
                    <a:lnTo>
                      <a:pt x="662" y="6459"/>
                    </a:lnTo>
                    <a:lnTo>
                      <a:pt x="662" y="5483"/>
                    </a:lnTo>
                    <a:lnTo>
                      <a:pt x="1355" y="5168"/>
                    </a:lnTo>
                    <a:cubicBezTo>
                      <a:pt x="1418" y="5136"/>
                      <a:pt x="1513" y="5042"/>
                      <a:pt x="1544" y="4916"/>
                    </a:cubicBezTo>
                    <a:cubicBezTo>
                      <a:pt x="1670" y="4443"/>
                      <a:pt x="1860" y="3970"/>
                      <a:pt x="2080" y="3561"/>
                    </a:cubicBezTo>
                    <a:cubicBezTo>
                      <a:pt x="2143" y="3466"/>
                      <a:pt x="2175" y="3340"/>
                      <a:pt x="2143" y="3214"/>
                    </a:cubicBezTo>
                    <a:lnTo>
                      <a:pt x="1891" y="2553"/>
                    </a:lnTo>
                    <a:lnTo>
                      <a:pt x="2553" y="1891"/>
                    </a:lnTo>
                    <a:lnTo>
                      <a:pt x="3246" y="2143"/>
                    </a:lnTo>
                    <a:cubicBezTo>
                      <a:pt x="3280" y="2155"/>
                      <a:pt x="3315" y="2162"/>
                      <a:pt x="3351" y="2162"/>
                    </a:cubicBezTo>
                    <a:cubicBezTo>
                      <a:pt x="3414" y="2162"/>
                      <a:pt x="3481" y="2140"/>
                      <a:pt x="3561" y="2080"/>
                    </a:cubicBezTo>
                    <a:cubicBezTo>
                      <a:pt x="3970" y="1828"/>
                      <a:pt x="4411" y="1608"/>
                      <a:pt x="4915" y="1545"/>
                    </a:cubicBezTo>
                    <a:cubicBezTo>
                      <a:pt x="5042" y="1513"/>
                      <a:pt x="5136" y="1450"/>
                      <a:pt x="5168" y="1356"/>
                    </a:cubicBezTo>
                    <a:lnTo>
                      <a:pt x="5483" y="662"/>
                    </a:lnTo>
                    <a:close/>
                    <a:moveTo>
                      <a:pt x="5294" y="1"/>
                    </a:moveTo>
                    <a:cubicBezTo>
                      <a:pt x="5168" y="1"/>
                      <a:pt x="5010" y="64"/>
                      <a:pt x="4978" y="190"/>
                    </a:cubicBezTo>
                    <a:lnTo>
                      <a:pt x="4632" y="915"/>
                    </a:lnTo>
                    <a:cubicBezTo>
                      <a:pt x="4191" y="1041"/>
                      <a:pt x="3750" y="1198"/>
                      <a:pt x="3372" y="1419"/>
                    </a:cubicBezTo>
                    <a:lnTo>
                      <a:pt x="2616" y="1198"/>
                    </a:lnTo>
                    <a:cubicBezTo>
                      <a:pt x="2579" y="1180"/>
                      <a:pt x="2539" y="1172"/>
                      <a:pt x="2500" y="1172"/>
                    </a:cubicBezTo>
                    <a:cubicBezTo>
                      <a:pt x="2405" y="1172"/>
                      <a:pt x="2314" y="1217"/>
                      <a:pt x="2269" y="1261"/>
                    </a:cubicBezTo>
                    <a:lnTo>
                      <a:pt x="1261" y="2238"/>
                    </a:lnTo>
                    <a:cubicBezTo>
                      <a:pt x="1198" y="2332"/>
                      <a:pt x="1166" y="2490"/>
                      <a:pt x="1198" y="2616"/>
                    </a:cubicBezTo>
                    <a:lnTo>
                      <a:pt x="1418" y="3340"/>
                    </a:lnTo>
                    <a:cubicBezTo>
                      <a:pt x="1198" y="3750"/>
                      <a:pt x="1040" y="4191"/>
                      <a:pt x="914" y="4601"/>
                    </a:cubicBezTo>
                    <a:lnTo>
                      <a:pt x="221" y="4979"/>
                    </a:lnTo>
                    <a:cubicBezTo>
                      <a:pt x="95" y="5010"/>
                      <a:pt x="1" y="5168"/>
                      <a:pt x="1" y="5294"/>
                    </a:cubicBezTo>
                    <a:lnTo>
                      <a:pt x="1" y="6711"/>
                    </a:lnTo>
                    <a:cubicBezTo>
                      <a:pt x="1" y="6806"/>
                      <a:pt x="95" y="6963"/>
                      <a:pt x="221" y="7026"/>
                    </a:cubicBezTo>
                    <a:lnTo>
                      <a:pt x="914" y="7373"/>
                    </a:lnTo>
                    <a:cubicBezTo>
                      <a:pt x="1040" y="7814"/>
                      <a:pt x="1198" y="8224"/>
                      <a:pt x="1418" y="8633"/>
                    </a:cubicBezTo>
                    <a:lnTo>
                      <a:pt x="1198" y="9389"/>
                    </a:lnTo>
                    <a:cubicBezTo>
                      <a:pt x="1166" y="9484"/>
                      <a:pt x="1198" y="9641"/>
                      <a:pt x="1261" y="9736"/>
                    </a:cubicBezTo>
                    <a:lnTo>
                      <a:pt x="2269" y="10712"/>
                    </a:lnTo>
                    <a:cubicBezTo>
                      <a:pt x="2316" y="10783"/>
                      <a:pt x="2417" y="10819"/>
                      <a:pt x="2517" y="10819"/>
                    </a:cubicBezTo>
                    <a:cubicBezTo>
                      <a:pt x="2551" y="10819"/>
                      <a:pt x="2584" y="10815"/>
                      <a:pt x="2616" y="10807"/>
                    </a:cubicBezTo>
                    <a:lnTo>
                      <a:pt x="3372" y="10555"/>
                    </a:lnTo>
                    <a:cubicBezTo>
                      <a:pt x="3750" y="10807"/>
                      <a:pt x="4191" y="10965"/>
                      <a:pt x="4632" y="11059"/>
                    </a:cubicBezTo>
                    <a:lnTo>
                      <a:pt x="4978" y="11784"/>
                    </a:lnTo>
                    <a:cubicBezTo>
                      <a:pt x="5010" y="11910"/>
                      <a:pt x="5168" y="11973"/>
                      <a:pt x="5294" y="11973"/>
                    </a:cubicBezTo>
                    <a:lnTo>
                      <a:pt x="6711" y="11973"/>
                    </a:lnTo>
                    <a:cubicBezTo>
                      <a:pt x="6837" y="11973"/>
                      <a:pt x="6995" y="11910"/>
                      <a:pt x="7026" y="11784"/>
                    </a:cubicBezTo>
                    <a:lnTo>
                      <a:pt x="7373" y="11059"/>
                    </a:lnTo>
                    <a:cubicBezTo>
                      <a:pt x="7814" y="10965"/>
                      <a:pt x="8255" y="10807"/>
                      <a:pt x="8633" y="10555"/>
                    </a:cubicBezTo>
                    <a:lnTo>
                      <a:pt x="9389" y="10807"/>
                    </a:lnTo>
                    <a:cubicBezTo>
                      <a:pt x="9421" y="10815"/>
                      <a:pt x="9454" y="10819"/>
                      <a:pt x="9488" y="10819"/>
                    </a:cubicBezTo>
                    <a:cubicBezTo>
                      <a:pt x="9588" y="10819"/>
                      <a:pt x="9688" y="10783"/>
                      <a:pt x="9736" y="10712"/>
                    </a:cubicBezTo>
                    <a:lnTo>
                      <a:pt x="10712" y="9736"/>
                    </a:lnTo>
                    <a:cubicBezTo>
                      <a:pt x="10807" y="9641"/>
                      <a:pt x="10838" y="9484"/>
                      <a:pt x="10807" y="9389"/>
                    </a:cubicBezTo>
                    <a:lnTo>
                      <a:pt x="10555" y="8633"/>
                    </a:lnTo>
                    <a:cubicBezTo>
                      <a:pt x="10807" y="8224"/>
                      <a:pt x="10964" y="7814"/>
                      <a:pt x="11059" y="7373"/>
                    </a:cubicBezTo>
                    <a:lnTo>
                      <a:pt x="11784" y="7026"/>
                    </a:lnTo>
                    <a:cubicBezTo>
                      <a:pt x="11910" y="6963"/>
                      <a:pt x="11973" y="6806"/>
                      <a:pt x="11973" y="6711"/>
                    </a:cubicBezTo>
                    <a:lnTo>
                      <a:pt x="11973" y="5294"/>
                    </a:lnTo>
                    <a:cubicBezTo>
                      <a:pt x="11973" y="5168"/>
                      <a:pt x="11910" y="5042"/>
                      <a:pt x="11784" y="4979"/>
                    </a:cubicBezTo>
                    <a:lnTo>
                      <a:pt x="11059" y="4601"/>
                    </a:lnTo>
                    <a:cubicBezTo>
                      <a:pt x="10964" y="4191"/>
                      <a:pt x="10807" y="3750"/>
                      <a:pt x="10555" y="3340"/>
                    </a:cubicBezTo>
                    <a:lnTo>
                      <a:pt x="10807" y="2616"/>
                    </a:lnTo>
                    <a:cubicBezTo>
                      <a:pt x="10838" y="2490"/>
                      <a:pt x="10807" y="2332"/>
                      <a:pt x="10712" y="2238"/>
                    </a:cubicBezTo>
                    <a:lnTo>
                      <a:pt x="9736" y="1261"/>
                    </a:lnTo>
                    <a:cubicBezTo>
                      <a:pt x="9691" y="1217"/>
                      <a:pt x="9584" y="1172"/>
                      <a:pt x="9491" y="1172"/>
                    </a:cubicBezTo>
                    <a:cubicBezTo>
                      <a:pt x="9453" y="1172"/>
                      <a:pt x="9417" y="1180"/>
                      <a:pt x="9389" y="1198"/>
                    </a:cubicBezTo>
                    <a:lnTo>
                      <a:pt x="8633" y="1419"/>
                    </a:lnTo>
                    <a:cubicBezTo>
                      <a:pt x="8255" y="1198"/>
                      <a:pt x="7814" y="1041"/>
                      <a:pt x="7373" y="915"/>
                    </a:cubicBezTo>
                    <a:lnTo>
                      <a:pt x="7026" y="190"/>
                    </a:lnTo>
                    <a:cubicBezTo>
                      <a:pt x="6995" y="64"/>
                      <a:pt x="6837" y="1"/>
                      <a:pt x="6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-48579600" y="2764950"/>
                <a:ext cx="192975" cy="191400"/>
              </a:xfrm>
              <a:custGeom>
                <a:rect b="b" l="l" r="r" t="t"/>
                <a:pathLst>
                  <a:path extrusionOk="0" h="7656" w="7719">
                    <a:moveTo>
                      <a:pt x="3844" y="3214"/>
                    </a:moveTo>
                    <a:lnTo>
                      <a:pt x="4442" y="4411"/>
                    </a:lnTo>
                    <a:cubicBezTo>
                      <a:pt x="4237" y="4490"/>
                      <a:pt x="4033" y="4529"/>
                      <a:pt x="3832" y="4529"/>
                    </a:cubicBezTo>
                    <a:cubicBezTo>
                      <a:pt x="3631" y="4529"/>
                      <a:pt x="3434" y="4490"/>
                      <a:pt x="3245" y="4411"/>
                    </a:cubicBezTo>
                    <a:lnTo>
                      <a:pt x="3844" y="3214"/>
                    </a:lnTo>
                    <a:close/>
                    <a:moveTo>
                      <a:pt x="3781" y="693"/>
                    </a:moveTo>
                    <a:cubicBezTo>
                      <a:pt x="5513" y="693"/>
                      <a:pt x="6931" y="2111"/>
                      <a:pt x="6931" y="3844"/>
                    </a:cubicBezTo>
                    <a:cubicBezTo>
                      <a:pt x="6994" y="5104"/>
                      <a:pt x="6301" y="6175"/>
                      <a:pt x="5230" y="6679"/>
                    </a:cubicBezTo>
                    <a:lnTo>
                      <a:pt x="5230" y="4568"/>
                    </a:lnTo>
                    <a:cubicBezTo>
                      <a:pt x="5230" y="4411"/>
                      <a:pt x="5230" y="4442"/>
                      <a:pt x="4127" y="2300"/>
                    </a:cubicBezTo>
                    <a:cubicBezTo>
                      <a:pt x="4033" y="2206"/>
                      <a:pt x="3938" y="2111"/>
                      <a:pt x="3812" y="2111"/>
                    </a:cubicBezTo>
                    <a:cubicBezTo>
                      <a:pt x="3686" y="2111"/>
                      <a:pt x="3560" y="2206"/>
                      <a:pt x="3497" y="2300"/>
                    </a:cubicBezTo>
                    <a:cubicBezTo>
                      <a:pt x="2363" y="4600"/>
                      <a:pt x="2394" y="4442"/>
                      <a:pt x="2394" y="4568"/>
                    </a:cubicBezTo>
                    <a:lnTo>
                      <a:pt x="2394" y="6679"/>
                    </a:lnTo>
                    <a:cubicBezTo>
                      <a:pt x="1355" y="6175"/>
                      <a:pt x="630" y="5104"/>
                      <a:pt x="630" y="3844"/>
                    </a:cubicBezTo>
                    <a:cubicBezTo>
                      <a:pt x="630" y="2111"/>
                      <a:pt x="2048" y="693"/>
                      <a:pt x="3781" y="693"/>
                    </a:cubicBezTo>
                    <a:close/>
                    <a:moveTo>
                      <a:pt x="4568" y="5104"/>
                    </a:moveTo>
                    <a:lnTo>
                      <a:pt x="4568" y="6931"/>
                    </a:lnTo>
                    <a:cubicBezTo>
                      <a:pt x="4316" y="6963"/>
                      <a:pt x="4096" y="6994"/>
                      <a:pt x="3844" y="6994"/>
                    </a:cubicBezTo>
                    <a:cubicBezTo>
                      <a:pt x="3623" y="6994"/>
                      <a:pt x="3371" y="6994"/>
                      <a:pt x="3151" y="6931"/>
                    </a:cubicBezTo>
                    <a:lnTo>
                      <a:pt x="3151" y="5104"/>
                    </a:lnTo>
                    <a:cubicBezTo>
                      <a:pt x="3371" y="5198"/>
                      <a:pt x="3623" y="5230"/>
                      <a:pt x="3844" y="5230"/>
                    </a:cubicBezTo>
                    <a:cubicBezTo>
                      <a:pt x="4096" y="5230"/>
                      <a:pt x="4316" y="5198"/>
                      <a:pt x="4568" y="5104"/>
                    </a:cubicBezTo>
                    <a:close/>
                    <a:moveTo>
                      <a:pt x="3844" y="0"/>
                    </a:moveTo>
                    <a:cubicBezTo>
                      <a:pt x="1733" y="0"/>
                      <a:pt x="0" y="1733"/>
                      <a:pt x="0" y="3844"/>
                    </a:cubicBezTo>
                    <a:cubicBezTo>
                      <a:pt x="0" y="5577"/>
                      <a:pt x="1134" y="7026"/>
                      <a:pt x="2678" y="7498"/>
                    </a:cubicBezTo>
                    <a:lnTo>
                      <a:pt x="2709" y="7498"/>
                    </a:lnTo>
                    <a:cubicBezTo>
                      <a:pt x="3056" y="7624"/>
                      <a:pt x="3466" y="7656"/>
                      <a:pt x="3844" y="7656"/>
                    </a:cubicBezTo>
                    <a:cubicBezTo>
                      <a:pt x="4253" y="7656"/>
                      <a:pt x="4631" y="7593"/>
                      <a:pt x="4978" y="7498"/>
                    </a:cubicBezTo>
                    <a:lnTo>
                      <a:pt x="5041" y="7498"/>
                    </a:lnTo>
                    <a:cubicBezTo>
                      <a:pt x="6616" y="6994"/>
                      <a:pt x="7719" y="5545"/>
                      <a:pt x="7719" y="3844"/>
                    </a:cubicBezTo>
                    <a:cubicBezTo>
                      <a:pt x="7719" y="1733"/>
                      <a:pt x="5986" y="0"/>
                      <a:pt x="3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3" name="Google Shape;833;p33"/>
          <p:cNvGrpSpPr/>
          <p:nvPr/>
        </p:nvGrpSpPr>
        <p:grpSpPr>
          <a:xfrm>
            <a:off x="703013" y="1076325"/>
            <a:ext cx="1649125" cy="3657600"/>
            <a:chOff x="703675" y="1076325"/>
            <a:chExt cx="1649125" cy="3657600"/>
          </a:xfrm>
        </p:grpSpPr>
        <p:sp>
          <p:nvSpPr>
            <p:cNvPr id="834" name="Google Shape;834;p33"/>
            <p:cNvSpPr/>
            <p:nvPr/>
          </p:nvSpPr>
          <p:spPr>
            <a:xfrm>
              <a:off x="707600" y="10763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038950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703675" y="4485525"/>
              <a:ext cx="1645200" cy="248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33"/>
            <p:cNvGrpSpPr/>
            <p:nvPr/>
          </p:nvGrpSpPr>
          <p:grpSpPr>
            <a:xfrm>
              <a:off x="1251957" y="2789276"/>
              <a:ext cx="548631" cy="548631"/>
              <a:chOff x="-46772025" y="2701925"/>
              <a:chExt cx="300900" cy="300900"/>
            </a:xfrm>
          </p:grpSpPr>
          <p:sp>
            <p:nvSpPr>
              <p:cNvPr id="838" name="Google Shape;838;p33"/>
              <p:cNvSpPr/>
              <p:nvPr/>
            </p:nvSpPr>
            <p:spPr>
              <a:xfrm>
                <a:off x="-46647575" y="2826375"/>
                <a:ext cx="53575" cy="53575"/>
              </a:xfrm>
              <a:custGeom>
                <a:rect b="b" l="l" r="r" t="t"/>
                <a:pathLst>
                  <a:path extrusionOk="0" h="2143" w="2143">
                    <a:moveTo>
                      <a:pt x="1072" y="694"/>
                    </a:moveTo>
                    <a:cubicBezTo>
                      <a:pt x="1261" y="694"/>
                      <a:pt x="1418" y="851"/>
                      <a:pt x="1418" y="1040"/>
                    </a:cubicBezTo>
                    <a:cubicBezTo>
                      <a:pt x="1418" y="1229"/>
                      <a:pt x="1261" y="1387"/>
                      <a:pt x="1072" y="1387"/>
                    </a:cubicBezTo>
                    <a:cubicBezTo>
                      <a:pt x="883" y="1387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1072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670" y="2143"/>
                      <a:pt x="2143" y="1670"/>
                      <a:pt x="2143" y="1072"/>
                    </a:cubicBezTo>
                    <a:cubicBezTo>
                      <a:pt x="2112" y="473"/>
                      <a:pt x="1639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-46772025" y="270192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6365" y="1482"/>
                    </a:moveTo>
                    <a:cubicBezTo>
                      <a:pt x="8602" y="1639"/>
                      <a:pt x="10429" y="3466"/>
                      <a:pt x="10587" y="5672"/>
                    </a:cubicBezTo>
                    <a:lnTo>
                      <a:pt x="9862" y="5672"/>
                    </a:lnTo>
                    <a:cubicBezTo>
                      <a:pt x="9704" y="3813"/>
                      <a:pt x="8224" y="2301"/>
                      <a:pt x="6365" y="2143"/>
                    </a:cubicBezTo>
                    <a:lnTo>
                      <a:pt x="6365" y="1482"/>
                    </a:lnTo>
                    <a:close/>
                    <a:moveTo>
                      <a:pt x="5703" y="1482"/>
                    </a:moveTo>
                    <a:lnTo>
                      <a:pt x="5703" y="2206"/>
                    </a:lnTo>
                    <a:cubicBezTo>
                      <a:pt x="3845" y="2364"/>
                      <a:pt x="2364" y="3844"/>
                      <a:pt x="2206" y="5703"/>
                    </a:cubicBezTo>
                    <a:lnTo>
                      <a:pt x="1482" y="5703"/>
                    </a:lnTo>
                    <a:cubicBezTo>
                      <a:pt x="1639" y="3466"/>
                      <a:pt x="3466" y="1639"/>
                      <a:pt x="5703" y="1482"/>
                    </a:cubicBezTo>
                    <a:close/>
                    <a:moveTo>
                      <a:pt x="6365" y="2868"/>
                    </a:moveTo>
                    <a:cubicBezTo>
                      <a:pt x="7814" y="3025"/>
                      <a:pt x="9011" y="4191"/>
                      <a:pt x="9169" y="5672"/>
                    </a:cubicBezTo>
                    <a:lnTo>
                      <a:pt x="8854" y="5672"/>
                    </a:lnTo>
                    <a:cubicBezTo>
                      <a:pt x="8665" y="5672"/>
                      <a:pt x="8507" y="5829"/>
                      <a:pt x="8507" y="6018"/>
                    </a:cubicBezTo>
                    <a:cubicBezTo>
                      <a:pt x="8507" y="6207"/>
                      <a:pt x="8665" y="6365"/>
                      <a:pt x="8854" y="6365"/>
                    </a:cubicBezTo>
                    <a:lnTo>
                      <a:pt x="9169" y="6365"/>
                    </a:lnTo>
                    <a:cubicBezTo>
                      <a:pt x="9011" y="7814"/>
                      <a:pt x="7846" y="9011"/>
                      <a:pt x="6365" y="9169"/>
                    </a:cubicBezTo>
                    <a:lnTo>
                      <a:pt x="6365" y="8854"/>
                    </a:lnTo>
                    <a:cubicBezTo>
                      <a:pt x="6365" y="8665"/>
                      <a:pt x="6207" y="8507"/>
                      <a:pt x="6018" y="8507"/>
                    </a:cubicBezTo>
                    <a:cubicBezTo>
                      <a:pt x="5829" y="8507"/>
                      <a:pt x="5672" y="8665"/>
                      <a:pt x="5672" y="8854"/>
                    </a:cubicBezTo>
                    <a:lnTo>
                      <a:pt x="5672" y="9169"/>
                    </a:lnTo>
                    <a:cubicBezTo>
                      <a:pt x="4223" y="9011"/>
                      <a:pt x="3025" y="7814"/>
                      <a:pt x="2868" y="6365"/>
                    </a:cubicBezTo>
                    <a:lnTo>
                      <a:pt x="3183" y="6365"/>
                    </a:lnTo>
                    <a:cubicBezTo>
                      <a:pt x="3372" y="6365"/>
                      <a:pt x="3529" y="6207"/>
                      <a:pt x="3529" y="6018"/>
                    </a:cubicBezTo>
                    <a:cubicBezTo>
                      <a:pt x="3529" y="5829"/>
                      <a:pt x="3372" y="5672"/>
                      <a:pt x="3183" y="5672"/>
                    </a:cubicBezTo>
                    <a:lnTo>
                      <a:pt x="2868" y="5672"/>
                    </a:lnTo>
                    <a:cubicBezTo>
                      <a:pt x="3025" y="4191"/>
                      <a:pt x="4191" y="3025"/>
                      <a:pt x="5672" y="2868"/>
                    </a:cubicBezTo>
                    <a:lnTo>
                      <a:pt x="5672" y="3183"/>
                    </a:lnTo>
                    <a:cubicBezTo>
                      <a:pt x="5672" y="3372"/>
                      <a:pt x="5829" y="3529"/>
                      <a:pt x="6018" y="3529"/>
                    </a:cubicBezTo>
                    <a:cubicBezTo>
                      <a:pt x="6207" y="3529"/>
                      <a:pt x="6365" y="3372"/>
                      <a:pt x="6365" y="3183"/>
                    </a:cubicBezTo>
                    <a:lnTo>
                      <a:pt x="6365" y="2868"/>
                    </a:lnTo>
                    <a:close/>
                    <a:moveTo>
                      <a:pt x="2206" y="6365"/>
                    </a:moveTo>
                    <a:cubicBezTo>
                      <a:pt x="2364" y="8224"/>
                      <a:pt x="3845" y="9704"/>
                      <a:pt x="5703" y="9862"/>
                    </a:cubicBezTo>
                    <a:lnTo>
                      <a:pt x="5703" y="10586"/>
                    </a:lnTo>
                    <a:cubicBezTo>
                      <a:pt x="3466" y="10429"/>
                      <a:pt x="1639" y="8602"/>
                      <a:pt x="1482" y="6365"/>
                    </a:cubicBezTo>
                    <a:close/>
                    <a:moveTo>
                      <a:pt x="10618" y="6365"/>
                    </a:moveTo>
                    <a:cubicBezTo>
                      <a:pt x="10429" y="8602"/>
                      <a:pt x="8602" y="10429"/>
                      <a:pt x="6396" y="10586"/>
                    </a:cubicBezTo>
                    <a:lnTo>
                      <a:pt x="6396" y="9862"/>
                    </a:lnTo>
                    <a:cubicBezTo>
                      <a:pt x="8255" y="9704"/>
                      <a:pt x="9767" y="8224"/>
                      <a:pt x="9925" y="6365"/>
                    </a:cubicBezTo>
                    <a:close/>
                    <a:moveTo>
                      <a:pt x="6018" y="1"/>
                    </a:move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725"/>
                    </a:lnTo>
                    <a:cubicBezTo>
                      <a:pt x="4412" y="820"/>
                      <a:pt x="3183" y="1356"/>
                      <a:pt x="2269" y="2269"/>
                    </a:cubicBezTo>
                    <a:cubicBezTo>
                      <a:pt x="1387" y="3183"/>
                      <a:pt x="820" y="4348"/>
                      <a:pt x="757" y="5672"/>
                    </a:cubicBez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07"/>
                      <a:pt x="158" y="6365"/>
                      <a:pt x="347" y="6365"/>
                    </a:cubicBezTo>
                    <a:lnTo>
                      <a:pt x="757" y="6365"/>
                    </a:lnTo>
                    <a:cubicBezTo>
                      <a:pt x="820" y="7625"/>
                      <a:pt x="1387" y="8854"/>
                      <a:pt x="2269" y="9767"/>
                    </a:cubicBezTo>
                    <a:cubicBezTo>
                      <a:pt x="3183" y="10649"/>
                      <a:pt x="4380" y="11217"/>
                      <a:pt x="5672" y="11280"/>
                    </a:cubicBez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1280"/>
                    </a:lnTo>
                    <a:cubicBezTo>
                      <a:pt x="7625" y="11217"/>
                      <a:pt x="8854" y="10649"/>
                      <a:pt x="9767" y="9767"/>
                    </a:cubicBezTo>
                    <a:cubicBezTo>
                      <a:pt x="10681" y="8854"/>
                      <a:pt x="11217" y="7656"/>
                      <a:pt x="11280" y="6365"/>
                    </a:cubicBezTo>
                    <a:lnTo>
                      <a:pt x="11689" y="6365"/>
                    </a:lnTo>
                    <a:cubicBezTo>
                      <a:pt x="11878" y="6365"/>
                      <a:pt x="12036" y="6207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1280" y="5672"/>
                    </a:lnTo>
                    <a:cubicBezTo>
                      <a:pt x="11217" y="4411"/>
                      <a:pt x="10650" y="3183"/>
                      <a:pt x="9767" y="2269"/>
                    </a:cubicBezTo>
                    <a:cubicBezTo>
                      <a:pt x="8854" y="1356"/>
                      <a:pt x="7688" y="820"/>
                      <a:pt x="6365" y="725"/>
                    </a:cubicBez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0" name="Google Shape;840;p33"/>
          <p:cNvGrpSpPr/>
          <p:nvPr/>
        </p:nvGrpSpPr>
        <p:grpSpPr>
          <a:xfrm>
            <a:off x="4760921" y="1076325"/>
            <a:ext cx="1649142" cy="3657600"/>
            <a:chOff x="4761583" y="1076325"/>
            <a:chExt cx="1649142" cy="3657600"/>
          </a:xfrm>
        </p:grpSpPr>
        <p:sp>
          <p:nvSpPr>
            <p:cNvPr id="841" name="Google Shape;841;p33"/>
            <p:cNvSpPr/>
            <p:nvPr/>
          </p:nvSpPr>
          <p:spPr>
            <a:xfrm>
              <a:off x="4761583" y="10763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5063608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4765525" y="4485525"/>
              <a:ext cx="1645200" cy="24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309863" y="2789272"/>
              <a:ext cx="548641" cy="548631"/>
            </a:xfrm>
            <a:custGeom>
              <a:rect b="b" l="l" r="r" t="t"/>
              <a:pathLst>
                <a:path extrusionOk="0" h="12036" w="12068">
                  <a:moveTo>
                    <a:pt x="4222" y="630"/>
                  </a:moveTo>
                  <a:cubicBezTo>
                    <a:pt x="5010" y="630"/>
                    <a:pt x="5640" y="1292"/>
                    <a:pt x="5640" y="2048"/>
                  </a:cubicBezTo>
                  <a:lnTo>
                    <a:pt x="5640" y="9767"/>
                  </a:lnTo>
                  <a:cubicBezTo>
                    <a:pt x="5703" y="10617"/>
                    <a:pt x="5073" y="11311"/>
                    <a:pt x="4285" y="11311"/>
                  </a:cubicBezTo>
                  <a:cubicBezTo>
                    <a:pt x="3498" y="11311"/>
                    <a:pt x="2868" y="10680"/>
                    <a:pt x="2868" y="9893"/>
                  </a:cubicBezTo>
                  <a:lnTo>
                    <a:pt x="2868" y="9830"/>
                  </a:lnTo>
                  <a:cubicBezTo>
                    <a:pt x="3403" y="9767"/>
                    <a:pt x="3907" y="9515"/>
                    <a:pt x="4254" y="9137"/>
                  </a:cubicBezTo>
                  <a:cubicBezTo>
                    <a:pt x="4380" y="9011"/>
                    <a:pt x="4380" y="8790"/>
                    <a:pt x="4254" y="8633"/>
                  </a:cubicBezTo>
                  <a:cubicBezTo>
                    <a:pt x="4191" y="8570"/>
                    <a:pt x="4104" y="8538"/>
                    <a:pt x="4014" y="8538"/>
                  </a:cubicBezTo>
                  <a:cubicBezTo>
                    <a:pt x="3923" y="8538"/>
                    <a:pt x="3829" y="8570"/>
                    <a:pt x="3750" y="8633"/>
                  </a:cubicBezTo>
                  <a:cubicBezTo>
                    <a:pt x="3435" y="8948"/>
                    <a:pt x="2962" y="9137"/>
                    <a:pt x="2490" y="9137"/>
                  </a:cubicBezTo>
                  <a:cubicBezTo>
                    <a:pt x="1513" y="9137"/>
                    <a:pt x="725" y="8349"/>
                    <a:pt x="725" y="7372"/>
                  </a:cubicBezTo>
                  <a:cubicBezTo>
                    <a:pt x="725" y="7057"/>
                    <a:pt x="788" y="6742"/>
                    <a:pt x="946" y="6490"/>
                  </a:cubicBezTo>
                  <a:cubicBezTo>
                    <a:pt x="1387" y="6805"/>
                    <a:pt x="1891" y="6994"/>
                    <a:pt x="2490" y="6994"/>
                  </a:cubicBezTo>
                  <a:cubicBezTo>
                    <a:pt x="2679" y="6994"/>
                    <a:pt x="2836" y="6837"/>
                    <a:pt x="2836" y="6648"/>
                  </a:cubicBezTo>
                  <a:cubicBezTo>
                    <a:pt x="2836" y="6459"/>
                    <a:pt x="2679" y="6301"/>
                    <a:pt x="2490" y="6301"/>
                  </a:cubicBezTo>
                  <a:cubicBezTo>
                    <a:pt x="1513" y="6301"/>
                    <a:pt x="725" y="5514"/>
                    <a:pt x="725" y="4537"/>
                  </a:cubicBezTo>
                  <a:cubicBezTo>
                    <a:pt x="725" y="3623"/>
                    <a:pt x="1387" y="2899"/>
                    <a:pt x="2238" y="2804"/>
                  </a:cubicBezTo>
                  <a:cubicBezTo>
                    <a:pt x="2521" y="3623"/>
                    <a:pt x="3309" y="4159"/>
                    <a:pt x="4222" y="4159"/>
                  </a:cubicBezTo>
                  <a:cubicBezTo>
                    <a:pt x="4411" y="4159"/>
                    <a:pt x="4569" y="4001"/>
                    <a:pt x="4569" y="3812"/>
                  </a:cubicBezTo>
                  <a:cubicBezTo>
                    <a:pt x="4569" y="3623"/>
                    <a:pt x="4411" y="3466"/>
                    <a:pt x="4222" y="3466"/>
                  </a:cubicBezTo>
                  <a:cubicBezTo>
                    <a:pt x="3435" y="3466"/>
                    <a:pt x="2805" y="2836"/>
                    <a:pt x="2805" y="2048"/>
                  </a:cubicBezTo>
                  <a:cubicBezTo>
                    <a:pt x="2805" y="1261"/>
                    <a:pt x="3435" y="630"/>
                    <a:pt x="4222" y="630"/>
                  </a:cubicBezTo>
                  <a:close/>
                  <a:moveTo>
                    <a:pt x="7814" y="788"/>
                  </a:moveTo>
                  <a:cubicBezTo>
                    <a:pt x="8602" y="788"/>
                    <a:pt x="9232" y="1418"/>
                    <a:pt x="9232" y="2206"/>
                  </a:cubicBezTo>
                  <a:cubicBezTo>
                    <a:pt x="9232" y="2993"/>
                    <a:pt x="8602" y="3623"/>
                    <a:pt x="7814" y="3623"/>
                  </a:cubicBezTo>
                  <a:cubicBezTo>
                    <a:pt x="7593" y="3623"/>
                    <a:pt x="7436" y="3781"/>
                    <a:pt x="7436" y="3970"/>
                  </a:cubicBezTo>
                  <a:cubicBezTo>
                    <a:pt x="7436" y="4159"/>
                    <a:pt x="7593" y="4316"/>
                    <a:pt x="7814" y="4316"/>
                  </a:cubicBezTo>
                  <a:cubicBezTo>
                    <a:pt x="8696" y="4316"/>
                    <a:pt x="9484" y="3749"/>
                    <a:pt x="9767" y="2962"/>
                  </a:cubicBezTo>
                  <a:cubicBezTo>
                    <a:pt x="10649" y="3056"/>
                    <a:pt x="11311" y="3812"/>
                    <a:pt x="11311" y="4695"/>
                  </a:cubicBezTo>
                  <a:cubicBezTo>
                    <a:pt x="11311" y="5671"/>
                    <a:pt x="10523" y="6459"/>
                    <a:pt x="9547" y="6459"/>
                  </a:cubicBezTo>
                  <a:cubicBezTo>
                    <a:pt x="9326" y="6459"/>
                    <a:pt x="9169" y="6616"/>
                    <a:pt x="9169" y="6805"/>
                  </a:cubicBezTo>
                  <a:cubicBezTo>
                    <a:pt x="9169" y="6994"/>
                    <a:pt x="9326" y="7152"/>
                    <a:pt x="9547" y="7152"/>
                  </a:cubicBezTo>
                  <a:cubicBezTo>
                    <a:pt x="10114" y="7152"/>
                    <a:pt x="10649" y="6963"/>
                    <a:pt x="11059" y="6648"/>
                  </a:cubicBezTo>
                  <a:cubicBezTo>
                    <a:pt x="11217" y="6931"/>
                    <a:pt x="11311" y="7215"/>
                    <a:pt x="11311" y="7530"/>
                  </a:cubicBezTo>
                  <a:cubicBezTo>
                    <a:pt x="11374" y="8381"/>
                    <a:pt x="10586" y="9168"/>
                    <a:pt x="9610" y="9168"/>
                  </a:cubicBezTo>
                  <a:cubicBezTo>
                    <a:pt x="9137" y="9168"/>
                    <a:pt x="8696" y="8979"/>
                    <a:pt x="8350" y="8664"/>
                  </a:cubicBezTo>
                  <a:cubicBezTo>
                    <a:pt x="8287" y="8601"/>
                    <a:pt x="8200" y="8570"/>
                    <a:pt x="8109" y="8570"/>
                  </a:cubicBezTo>
                  <a:cubicBezTo>
                    <a:pt x="8019" y="8570"/>
                    <a:pt x="7924" y="8601"/>
                    <a:pt x="7845" y="8664"/>
                  </a:cubicBezTo>
                  <a:cubicBezTo>
                    <a:pt x="7719" y="8790"/>
                    <a:pt x="7719" y="9011"/>
                    <a:pt x="7845" y="9168"/>
                  </a:cubicBezTo>
                  <a:cubicBezTo>
                    <a:pt x="8224" y="9578"/>
                    <a:pt x="8696" y="9798"/>
                    <a:pt x="9232" y="9893"/>
                  </a:cubicBezTo>
                  <a:lnTo>
                    <a:pt x="9232" y="9924"/>
                  </a:lnTo>
                  <a:cubicBezTo>
                    <a:pt x="9232" y="10712"/>
                    <a:pt x="8602" y="11342"/>
                    <a:pt x="7814" y="11342"/>
                  </a:cubicBezTo>
                  <a:cubicBezTo>
                    <a:pt x="7026" y="11342"/>
                    <a:pt x="6396" y="10680"/>
                    <a:pt x="6396" y="9924"/>
                  </a:cubicBezTo>
                  <a:lnTo>
                    <a:pt x="6396" y="2206"/>
                  </a:lnTo>
                  <a:cubicBezTo>
                    <a:pt x="6396" y="1418"/>
                    <a:pt x="7058" y="788"/>
                    <a:pt x="7814" y="788"/>
                  </a:cubicBezTo>
                  <a:close/>
                  <a:moveTo>
                    <a:pt x="4254" y="0"/>
                  </a:moveTo>
                  <a:cubicBezTo>
                    <a:pt x="3088" y="0"/>
                    <a:pt x="2143" y="977"/>
                    <a:pt x="2143" y="2111"/>
                  </a:cubicBezTo>
                  <a:lnTo>
                    <a:pt x="2143" y="2174"/>
                  </a:lnTo>
                  <a:cubicBezTo>
                    <a:pt x="946" y="2332"/>
                    <a:pt x="1" y="3340"/>
                    <a:pt x="1" y="4600"/>
                  </a:cubicBezTo>
                  <a:cubicBezTo>
                    <a:pt x="1" y="5104"/>
                    <a:pt x="158" y="5640"/>
                    <a:pt x="442" y="6018"/>
                  </a:cubicBezTo>
                  <a:cubicBezTo>
                    <a:pt x="158" y="6427"/>
                    <a:pt x="1" y="6931"/>
                    <a:pt x="1" y="7435"/>
                  </a:cubicBezTo>
                  <a:cubicBezTo>
                    <a:pt x="1" y="8696"/>
                    <a:pt x="946" y="9735"/>
                    <a:pt x="2143" y="9861"/>
                  </a:cubicBezTo>
                  <a:lnTo>
                    <a:pt x="2143" y="9924"/>
                  </a:lnTo>
                  <a:cubicBezTo>
                    <a:pt x="2143" y="11090"/>
                    <a:pt x="3088" y="12035"/>
                    <a:pt x="4254" y="12035"/>
                  </a:cubicBezTo>
                  <a:cubicBezTo>
                    <a:pt x="5010" y="12035"/>
                    <a:pt x="5640" y="11657"/>
                    <a:pt x="6050" y="11058"/>
                  </a:cubicBezTo>
                  <a:cubicBezTo>
                    <a:pt x="6428" y="11657"/>
                    <a:pt x="7089" y="12035"/>
                    <a:pt x="7814" y="12035"/>
                  </a:cubicBezTo>
                  <a:cubicBezTo>
                    <a:pt x="8980" y="12035"/>
                    <a:pt x="9925" y="11058"/>
                    <a:pt x="9925" y="9924"/>
                  </a:cubicBezTo>
                  <a:lnTo>
                    <a:pt x="9925" y="9861"/>
                  </a:lnTo>
                  <a:cubicBezTo>
                    <a:pt x="11122" y="9704"/>
                    <a:pt x="12067" y="8696"/>
                    <a:pt x="12067" y="7435"/>
                  </a:cubicBezTo>
                  <a:cubicBezTo>
                    <a:pt x="12067" y="6931"/>
                    <a:pt x="11910" y="6459"/>
                    <a:pt x="11626" y="6018"/>
                  </a:cubicBezTo>
                  <a:cubicBezTo>
                    <a:pt x="11910" y="5577"/>
                    <a:pt x="12067" y="5104"/>
                    <a:pt x="12067" y="4600"/>
                  </a:cubicBezTo>
                  <a:cubicBezTo>
                    <a:pt x="12067" y="3371"/>
                    <a:pt x="11154" y="2363"/>
                    <a:pt x="9925" y="2174"/>
                  </a:cubicBezTo>
                  <a:lnTo>
                    <a:pt x="9925" y="2111"/>
                  </a:lnTo>
                  <a:cubicBezTo>
                    <a:pt x="9925" y="945"/>
                    <a:pt x="8980" y="0"/>
                    <a:pt x="7814" y="0"/>
                  </a:cubicBezTo>
                  <a:cubicBezTo>
                    <a:pt x="7089" y="0"/>
                    <a:pt x="6428" y="378"/>
                    <a:pt x="6050" y="977"/>
                  </a:cubicBezTo>
                  <a:cubicBezTo>
                    <a:pt x="5640" y="378"/>
                    <a:pt x="4979" y="0"/>
                    <a:pt x="4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3"/>
          <p:cNvGrpSpPr/>
          <p:nvPr/>
        </p:nvGrpSpPr>
        <p:grpSpPr>
          <a:xfrm>
            <a:off x="2733929" y="1076325"/>
            <a:ext cx="1645208" cy="3657600"/>
            <a:chOff x="2734592" y="1076325"/>
            <a:chExt cx="1645208" cy="3657600"/>
          </a:xfrm>
        </p:grpSpPr>
        <p:sp>
          <p:nvSpPr>
            <p:cNvPr id="846" name="Google Shape;846;p33"/>
            <p:cNvSpPr/>
            <p:nvPr/>
          </p:nvSpPr>
          <p:spPr>
            <a:xfrm>
              <a:off x="2734592" y="10763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3065942" y="13423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734600" y="4485525"/>
              <a:ext cx="1645200" cy="248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33"/>
            <p:cNvGrpSpPr/>
            <p:nvPr/>
          </p:nvGrpSpPr>
          <p:grpSpPr>
            <a:xfrm>
              <a:off x="3282873" y="2789270"/>
              <a:ext cx="548631" cy="548652"/>
              <a:chOff x="-49786250" y="2316650"/>
              <a:chExt cx="300900" cy="299450"/>
            </a:xfrm>
          </p:grpSpPr>
          <p:sp>
            <p:nvSpPr>
              <p:cNvPr id="850" name="Google Shape;850;p33"/>
              <p:cNvSpPr/>
              <p:nvPr/>
            </p:nvSpPr>
            <p:spPr>
              <a:xfrm>
                <a:off x="-49746875" y="2316650"/>
                <a:ext cx="217400" cy="299450"/>
              </a:xfrm>
              <a:custGeom>
                <a:rect b="b" l="l" r="r" t="t"/>
                <a:pathLst>
                  <a:path extrusionOk="0" h="11978" w="8696">
                    <a:moveTo>
                      <a:pt x="4411" y="3944"/>
                    </a:moveTo>
                    <a:lnTo>
                      <a:pt x="5010" y="5110"/>
                    </a:lnTo>
                    <a:cubicBezTo>
                      <a:pt x="4837" y="5188"/>
                      <a:pt x="4640" y="5228"/>
                      <a:pt x="4439" y="5228"/>
                    </a:cubicBezTo>
                    <a:cubicBezTo>
                      <a:pt x="4238" y="5228"/>
                      <a:pt x="4033" y="5188"/>
                      <a:pt x="3844" y="5110"/>
                    </a:cubicBezTo>
                    <a:lnTo>
                      <a:pt x="4411" y="3944"/>
                    </a:lnTo>
                    <a:close/>
                    <a:moveTo>
                      <a:pt x="5136" y="5834"/>
                    </a:moveTo>
                    <a:lnTo>
                      <a:pt x="5136" y="8418"/>
                    </a:lnTo>
                    <a:lnTo>
                      <a:pt x="3718" y="8418"/>
                    </a:lnTo>
                    <a:lnTo>
                      <a:pt x="3718" y="5834"/>
                    </a:lnTo>
                    <a:cubicBezTo>
                      <a:pt x="3939" y="5897"/>
                      <a:pt x="4191" y="5960"/>
                      <a:pt x="4411" y="5960"/>
                    </a:cubicBezTo>
                    <a:cubicBezTo>
                      <a:pt x="4663" y="5960"/>
                      <a:pt x="4884" y="5897"/>
                      <a:pt x="5136" y="5834"/>
                    </a:cubicBezTo>
                    <a:close/>
                    <a:moveTo>
                      <a:pt x="4390" y="657"/>
                    </a:moveTo>
                    <a:cubicBezTo>
                      <a:pt x="5196" y="657"/>
                      <a:pt x="5982" y="942"/>
                      <a:pt x="6617" y="1455"/>
                    </a:cubicBezTo>
                    <a:cubicBezTo>
                      <a:pt x="7467" y="2117"/>
                      <a:pt x="7940" y="3156"/>
                      <a:pt x="7940" y="4196"/>
                    </a:cubicBezTo>
                    <a:cubicBezTo>
                      <a:pt x="7940" y="5078"/>
                      <a:pt x="7625" y="5897"/>
                      <a:pt x="7058" y="6527"/>
                    </a:cubicBezTo>
                    <a:cubicBezTo>
                      <a:pt x="6585" y="7095"/>
                      <a:pt x="6270" y="7756"/>
                      <a:pt x="6207" y="8418"/>
                    </a:cubicBezTo>
                    <a:lnTo>
                      <a:pt x="5829" y="8418"/>
                    </a:lnTo>
                    <a:lnTo>
                      <a:pt x="5829" y="5267"/>
                    </a:lnTo>
                    <a:cubicBezTo>
                      <a:pt x="5829" y="5236"/>
                      <a:pt x="5829" y="5141"/>
                      <a:pt x="5798" y="5110"/>
                    </a:cubicBezTo>
                    <a:lnTo>
                      <a:pt x="4726" y="2999"/>
                    </a:lnTo>
                    <a:cubicBezTo>
                      <a:pt x="4663" y="2873"/>
                      <a:pt x="4537" y="2778"/>
                      <a:pt x="4411" y="2778"/>
                    </a:cubicBezTo>
                    <a:cubicBezTo>
                      <a:pt x="4317" y="2778"/>
                      <a:pt x="4191" y="2873"/>
                      <a:pt x="4096" y="2999"/>
                    </a:cubicBezTo>
                    <a:lnTo>
                      <a:pt x="3057" y="5110"/>
                    </a:lnTo>
                    <a:cubicBezTo>
                      <a:pt x="2994" y="5141"/>
                      <a:pt x="2994" y="5236"/>
                      <a:pt x="2994" y="5267"/>
                    </a:cubicBezTo>
                    <a:lnTo>
                      <a:pt x="2994" y="8418"/>
                    </a:lnTo>
                    <a:lnTo>
                      <a:pt x="2647" y="8418"/>
                    </a:lnTo>
                    <a:cubicBezTo>
                      <a:pt x="2584" y="7756"/>
                      <a:pt x="2301" y="7095"/>
                      <a:pt x="1796" y="6527"/>
                    </a:cubicBezTo>
                    <a:cubicBezTo>
                      <a:pt x="1040" y="5708"/>
                      <a:pt x="757" y="4574"/>
                      <a:pt x="1009" y="3408"/>
                    </a:cubicBezTo>
                    <a:cubicBezTo>
                      <a:pt x="1261" y="2085"/>
                      <a:pt x="2332" y="1014"/>
                      <a:pt x="3687" y="731"/>
                    </a:cubicBezTo>
                    <a:cubicBezTo>
                      <a:pt x="3921" y="681"/>
                      <a:pt x="4156" y="657"/>
                      <a:pt x="4390" y="657"/>
                    </a:cubicBezTo>
                    <a:close/>
                    <a:moveTo>
                      <a:pt x="6207" y="9142"/>
                    </a:moveTo>
                    <a:lnTo>
                      <a:pt x="6207" y="9489"/>
                    </a:lnTo>
                    <a:cubicBezTo>
                      <a:pt x="6207" y="9678"/>
                      <a:pt x="6050" y="9835"/>
                      <a:pt x="5829" y="9835"/>
                    </a:cubicBezTo>
                    <a:lnTo>
                      <a:pt x="3057" y="9835"/>
                    </a:lnTo>
                    <a:cubicBezTo>
                      <a:pt x="2836" y="9835"/>
                      <a:pt x="2679" y="9678"/>
                      <a:pt x="2679" y="9489"/>
                    </a:cubicBezTo>
                    <a:lnTo>
                      <a:pt x="2679" y="9142"/>
                    </a:lnTo>
                    <a:close/>
                    <a:moveTo>
                      <a:pt x="5483" y="10529"/>
                    </a:moveTo>
                    <a:lnTo>
                      <a:pt x="5483" y="10907"/>
                    </a:lnTo>
                    <a:cubicBezTo>
                      <a:pt x="5483" y="11096"/>
                      <a:pt x="5325" y="11253"/>
                      <a:pt x="5136" y="11253"/>
                    </a:cubicBezTo>
                    <a:lnTo>
                      <a:pt x="3718" y="11253"/>
                    </a:lnTo>
                    <a:cubicBezTo>
                      <a:pt x="3529" y="11253"/>
                      <a:pt x="3372" y="11096"/>
                      <a:pt x="3372" y="10907"/>
                    </a:cubicBezTo>
                    <a:lnTo>
                      <a:pt x="3372" y="10529"/>
                    </a:lnTo>
                    <a:close/>
                    <a:moveTo>
                      <a:pt x="4318" y="0"/>
                    </a:moveTo>
                    <a:cubicBezTo>
                      <a:pt x="4056" y="0"/>
                      <a:pt x="3792" y="23"/>
                      <a:pt x="3529" y="69"/>
                    </a:cubicBezTo>
                    <a:cubicBezTo>
                      <a:pt x="1954" y="384"/>
                      <a:pt x="631" y="1707"/>
                      <a:pt x="284" y="3314"/>
                    </a:cubicBezTo>
                    <a:cubicBezTo>
                      <a:pt x="1" y="4637"/>
                      <a:pt x="379" y="6023"/>
                      <a:pt x="1261" y="7000"/>
                    </a:cubicBezTo>
                    <a:cubicBezTo>
                      <a:pt x="1702" y="7536"/>
                      <a:pt x="1986" y="8166"/>
                      <a:pt x="1986" y="8796"/>
                    </a:cubicBezTo>
                    <a:lnTo>
                      <a:pt x="1986" y="9489"/>
                    </a:lnTo>
                    <a:cubicBezTo>
                      <a:pt x="1986" y="9961"/>
                      <a:pt x="2269" y="10371"/>
                      <a:pt x="2679" y="10466"/>
                    </a:cubicBezTo>
                    <a:lnTo>
                      <a:pt x="2679" y="10907"/>
                    </a:lnTo>
                    <a:cubicBezTo>
                      <a:pt x="2679" y="11505"/>
                      <a:pt x="3151" y="11978"/>
                      <a:pt x="3750" y="11978"/>
                    </a:cubicBezTo>
                    <a:lnTo>
                      <a:pt x="5168" y="11978"/>
                    </a:lnTo>
                    <a:cubicBezTo>
                      <a:pt x="5766" y="11978"/>
                      <a:pt x="6239" y="11505"/>
                      <a:pt x="6239" y="10907"/>
                    </a:cubicBezTo>
                    <a:lnTo>
                      <a:pt x="6239" y="10466"/>
                    </a:lnTo>
                    <a:cubicBezTo>
                      <a:pt x="6617" y="10308"/>
                      <a:pt x="6963" y="9930"/>
                      <a:pt x="6963" y="9489"/>
                    </a:cubicBezTo>
                    <a:lnTo>
                      <a:pt x="6963" y="8796"/>
                    </a:lnTo>
                    <a:cubicBezTo>
                      <a:pt x="6963" y="8166"/>
                      <a:pt x="7184" y="7536"/>
                      <a:pt x="7656" y="6969"/>
                    </a:cubicBezTo>
                    <a:cubicBezTo>
                      <a:pt x="8318" y="6212"/>
                      <a:pt x="8696" y="5236"/>
                      <a:pt x="8696" y="4228"/>
                    </a:cubicBezTo>
                    <a:cubicBezTo>
                      <a:pt x="8633" y="2967"/>
                      <a:pt x="8097" y="1739"/>
                      <a:pt x="7058" y="951"/>
                    </a:cubicBezTo>
                    <a:cubicBezTo>
                      <a:pt x="6285" y="328"/>
                      <a:pt x="5314" y="0"/>
                      <a:pt x="4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-49786250" y="2422325"/>
                <a:ext cx="36250" cy="17350"/>
              </a:xfrm>
              <a:custGeom>
                <a:rect b="b" l="l" r="r" t="t"/>
                <a:pathLst>
                  <a:path extrusionOk="0" h="694" w="1450">
                    <a:moveTo>
                      <a:pt x="379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450" y="127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-49783900" y="2362475"/>
                <a:ext cx="31550" cy="30150"/>
              </a:xfrm>
              <a:custGeom>
                <a:rect b="b" l="l" r="r" t="t"/>
                <a:pathLst>
                  <a:path extrusionOk="0" h="1206" w="1262">
                    <a:moveTo>
                      <a:pt x="391" y="0"/>
                    </a:moveTo>
                    <a:cubicBezTo>
                      <a:pt x="300" y="0"/>
                      <a:pt x="206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4"/>
                    </a:lnTo>
                    <a:cubicBezTo>
                      <a:pt x="694" y="1182"/>
                      <a:pt x="781" y="1205"/>
                      <a:pt x="871" y="1205"/>
                    </a:cubicBezTo>
                    <a:cubicBezTo>
                      <a:pt x="962" y="1205"/>
                      <a:pt x="1056" y="1182"/>
                      <a:pt x="1135" y="1134"/>
                    </a:cubicBezTo>
                    <a:cubicBezTo>
                      <a:pt x="1261" y="1008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-49783900" y="2468800"/>
                <a:ext cx="31550" cy="30150"/>
              </a:xfrm>
              <a:custGeom>
                <a:rect b="b" l="l" r="r" t="t"/>
                <a:pathLst>
                  <a:path extrusionOk="0" h="1206" w="1262">
                    <a:moveTo>
                      <a:pt x="871" y="0"/>
                    </a:moveTo>
                    <a:cubicBezTo>
                      <a:pt x="781" y="0"/>
                      <a:pt x="694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77"/>
                      <a:pt x="127" y="1135"/>
                    </a:cubicBezTo>
                    <a:cubicBezTo>
                      <a:pt x="174" y="1182"/>
                      <a:pt x="261" y="1205"/>
                      <a:pt x="355" y="1205"/>
                    </a:cubicBezTo>
                    <a:cubicBezTo>
                      <a:pt x="450" y="1205"/>
                      <a:pt x="552" y="1182"/>
                      <a:pt x="631" y="1135"/>
                    </a:cubicBezTo>
                    <a:lnTo>
                      <a:pt x="1135" y="599"/>
                    </a:lnTo>
                    <a:cubicBezTo>
                      <a:pt x="1261" y="504"/>
                      <a:pt x="1261" y="252"/>
                      <a:pt x="1135" y="95"/>
                    </a:cubicBezTo>
                    <a:cubicBezTo>
                      <a:pt x="1056" y="32"/>
                      <a:pt x="962" y="0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-49520825" y="2421550"/>
                <a:ext cx="35475" cy="18125"/>
              </a:xfrm>
              <a:custGeom>
                <a:rect b="b" l="l" r="r" t="t"/>
                <a:pathLst>
                  <a:path extrusionOk="0" h="725" w="1419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-49519250" y="2362475"/>
                <a:ext cx="31525" cy="31325"/>
              </a:xfrm>
              <a:custGeom>
                <a:rect b="b" l="l" r="r" t="t"/>
                <a:pathLst>
                  <a:path extrusionOk="0" h="1253" w="1261">
                    <a:moveTo>
                      <a:pt x="906" y="0"/>
                    </a:moveTo>
                    <a:cubicBezTo>
                      <a:pt x="812" y="0"/>
                      <a:pt x="709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45"/>
                      <a:pt x="127" y="1134"/>
                    </a:cubicBezTo>
                    <a:cubicBezTo>
                      <a:pt x="190" y="1213"/>
                      <a:pt x="276" y="1253"/>
                      <a:pt x="367" y="1253"/>
                    </a:cubicBezTo>
                    <a:cubicBezTo>
                      <a:pt x="457" y="1253"/>
                      <a:pt x="552" y="1213"/>
                      <a:pt x="631" y="1134"/>
                    </a:cubicBezTo>
                    <a:lnTo>
                      <a:pt x="1135" y="599"/>
                    </a:lnTo>
                    <a:cubicBezTo>
                      <a:pt x="1261" y="473"/>
                      <a:pt x="1261" y="252"/>
                      <a:pt x="1135" y="95"/>
                    </a:cubicBezTo>
                    <a:cubicBezTo>
                      <a:pt x="1088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-49519250" y="2468800"/>
                <a:ext cx="31525" cy="30150"/>
              </a:xfrm>
              <a:custGeom>
                <a:rect b="b" l="l" r="r" t="t"/>
                <a:pathLst>
                  <a:path extrusionOk="0" h="1206" w="1261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5"/>
                    </a:lnTo>
                    <a:cubicBezTo>
                      <a:pt x="694" y="1182"/>
                      <a:pt x="780" y="1205"/>
                      <a:pt x="871" y="1205"/>
                    </a:cubicBezTo>
                    <a:cubicBezTo>
                      <a:pt x="962" y="1205"/>
                      <a:pt x="1056" y="1182"/>
                      <a:pt x="1135" y="1135"/>
                    </a:cubicBezTo>
                    <a:cubicBezTo>
                      <a:pt x="1261" y="1009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020575" y="2304572"/>
            <a:ext cx="1391100" cy="690000"/>
          </a:xfrm>
          <a:prstGeom prst="roundRect">
            <a:avLst>
              <a:gd fmla="val 34234" name="adj"/>
            </a:avLst>
          </a:prstGeom>
          <a:solidFill>
            <a:srgbClr val="8FC0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020575" y="1500400"/>
            <a:ext cx="1391100" cy="690000"/>
          </a:xfrm>
          <a:prstGeom prst="roundRect">
            <a:avLst>
              <a:gd fmla="val 34234" name="adj"/>
            </a:avLst>
          </a:prstGeom>
          <a:solidFill>
            <a:srgbClr val="D1CC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1020575" y="3108744"/>
            <a:ext cx="1391100" cy="690000"/>
          </a:xfrm>
          <a:prstGeom prst="roundRect">
            <a:avLst>
              <a:gd fmla="val 34234" name="adj"/>
            </a:avLst>
          </a:prstGeom>
          <a:solidFill>
            <a:srgbClr val="1FC2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020575" y="3911306"/>
            <a:ext cx="1391100" cy="690000"/>
          </a:xfrm>
          <a:prstGeom prst="roundRect">
            <a:avLst>
              <a:gd fmla="val 34234" name="adj"/>
            </a:avLst>
          </a:prstGeom>
          <a:solidFill>
            <a:srgbClr val="3A80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409675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{6F5FC94C-C70F-4F9D-A058-572589D16F30}</a:tableStyleId>
              </a:tblPr>
              <a:tblGrid>
                <a:gridCol w="3140750"/>
                <a:gridCol w="1175850"/>
                <a:gridCol w="1206150"/>
                <a:gridCol w="1191000"/>
              </a:tblGrid>
              <a:tr h="2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Basic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Standard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Premium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Mercury</a:t>
                      </a:r>
                      <a:endParaRPr/>
                    </a:p>
                  </a:txBody>
                  <a:tcPr marT="91425" marB="91425" marR="91425" marL="91425" anchor="b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CC6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CC6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CC6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CC62"/>
                    </a:solidFill>
                  </a:tcPr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CC62"/>
                    </a:solidFill>
                  </a:tcPr>
                </a:tc>
                <a:tc vMerge="1"/>
                <a:tc vMerge="1"/>
                <a:tc vMerge="1"/>
              </a:tr>
              <a:tr h="2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Mars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C03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C03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C03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C03F"/>
                    </a:solidFill>
                  </a:tcPr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C03F"/>
                    </a:solidFill>
                  </a:tcPr>
                </a:tc>
                <a:tc vMerge="1"/>
                <a:tc vMerge="1"/>
                <a:tc vMerge="1"/>
              </a:tr>
              <a:tr h="2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Jupiter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C2B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C2B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C2B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C2BA"/>
                    </a:solidFill>
                  </a:tcPr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C2BA"/>
                    </a:solidFill>
                  </a:tcPr>
                </a:tc>
                <a:tc vMerge="1"/>
                <a:tc vMerge="1"/>
                <a:tc vMerge="1"/>
              </a:tr>
              <a:tr h="2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Saturn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80B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80B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80B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80B6"/>
                    </a:solidFill>
                  </a:tcPr>
                </a:tc>
              </a:tr>
              <a:tr h="2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composed of hydrogen and helium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80B6"/>
                    </a:solidFill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sp>
        <p:nvSpPr>
          <p:cNvPr id="75" name="Google Shape;75;p16"/>
          <p:cNvSpPr/>
          <p:nvPr/>
        </p:nvSpPr>
        <p:spPr>
          <a:xfrm>
            <a:off x="4945357" y="1690959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127757" y="1690959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332657" y="1690959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945357" y="2475490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127757" y="2475490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7332657" y="2475490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999874" y="3322576"/>
            <a:ext cx="283001" cy="283020"/>
          </a:xfrm>
          <a:custGeom>
            <a:rect b="b" l="l" r="r" t="t"/>
            <a:pathLst>
              <a:path extrusionOk="0" h="6093" w="6239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182274" y="3322576"/>
            <a:ext cx="283001" cy="283020"/>
          </a:xfrm>
          <a:custGeom>
            <a:rect b="b" l="l" r="r" t="t"/>
            <a:pathLst>
              <a:path extrusionOk="0" h="6093" w="6239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999874" y="4113544"/>
            <a:ext cx="283001" cy="283020"/>
          </a:xfrm>
          <a:custGeom>
            <a:rect b="b" l="l" r="r" t="t"/>
            <a:pathLst>
              <a:path extrusionOk="0" h="6093" w="6239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182274" y="4113544"/>
            <a:ext cx="283001" cy="283020"/>
          </a:xfrm>
          <a:custGeom>
            <a:rect b="b" l="l" r="r" t="t"/>
            <a:pathLst>
              <a:path extrusionOk="0" h="6093" w="6239">
                <a:moveTo>
                  <a:pt x="763" y="1"/>
                </a:moveTo>
                <a:cubicBezTo>
                  <a:pt x="598" y="1"/>
                  <a:pt x="430" y="60"/>
                  <a:pt x="301" y="189"/>
                </a:cubicBezTo>
                <a:cubicBezTo>
                  <a:pt x="34" y="422"/>
                  <a:pt x="34" y="889"/>
                  <a:pt x="301" y="1156"/>
                </a:cubicBezTo>
                <a:lnTo>
                  <a:pt x="2169" y="3057"/>
                </a:lnTo>
                <a:lnTo>
                  <a:pt x="268" y="4925"/>
                </a:lnTo>
                <a:cubicBezTo>
                  <a:pt x="1" y="5192"/>
                  <a:pt x="1" y="5593"/>
                  <a:pt x="234" y="5859"/>
                </a:cubicBezTo>
                <a:cubicBezTo>
                  <a:pt x="376" y="6001"/>
                  <a:pt x="565" y="6077"/>
                  <a:pt x="751" y="6077"/>
                </a:cubicBezTo>
                <a:cubicBezTo>
                  <a:pt x="915" y="6077"/>
                  <a:pt x="1076" y="6018"/>
                  <a:pt x="1202" y="5893"/>
                </a:cubicBezTo>
                <a:lnTo>
                  <a:pt x="3103" y="3991"/>
                </a:lnTo>
                <a:lnTo>
                  <a:pt x="4971" y="5893"/>
                </a:lnTo>
                <a:cubicBezTo>
                  <a:pt x="5104" y="6026"/>
                  <a:pt x="5280" y="6093"/>
                  <a:pt x="5455" y="6093"/>
                </a:cubicBezTo>
                <a:cubicBezTo>
                  <a:pt x="5630" y="6093"/>
                  <a:pt x="5805" y="6026"/>
                  <a:pt x="5938" y="5893"/>
                </a:cubicBezTo>
                <a:cubicBezTo>
                  <a:pt x="6205" y="5626"/>
                  <a:pt x="6205" y="5192"/>
                  <a:pt x="5938" y="4959"/>
                </a:cubicBezTo>
                <a:lnTo>
                  <a:pt x="4070" y="3057"/>
                </a:lnTo>
                <a:lnTo>
                  <a:pt x="5972" y="1189"/>
                </a:lnTo>
                <a:cubicBezTo>
                  <a:pt x="6239" y="923"/>
                  <a:pt x="6239" y="489"/>
                  <a:pt x="5972" y="222"/>
                </a:cubicBezTo>
                <a:cubicBezTo>
                  <a:pt x="5838" y="89"/>
                  <a:pt x="5663" y="22"/>
                  <a:pt x="5488" y="22"/>
                </a:cubicBezTo>
                <a:cubicBezTo>
                  <a:pt x="5313" y="22"/>
                  <a:pt x="5138" y="89"/>
                  <a:pt x="5004" y="222"/>
                </a:cubicBezTo>
                <a:lnTo>
                  <a:pt x="3136" y="2090"/>
                </a:lnTo>
                <a:lnTo>
                  <a:pt x="1235" y="189"/>
                </a:lnTo>
                <a:cubicBezTo>
                  <a:pt x="1114" y="68"/>
                  <a:pt x="940" y="1"/>
                  <a:pt x="7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332657" y="3291159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332657" y="4075690"/>
            <a:ext cx="392035" cy="287293"/>
          </a:xfrm>
          <a:custGeom>
            <a:rect b="b" l="l" r="r" t="t"/>
            <a:pathLst>
              <a:path extrusionOk="0" h="5452" w="7439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862" name="Google Shape;862;p34"/>
          <p:cNvGrpSpPr/>
          <p:nvPr/>
        </p:nvGrpSpPr>
        <p:grpSpPr>
          <a:xfrm>
            <a:off x="728673" y="1253750"/>
            <a:ext cx="7686653" cy="780800"/>
            <a:chOff x="728673" y="1253750"/>
            <a:chExt cx="7686653" cy="780800"/>
          </a:xfrm>
        </p:grpSpPr>
        <p:sp>
          <p:nvSpPr>
            <p:cNvPr id="863" name="Google Shape;863;p34"/>
            <p:cNvSpPr/>
            <p:nvPr/>
          </p:nvSpPr>
          <p:spPr>
            <a:xfrm rot="-5400000">
              <a:off x="2847273" y="-864126"/>
              <a:ext cx="770400" cy="5007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4" name="Google Shape;864;p34"/>
            <p:cNvGrpSpPr/>
            <p:nvPr/>
          </p:nvGrpSpPr>
          <p:grpSpPr>
            <a:xfrm>
              <a:off x="1940692" y="1353738"/>
              <a:ext cx="3412698" cy="571763"/>
              <a:chOff x="2872400" y="1323002"/>
              <a:chExt cx="3606360" cy="604209"/>
            </a:xfrm>
          </p:grpSpPr>
          <p:sp>
            <p:nvSpPr>
              <p:cNvPr id="865" name="Google Shape;865;p34"/>
              <p:cNvSpPr txBox="1"/>
              <p:nvPr/>
            </p:nvSpPr>
            <p:spPr>
              <a:xfrm>
                <a:off x="2872400" y="1323002"/>
                <a:ext cx="1097100" cy="30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6" name="Google Shape;866;p34"/>
              <p:cNvSpPr txBox="1"/>
              <p:nvPr/>
            </p:nvSpPr>
            <p:spPr>
              <a:xfrm>
                <a:off x="2872460" y="1625410"/>
                <a:ext cx="36063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7" name="Google Shape;867;p34"/>
            <p:cNvSpPr/>
            <p:nvPr/>
          </p:nvSpPr>
          <p:spPr>
            <a:xfrm>
              <a:off x="5886302" y="1253750"/>
              <a:ext cx="771900" cy="7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1º</a:t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808137" y="1311323"/>
              <a:ext cx="656700" cy="65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34"/>
            <p:cNvGrpSpPr/>
            <p:nvPr/>
          </p:nvGrpSpPr>
          <p:grpSpPr>
            <a:xfrm>
              <a:off x="956979" y="1460156"/>
              <a:ext cx="359066" cy="359059"/>
              <a:chOff x="3270475" y="1427025"/>
              <a:chExt cx="483200" cy="483125"/>
            </a:xfrm>
          </p:grpSpPr>
          <p:sp>
            <p:nvSpPr>
              <p:cNvPr id="870" name="Google Shape;870;p34"/>
              <p:cNvSpPr/>
              <p:nvPr/>
            </p:nvSpPr>
            <p:spPr>
              <a:xfrm>
                <a:off x="3270475" y="1427025"/>
                <a:ext cx="483200" cy="483125"/>
              </a:xfrm>
              <a:custGeom>
                <a:rect b="b" l="l" r="r" t="t"/>
                <a:pathLst>
                  <a:path extrusionOk="0" h="19325" w="19328">
                    <a:moveTo>
                      <a:pt x="9630" y="1133"/>
                    </a:moveTo>
                    <a:cubicBezTo>
                      <a:pt x="14352" y="1133"/>
                      <a:pt x="18196" y="4943"/>
                      <a:pt x="18196" y="9626"/>
                    </a:cubicBezTo>
                    <a:cubicBezTo>
                      <a:pt x="18196" y="14349"/>
                      <a:pt x="14352" y="18193"/>
                      <a:pt x="9630" y="18193"/>
                    </a:cubicBezTo>
                    <a:cubicBezTo>
                      <a:pt x="4946" y="18193"/>
                      <a:pt x="1136" y="14349"/>
                      <a:pt x="1136" y="9626"/>
                    </a:cubicBezTo>
                    <a:cubicBezTo>
                      <a:pt x="1136" y="4943"/>
                      <a:pt x="4946" y="1133"/>
                      <a:pt x="9630" y="1133"/>
                    </a:cubicBezTo>
                    <a:close/>
                    <a:moveTo>
                      <a:pt x="9641" y="0"/>
                    </a:moveTo>
                    <a:cubicBezTo>
                      <a:pt x="9637" y="0"/>
                      <a:pt x="9633" y="0"/>
                      <a:pt x="9630" y="0"/>
                    </a:cubicBezTo>
                    <a:cubicBezTo>
                      <a:pt x="4312" y="0"/>
                      <a:pt x="4" y="4309"/>
                      <a:pt x="4" y="9626"/>
                    </a:cubicBezTo>
                    <a:cubicBezTo>
                      <a:pt x="1" y="12187"/>
                      <a:pt x="1012" y="14648"/>
                      <a:pt x="2821" y="16465"/>
                    </a:cubicBezTo>
                    <a:cubicBezTo>
                      <a:pt x="4644" y="18310"/>
                      <a:pt x="7063" y="19325"/>
                      <a:pt x="9630" y="19325"/>
                    </a:cubicBezTo>
                    <a:cubicBezTo>
                      <a:pt x="10922" y="19325"/>
                      <a:pt x="12199" y="19065"/>
                      <a:pt x="13389" y="18555"/>
                    </a:cubicBezTo>
                    <a:cubicBezTo>
                      <a:pt x="15711" y="17558"/>
                      <a:pt x="17562" y="15708"/>
                      <a:pt x="18558" y="13386"/>
                    </a:cubicBezTo>
                    <a:cubicBezTo>
                      <a:pt x="19068" y="12196"/>
                      <a:pt x="19328" y="10919"/>
                      <a:pt x="19328" y="9626"/>
                    </a:cubicBezTo>
                    <a:cubicBezTo>
                      <a:pt x="19328" y="7060"/>
                      <a:pt x="18313" y="4641"/>
                      <a:pt x="16469" y="2818"/>
                    </a:cubicBezTo>
                    <a:cubicBezTo>
                      <a:pt x="14654" y="1012"/>
                      <a:pt x="12197" y="0"/>
                      <a:pt x="9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3497550" y="1596875"/>
                <a:ext cx="87650" cy="141525"/>
              </a:xfrm>
              <a:custGeom>
                <a:rect b="b" l="l" r="r" t="t"/>
                <a:pathLst>
                  <a:path extrusionOk="0" h="5661" w="3506">
                    <a:moveTo>
                      <a:pt x="2885" y="1"/>
                    </a:moveTo>
                    <a:cubicBezTo>
                      <a:pt x="2740" y="1"/>
                      <a:pt x="2595" y="56"/>
                      <a:pt x="2485" y="166"/>
                    </a:cubicBezTo>
                    <a:lnTo>
                      <a:pt x="220" y="2431"/>
                    </a:lnTo>
                    <a:cubicBezTo>
                      <a:pt x="0" y="2651"/>
                      <a:pt x="0" y="3011"/>
                      <a:pt x="220" y="3231"/>
                    </a:cubicBezTo>
                    <a:lnTo>
                      <a:pt x="2485" y="5496"/>
                    </a:lnTo>
                    <a:cubicBezTo>
                      <a:pt x="2595" y="5606"/>
                      <a:pt x="2740" y="5661"/>
                      <a:pt x="2885" y="5661"/>
                    </a:cubicBezTo>
                    <a:cubicBezTo>
                      <a:pt x="3030" y="5661"/>
                      <a:pt x="3175" y="5606"/>
                      <a:pt x="3285" y="5496"/>
                    </a:cubicBezTo>
                    <a:cubicBezTo>
                      <a:pt x="3506" y="5275"/>
                      <a:pt x="3506" y="4916"/>
                      <a:pt x="3285" y="4695"/>
                    </a:cubicBezTo>
                    <a:lnTo>
                      <a:pt x="1422" y="2832"/>
                    </a:lnTo>
                    <a:lnTo>
                      <a:pt x="3285" y="966"/>
                    </a:lnTo>
                    <a:cubicBezTo>
                      <a:pt x="3506" y="746"/>
                      <a:pt x="3506" y="387"/>
                      <a:pt x="3285" y="166"/>
                    </a:cubicBezTo>
                    <a:cubicBezTo>
                      <a:pt x="3175" y="56"/>
                      <a:pt x="3030" y="1"/>
                      <a:pt x="2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3327100" y="1483625"/>
                <a:ext cx="369975" cy="369925"/>
              </a:xfrm>
              <a:custGeom>
                <a:rect b="b" l="l" r="r" t="t"/>
                <a:pathLst>
                  <a:path extrusionOk="0" h="14797" w="14799">
                    <a:moveTo>
                      <a:pt x="7929" y="1157"/>
                    </a:moveTo>
                    <a:cubicBezTo>
                      <a:pt x="9206" y="1272"/>
                      <a:pt x="10420" y="1770"/>
                      <a:pt x="11411" y="2589"/>
                    </a:cubicBezTo>
                    <a:lnTo>
                      <a:pt x="11042" y="2957"/>
                    </a:lnTo>
                    <a:cubicBezTo>
                      <a:pt x="10828" y="3180"/>
                      <a:pt x="10831" y="3534"/>
                      <a:pt x="11048" y="3751"/>
                    </a:cubicBezTo>
                    <a:cubicBezTo>
                      <a:pt x="11158" y="3861"/>
                      <a:pt x="11303" y="3916"/>
                      <a:pt x="11448" y="3916"/>
                    </a:cubicBezTo>
                    <a:cubicBezTo>
                      <a:pt x="11590" y="3916"/>
                      <a:pt x="11732" y="3863"/>
                      <a:pt x="11842" y="3757"/>
                    </a:cubicBezTo>
                    <a:lnTo>
                      <a:pt x="12214" y="3389"/>
                    </a:lnTo>
                    <a:cubicBezTo>
                      <a:pt x="13026" y="4349"/>
                      <a:pt x="13524" y="5539"/>
                      <a:pt x="13639" y="6795"/>
                    </a:cubicBezTo>
                    <a:lnTo>
                      <a:pt x="13101" y="6795"/>
                    </a:lnTo>
                    <a:cubicBezTo>
                      <a:pt x="12787" y="6795"/>
                      <a:pt x="12534" y="7048"/>
                      <a:pt x="12534" y="7362"/>
                    </a:cubicBezTo>
                    <a:cubicBezTo>
                      <a:pt x="12534" y="7673"/>
                      <a:pt x="12787" y="7927"/>
                      <a:pt x="13101" y="7927"/>
                    </a:cubicBezTo>
                    <a:lnTo>
                      <a:pt x="13639" y="7927"/>
                    </a:lnTo>
                    <a:cubicBezTo>
                      <a:pt x="13515" y="9198"/>
                      <a:pt x="13005" y="10400"/>
                      <a:pt x="12178" y="11375"/>
                    </a:cubicBezTo>
                    <a:lnTo>
                      <a:pt x="11842" y="11040"/>
                    </a:lnTo>
                    <a:cubicBezTo>
                      <a:pt x="11732" y="10934"/>
                      <a:pt x="11590" y="10881"/>
                      <a:pt x="11448" y="10881"/>
                    </a:cubicBezTo>
                    <a:cubicBezTo>
                      <a:pt x="11303" y="10881"/>
                      <a:pt x="11158" y="10936"/>
                      <a:pt x="11048" y="11046"/>
                    </a:cubicBezTo>
                    <a:cubicBezTo>
                      <a:pt x="10831" y="11264"/>
                      <a:pt x="10828" y="11617"/>
                      <a:pt x="11042" y="11840"/>
                    </a:cubicBezTo>
                    <a:lnTo>
                      <a:pt x="11377" y="12175"/>
                    </a:lnTo>
                    <a:cubicBezTo>
                      <a:pt x="10402" y="13003"/>
                      <a:pt x="9200" y="13513"/>
                      <a:pt x="7929" y="13637"/>
                    </a:cubicBezTo>
                    <a:lnTo>
                      <a:pt x="7929" y="13099"/>
                    </a:lnTo>
                    <a:cubicBezTo>
                      <a:pt x="7929" y="12785"/>
                      <a:pt x="7676" y="12532"/>
                      <a:pt x="7365" y="12532"/>
                    </a:cubicBezTo>
                    <a:cubicBezTo>
                      <a:pt x="7051" y="12532"/>
                      <a:pt x="6797" y="12785"/>
                      <a:pt x="6797" y="13099"/>
                    </a:cubicBezTo>
                    <a:lnTo>
                      <a:pt x="6797" y="13637"/>
                    </a:lnTo>
                    <a:cubicBezTo>
                      <a:pt x="5541" y="13522"/>
                      <a:pt x="4351" y="13024"/>
                      <a:pt x="3391" y="12212"/>
                    </a:cubicBezTo>
                    <a:lnTo>
                      <a:pt x="3759" y="11840"/>
                    </a:lnTo>
                    <a:cubicBezTo>
                      <a:pt x="3974" y="11617"/>
                      <a:pt x="3971" y="11264"/>
                      <a:pt x="3753" y="11046"/>
                    </a:cubicBezTo>
                    <a:cubicBezTo>
                      <a:pt x="3643" y="10936"/>
                      <a:pt x="3499" y="10881"/>
                      <a:pt x="3354" y="10881"/>
                    </a:cubicBezTo>
                    <a:cubicBezTo>
                      <a:pt x="3212" y="10881"/>
                      <a:pt x="3070" y="10934"/>
                      <a:pt x="2959" y="11040"/>
                    </a:cubicBezTo>
                    <a:lnTo>
                      <a:pt x="2591" y="11408"/>
                    </a:lnTo>
                    <a:cubicBezTo>
                      <a:pt x="1773" y="10418"/>
                      <a:pt x="1274" y="9204"/>
                      <a:pt x="1160" y="7927"/>
                    </a:cubicBezTo>
                    <a:lnTo>
                      <a:pt x="1703" y="7927"/>
                    </a:lnTo>
                    <a:cubicBezTo>
                      <a:pt x="2014" y="7927"/>
                      <a:pt x="2268" y="7673"/>
                      <a:pt x="2268" y="7362"/>
                    </a:cubicBezTo>
                    <a:cubicBezTo>
                      <a:pt x="2268" y="7048"/>
                      <a:pt x="2014" y="6795"/>
                      <a:pt x="1703" y="6795"/>
                    </a:cubicBezTo>
                    <a:lnTo>
                      <a:pt x="1163" y="6795"/>
                    </a:lnTo>
                    <a:cubicBezTo>
                      <a:pt x="1274" y="5539"/>
                      <a:pt x="1770" y="4346"/>
                      <a:pt x="2579" y="3377"/>
                    </a:cubicBezTo>
                    <a:lnTo>
                      <a:pt x="2959" y="3757"/>
                    </a:lnTo>
                    <a:cubicBezTo>
                      <a:pt x="3070" y="3863"/>
                      <a:pt x="3212" y="3916"/>
                      <a:pt x="3354" y="3916"/>
                    </a:cubicBezTo>
                    <a:cubicBezTo>
                      <a:pt x="3499" y="3916"/>
                      <a:pt x="3643" y="3861"/>
                      <a:pt x="3753" y="3751"/>
                    </a:cubicBezTo>
                    <a:cubicBezTo>
                      <a:pt x="3971" y="3534"/>
                      <a:pt x="3974" y="3180"/>
                      <a:pt x="3759" y="2957"/>
                    </a:cubicBezTo>
                    <a:lnTo>
                      <a:pt x="3379" y="2577"/>
                    </a:lnTo>
                    <a:cubicBezTo>
                      <a:pt x="4348" y="1767"/>
                      <a:pt x="5541" y="1272"/>
                      <a:pt x="6797" y="1160"/>
                    </a:cubicBezTo>
                    <a:lnTo>
                      <a:pt x="6797" y="1701"/>
                    </a:lnTo>
                    <a:cubicBezTo>
                      <a:pt x="6797" y="2012"/>
                      <a:pt x="7051" y="2266"/>
                      <a:pt x="7365" y="2266"/>
                    </a:cubicBezTo>
                    <a:cubicBezTo>
                      <a:pt x="7676" y="2266"/>
                      <a:pt x="7929" y="2012"/>
                      <a:pt x="7929" y="1701"/>
                    </a:cubicBezTo>
                    <a:lnTo>
                      <a:pt x="7929" y="1157"/>
                    </a:lnTo>
                    <a:close/>
                    <a:moveTo>
                      <a:pt x="7376" y="1"/>
                    </a:moveTo>
                    <a:cubicBezTo>
                      <a:pt x="7372" y="1"/>
                      <a:pt x="7368" y="1"/>
                      <a:pt x="7365" y="1"/>
                    </a:cubicBezTo>
                    <a:cubicBezTo>
                      <a:pt x="5435" y="1"/>
                      <a:pt x="3581" y="759"/>
                      <a:pt x="2210" y="2115"/>
                    </a:cubicBezTo>
                    <a:cubicBezTo>
                      <a:pt x="2174" y="2142"/>
                      <a:pt x="2141" y="2172"/>
                      <a:pt x="2114" y="2208"/>
                    </a:cubicBezTo>
                    <a:cubicBezTo>
                      <a:pt x="761" y="3582"/>
                      <a:pt x="3" y="5433"/>
                      <a:pt x="3" y="7362"/>
                    </a:cubicBezTo>
                    <a:cubicBezTo>
                      <a:pt x="0" y="9322"/>
                      <a:pt x="776" y="11206"/>
                      <a:pt x="2159" y="12598"/>
                    </a:cubicBezTo>
                    <a:lnTo>
                      <a:pt x="2177" y="12616"/>
                    </a:lnTo>
                    <a:lnTo>
                      <a:pt x="2180" y="12619"/>
                    </a:lnTo>
                    <a:lnTo>
                      <a:pt x="2186" y="12625"/>
                    </a:lnTo>
                    <a:cubicBezTo>
                      <a:pt x="3578" y="14023"/>
                      <a:pt x="5414" y="14796"/>
                      <a:pt x="7365" y="14796"/>
                    </a:cubicBezTo>
                    <a:cubicBezTo>
                      <a:pt x="9327" y="14796"/>
                      <a:pt x="11187" y="14017"/>
                      <a:pt x="12603" y="12601"/>
                    </a:cubicBezTo>
                    <a:cubicBezTo>
                      <a:pt x="14019" y="11185"/>
                      <a:pt x="14798" y="9325"/>
                      <a:pt x="14798" y="7362"/>
                    </a:cubicBezTo>
                    <a:cubicBezTo>
                      <a:pt x="14798" y="5415"/>
                      <a:pt x="14028" y="3576"/>
                      <a:pt x="12627" y="2184"/>
                    </a:cubicBezTo>
                    <a:lnTo>
                      <a:pt x="12621" y="2178"/>
                    </a:lnTo>
                    <a:cubicBezTo>
                      <a:pt x="12621" y="2175"/>
                      <a:pt x="12618" y="2175"/>
                      <a:pt x="12618" y="2175"/>
                    </a:cubicBezTo>
                    <a:lnTo>
                      <a:pt x="12600" y="2157"/>
                    </a:lnTo>
                    <a:cubicBezTo>
                      <a:pt x="11211" y="777"/>
                      <a:pt x="9331" y="1"/>
                      <a:pt x="73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73" name="Google Shape;873;p34"/>
            <p:cNvSpPr/>
            <p:nvPr/>
          </p:nvSpPr>
          <p:spPr>
            <a:xfrm>
              <a:off x="6804027" y="1273450"/>
              <a:ext cx="1611300" cy="76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FREE</a:t>
              </a:r>
              <a:endParaRPr sz="22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874" name="Google Shape;874;p34"/>
          <p:cNvGrpSpPr/>
          <p:nvPr/>
        </p:nvGrpSpPr>
        <p:grpSpPr>
          <a:xfrm>
            <a:off x="728673" y="2161384"/>
            <a:ext cx="7686653" cy="775071"/>
            <a:chOff x="728673" y="2161384"/>
            <a:chExt cx="7686653" cy="775071"/>
          </a:xfrm>
        </p:grpSpPr>
        <p:sp>
          <p:nvSpPr>
            <p:cNvPr id="875" name="Google Shape;875;p34"/>
            <p:cNvSpPr/>
            <p:nvPr/>
          </p:nvSpPr>
          <p:spPr>
            <a:xfrm rot="-5400000">
              <a:off x="2847273" y="43508"/>
              <a:ext cx="770400" cy="5007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6" name="Google Shape;876;p34"/>
            <p:cNvGrpSpPr/>
            <p:nvPr/>
          </p:nvGrpSpPr>
          <p:grpSpPr>
            <a:xfrm>
              <a:off x="1940692" y="2261624"/>
              <a:ext cx="3412642" cy="571190"/>
              <a:chOff x="2872460" y="2224394"/>
              <a:chExt cx="3606300" cy="603604"/>
            </a:xfrm>
          </p:grpSpPr>
          <p:sp>
            <p:nvSpPr>
              <p:cNvPr id="877" name="Google Shape;877;p34"/>
              <p:cNvSpPr txBox="1"/>
              <p:nvPr/>
            </p:nvSpPr>
            <p:spPr>
              <a:xfrm>
                <a:off x="2872560" y="2224394"/>
                <a:ext cx="10968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8" name="Google Shape;878;p34"/>
              <p:cNvSpPr txBox="1"/>
              <p:nvPr/>
            </p:nvSpPr>
            <p:spPr>
              <a:xfrm>
                <a:off x="2872460" y="2526198"/>
                <a:ext cx="36063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9" name="Google Shape;879;p34"/>
            <p:cNvSpPr/>
            <p:nvPr/>
          </p:nvSpPr>
          <p:spPr>
            <a:xfrm>
              <a:off x="5886302" y="2161384"/>
              <a:ext cx="771900" cy="77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2º</a:t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808137" y="2218957"/>
              <a:ext cx="656700" cy="65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34"/>
            <p:cNvGrpSpPr/>
            <p:nvPr/>
          </p:nvGrpSpPr>
          <p:grpSpPr>
            <a:xfrm>
              <a:off x="956990" y="2367803"/>
              <a:ext cx="359058" cy="359059"/>
              <a:chOff x="892750" y="4993750"/>
              <a:chExt cx="483125" cy="483125"/>
            </a:xfrm>
          </p:grpSpPr>
          <p:sp>
            <p:nvSpPr>
              <p:cNvPr id="882" name="Google Shape;882;p34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rect b="b" l="l" r="r" t="t"/>
                <a:pathLst>
                  <a:path extrusionOk="0" h="10138" w="9231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rect b="b" l="l" r="r" t="t"/>
                <a:pathLst>
                  <a:path extrusionOk="0" h="3397" w="3534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85" name="Google Shape;885;p34"/>
            <p:cNvSpPr/>
            <p:nvPr/>
          </p:nvSpPr>
          <p:spPr>
            <a:xfrm>
              <a:off x="6804027" y="2175355"/>
              <a:ext cx="1611300" cy="76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BASIC</a:t>
              </a:r>
              <a:endParaRPr sz="22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886" name="Google Shape;886;p34"/>
          <p:cNvGrpSpPr/>
          <p:nvPr/>
        </p:nvGrpSpPr>
        <p:grpSpPr>
          <a:xfrm>
            <a:off x="728673" y="3063289"/>
            <a:ext cx="7686653" cy="771900"/>
            <a:chOff x="728673" y="3063289"/>
            <a:chExt cx="7686653" cy="771900"/>
          </a:xfrm>
        </p:grpSpPr>
        <p:sp>
          <p:nvSpPr>
            <p:cNvPr id="887" name="Google Shape;887;p34"/>
            <p:cNvSpPr/>
            <p:nvPr/>
          </p:nvSpPr>
          <p:spPr>
            <a:xfrm rot="-5400000">
              <a:off x="2847273" y="945413"/>
              <a:ext cx="770400" cy="5007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8" name="Google Shape;888;p34"/>
            <p:cNvGrpSpPr/>
            <p:nvPr/>
          </p:nvGrpSpPr>
          <p:grpSpPr>
            <a:xfrm>
              <a:off x="1940692" y="3163430"/>
              <a:ext cx="3412642" cy="571200"/>
              <a:chOff x="2872410" y="3125214"/>
              <a:chExt cx="3606300" cy="603614"/>
            </a:xfrm>
          </p:grpSpPr>
          <p:sp>
            <p:nvSpPr>
              <p:cNvPr id="889" name="Google Shape;889;p34"/>
              <p:cNvSpPr txBox="1"/>
              <p:nvPr/>
            </p:nvSpPr>
            <p:spPr>
              <a:xfrm>
                <a:off x="2872560" y="3125214"/>
                <a:ext cx="10968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90" name="Google Shape;890;p34"/>
              <p:cNvSpPr txBox="1"/>
              <p:nvPr/>
            </p:nvSpPr>
            <p:spPr>
              <a:xfrm>
                <a:off x="2872410" y="3427028"/>
                <a:ext cx="36063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1" name="Google Shape;891;p34"/>
            <p:cNvSpPr/>
            <p:nvPr/>
          </p:nvSpPr>
          <p:spPr>
            <a:xfrm>
              <a:off x="5886302" y="3063289"/>
              <a:ext cx="771900" cy="77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3º</a:t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808137" y="3120862"/>
              <a:ext cx="656700" cy="656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3" name="Google Shape;893;p34"/>
            <p:cNvGrpSpPr/>
            <p:nvPr/>
          </p:nvGrpSpPr>
          <p:grpSpPr>
            <a:xfrm>
              <a:off x="956911" y="3269698"/>
              <a:ext cx="359039" cy="359058"/>
              <a:chOff x="5053900" y="2021500"/>
              <a:chExt cx="483750" cy="483125"/>
            </a:xfrm>
          </p:grpSpPr>
          <p:sp>
            <p:nvSpPr>
              <p:cNvPr id="894" name="Google Shape;894;p34"/>
              <p:cNvSpPr/>
              <p:nvPr/>
            </p:nvSpPr>
            <p:spPr>
              <a:xfrm>
                <a:off x="5281350" y="2078100"/>
                <a:ext cx="127375" cy="127350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5118000" y="2021500"/>
                <a:ext cx="368700" cy="483125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50539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5056850" y="2096550"/>
                <a:ext cx="50750" cy="48025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5056400" y="2266400"/>
                <a:ext cx="51200" cy="4835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480400" y="2191325"/>
                <a:ext cx="56650" cy="28325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5479800" y="209655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5483350" y="2266400"/>
                <a:ext cx="54300" cy="48225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902" name="Google Shape;902;p34"/>
            <p:cNvSpPr/>
            <p:nvPr/>
          </p:nvSpPr>
          <p:spPr>
            <a:xfrm>
              <a:off x="6804027" y="3073085"/>
              <a:ext cx="1611300" cy="76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STANDARD</a:t>
              </a:r>
              <a:endParaRPr sz="22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28673" y="3962023"/>
            <a:ext cx="7686653" cy="771900"/>
            <a:chOff x="728673" y="3962023"/>
            <a:chExt cx="7686653" cy="771900"/>
          </a:xfrm>
        </p:grpSpPr>
        <p:sp>
          <p:nvSpPr>
            <p:cNvPr id="904" name="Google Shape;904;p34"/>
            <p:cNvSpPr/>
            <p:nvPr/>
          </p:nvSpPr>
          <p:spPr>
            <a:xfrm rot="-5400000">
              <a:off x="2847273" y="1844147"/>
              <a:ext cx="770400" cy="5007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34"/>
            <p:cNvGrpSpPr/>
            <p:nvPr/>
          </p:nvGrpSpPr>
          <p:grpSpPr>
            <a:xfrm>
              <a:off x="1940692" y="4062971"/>
              <a:ext cx="3412642" cy="569639"/>
              <a:chOff x="2872410" y="4026051"/>
              <a:chExt cx="3606300" cy="601964"/>
            </a:xfrm>
          </p:grpSpPr>
          <p:sp>
            <p:nvSpPr>
              <p:cNvPr id="906" name="Google Shape;906;p34"/>
              <p:cNvSpPr txBox="1"/>
              <p:nvPr/>
            </p:nvSpPr>
            <p:spPr>
              <a:xfrm>
                <a:off x="2872560" y="4026051"/>
                <a:ext cx="10968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07" name="Google Shape;907;p34"/>
              <p:cNvSpPr txBox="1"/>
              <p:nvPr/>
            </p:nvSpPr>
            <p:spPr>
              <a:xfrm>
                <a:off x="2872410" y="4326216"/>
                <a:ext cx="3606300" cy="30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08" name="Google Shape;908;p34"/>
            <p:cNvSpPr/>
            <p:nvPr/>
          </p:nvSpPr>
          <p:spPr>
            <a:xfrm>
              <a:off x="5886302" y="3962023"/>
              <a:ext cx="771900" cy="771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4º</a:t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08137" y="4019596"/>
              <a:ext cx="656700" cy="65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0" name="Google Shape;910;p34"/>
            <p:cNvGrpSpPr/>
            <p:nvPr/>
          </p:nvGrpSpPr>
          <p:grpSpPr>
            <a:xfrm>
              <a:off x="969732" y="4181125"/>
              <a:ext cx="333936" cy="333936"/>
              <a:chOff x="5648375" y="4399300"/>
              <a:chExt cx="483125" cy="483125"/>
            </a:xfrm>
          </p:grpSpPr>
          <p:sp>
            <p:nvSpPr>
              <p:cNvPr id="911" name="Google Shape;911;p34"/>
              <p:cNvSpPr/>
              <p:nvPr/>
            </p:nvSpPr>
            <p:spPr>
              <a:xfrm>
                <a:off x="5648375" y="439930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906" y="1133"/>
                      <a:pt x="14041" y="2029"/>
                      <a:pt x="15668" y="3657"/>
                    </a:cubicBezTo>
                    <a:cubicBezTo>
                      <a:pt x="17295" y="5287"/>
                      <a:pt x="18192" y="7419"/>
                      <a:pt x="18192" y="9663"/>
                    </a:cubicBezTo>
                    <a:cubicBezTo>
                      <a:pt x="18192" y="11906"/>
                      <a:pt x="17295" y="14041"/>
                      <a:pt x="15668" y="15668"/>
                    </a:cubicBezTo>
                    <a:cubicBezTo>
                      <a:pt x="14041" y="17296"/>
                      <a:pt x="11906" y="18193"/>
                      <a:pt x="9662" y="18193"/>
                    </a:cubicBezTo>
                    <a:cubicBezTo>
                      <a:pt x="7419" y="18193"/>
                      <a:pt x="5284" y="17296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287" y="2029"/>
                      <a:pt x="7419" y="1133"/>
                      <a:pt x="9662" y="1133"/>
                    </a:cubicBezTo>
                    <a:close/>
                    <a:moveTo>
                      <a:pt x="9662" y="0"/>
                    </a:moveTo>
                    <a:cubicBezTo>
                      <a:pt x="7117" y="0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8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8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11" y="0"/>
                      <a:pt x="9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5734275" y="4598425"/>
                <a:ext cx="311400" cy="84950"/>
              </a:xfrm>
              <a:custGeom>
                <a:rect b="b" l="l" r="r" t="t"/>
                <a:pathLst>
                  <a:path extrusionOk="0" h="3398" w="12456">
                    <a:moveTo>
                      <a:pt x="11323" y="1133"/>
                    </a:moveTo>
                    <a:lnTo>
                      <a:pt x="11323" y="2265"/>
                    </a:lnTo>
                    <a:lnTo>
                      <a:pt x="1133" y="2265"/>
                    </a:lnTo>
                    <a:lnTo>
                      <a:pt x="1133" y="1133"/>
                    </a:lnTo>
                    <a:close/>
                    <a:moveTo>
                      <a:pt x="565" y="1"/>
                    </a:moveTo>
                    <a:cubicBezTo>
                      <a:pt x="251" y="1"/>
                      <a:pt x="0" y="251"/>
                      <a:pt x="0" y="565"/>
                    </a:cubicBezTo>
                    <a:lnTo>
                      <a:pt x="0" y="2830"/>
                    </a:lnTo>
                    <a:cubicBezTo>
                      <a:pt x="0" y="3144"/>
                      <a:pt x="251" y="3398"/>
                      <a:pt x="565" y="3398"/>
                    </a:cubicBezTo>
                    <a:lnTo>
                      <a:pt x="11888" y="3398"/>
                    </a:lnTo>
                    <a:cubicBezTo>
                      <a:pt x="12202" y="3398"/>
                      <a:pt x="12455" y="3144"/>
                      <a:pt x="12455" y="2830"/>
                    </a:cubicBezTo>
                    <a:lnTo>
                      <a:pt x="12455" y="565"/>
                    </a:lnTo>
                    <a:cubicBezTo>
                      <a:pt x="12455" y="251"/>
                      <a:pt x="12202" y="1"/>
                      <a:pt x="118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913" name="Google Shape;913;p34"/>
            <p:cNvSpPr/>
            <p:nvPr/>
          </p:nvSpPr>
          <p:spPr>
            <a:xfrm>
              <a:off x="6804027" y="3966875"/>
              <a:ext cx="1611300" cy="76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PREMIUM</a:t>
              </a:r>
              <a:endParaRPr sz="22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5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919" name="Google Shape;919;p35"/>
          <p:cNvGrpSpPr/>
          <p:nvPr/>
        </p:nvGrpSpPr>
        <p:grpSpPr>
          <a:xfrm>
            <a:off x="1206281" y="1144026"/>
            <a:ext cx="5423295" cy="800645"/>
            <a:chOff x="1206281" y="1144026"/>
            <a:chExt cx="5423295" cy="800645"/>
          </a:xfrm>
        </p:grpSpPr>
        <p:sp>
          <p:nvSpPr>
            <p:cNvPr id="920" name="Google Shape;920;p35"/>
            <p:cNvSpPr/>
            <p:nvPr/>
          </p:nvSpPr>
          <p:spPr>
            <a:xfrm>
              <a:off x="1636976" y="1144250"/>
              <a:ext cx="4992600" cy="80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206281" y="1144026"/>
              <a:ext cx="924355" cy="800645"/>
            </a:xfrm>
            <a:custGeom>
              <a:rect b="b" l="l" r="r" t="t"/>
              <a:pathLst>
                <a:path extrusionOk="0" h="44209" w="51055">
                  <a:moveTo>
                    <a:pt x="12764" y="1"/>
                  </a:moveTo>
                  <a:lnTo>
                    <a:pt x="1" y="22111"/>
                  </a:lnTo>
                  <a:lnTo>
                    <a:pt x="12764" y="44208"/>
                  </a:lnTo>
                  <a:lnTo>
                    <a:pt x="38291" y="44208"/>
                  </a:lnTo>
                  <a:lnTo>
                    <a:pt x="51055" y="22111"/>
                  </a:lnTo>
                  <a:lnTo>
                    <a:pt x="3829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2" name="Google Shape;922;p35"/>
            <p:cNvSpPr txBox="1"/>
            <p:nvPr/>
          </p:nvSpPr>
          <p:spPr>
            <a:xfrm>
              <a:off x="2519450" y="1334700"/>
              <a:ext cx="37005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also is the smallest planet 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3" name="Google Shape;923;p35"/>
          <p:cNvGrpSpPr/>
          <p:nvPr/>
        </p:nvGrpSpPr>
        <p:grpSpPr>
          <a:xfrm>
            <a:off x="2514452" y="2048397"/>
            <a:ext cx="5423268" cy="800625"/>
            <a:chOff x="2514452" y="2048397"/>
            <a:chExt cx="5423268" cy="800625"/>
          </a:xfrm>
        </p:grpSpPr>
        <p:sp>
          <p:nvSpPr>
            <p:cNvPr id="924" name="Google Shape;924;p35"/>
            <p:cNvSpPr/>
            <p:nvPr/>
          </p:nvSpPr>
          <p:spPr>
            <a:xfrm>
              <a:off x="2514452" y="2048550"/>
              <a:ext cx="4992600" cy="80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013364" y="2048397"/>
              <a:ext cx="924355" cy="800625"/>
            </a:xfrm>
            <a:custGeom>
              <a:rect b="b" l="l" r="r" t="t"/>
              <a:pathLst>
                <a:path extrusionOk="0" h="44221" w="51055">
                  <a:moveTo>
                    <a:pt x="12764" y="0"/>
                  </a:moveTo>
                  <a:lnTo>
                    <a:pt x="0" y="22110"/>
                  </a:lnTo>
                  <a:lnTo>
                    <a:pt x="12764" y="44220"/>
                  </a:lnTo>
                  <a:lnTo>
                    <a:pt x="38291" y="44220"/>
                  </a:lnTo>
                  <a:lnTo>
                    <a:pt x="51054" y="22110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52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35"/>
            <p:cNvSpPr txBox="1"/>
            <p:nvPr/>
          </p:nvSpPr>
          <p:spPr>
            <a:xfrm>
              <a:off x="2928925" y="2231975"/>
              <a:ext cx="37005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espite being red, Mars is actually a very cold place full of iron dust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7" name="Google Shape;927;p35"/>
          <p:cNvGrpSpPr/>
          <p:nvPr/>
        </p:nvGrpSpPr>
        <p:grpSpPr>
          <a:xfrm>
            <a:off x="2514452" y="3856950"/>
            <a:ext cx="5423267" cy="800645"/>
            <a:chOff x="2514452" y="3856950"/>
            <a:chExt cx="5423267" cy="800645"/>
          </a:xfrm>
        </p:grpSpPr>
        <p:sp>
          <p:nvSpPr>
            <p:cNvPr id="928" name="Google Shape;928;p35"/>
            <p:cNvSpPr/>
            <p:nvPr/>
          </p:nvSpPr>
          <p:spPr>
            <a:xfrm>
              <a:off x="2514452" y="3857100"/>
              <a:ext cx="4992600" cy="800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7013364" y="3856950"/>
              <a:ext cx="924355" cy="800645"/>
            </a:xfrm>
            <a:custGeom>
              <a:rect b="b" l="l" r="r" t="t"/>
              <a:pathLst>
                <a:path extrusionOk="0" h="44209" w="51055">
                  <a:moveTo>
                    <a:pt x="12764" y="1"/>
                  </a:moveTo>
                  <a:lnTo>
                    <a:pt x="0" y="22111"/>
                  </a:lnTo>
                  <a:lnTo>
                    <a:pt x="12764" y="44209"/>
                  </a:lnTo>
                  <a:lnTo>
                    <a:pt x="38291" y="44209"/>
                  </a:lnTo>
                  <a:lnTo>
                    <a:pt x="51054" y="22111"/>
                  </a:lnTo>
                  <a:lnTo>
                    <a:pt x="3829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930" name="Google Shape;930;p35"/>
            <p:cNvSpPr txBox="1"/>
            <p:nvPr/>
          </p:nvSpPr>
          <p:spPr>
            <a:xfrm>
              <a:off x="2928925" y="4040550"/>
              <a:ext cx="37005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 Solar System and i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t's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a gas giant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1" name="Google Shape;931;p35"/>
          <p:cNvGrpSpPr/>
          <p:nvPr/>
        </p:nvGrpSpPr>
        <p:grpSpPr>
          <a:xfrm>
            <a:off x="1206281" y="2952713"/>
            <a:ext cx="5423295" cy="800607"/>
            <a:chOff x="1206281" y="2952713"/>
            <a:chExt cx="5423295" cy="800607"/>
          </a:xfrm>
        </p:grpSpPr>
        <p:sp>
          <p:nvSpPr>
            <p:cNvPr id="932" name="Google Shape;932;p35"/>
            <p:cNvSpPr/>
            <p:nvPr/>
          </p:nvSpPr>
          <p:spPr>
            <a:xfrm>
              <a:off x="1636976" y="2952800"/>
              <a:ext cx="4992600" cy="80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206281" y="2952713"/>
              <a:ext cx="924355" cy="800607"/>
            </a:xfrm>
            <a:custGeom>
              <a:rect b="b" l="l" r="r" t="t"/>
              <a:pathLst>
                <a:path extrusionOk="0" h="44220" w="51055">
                  <a:moveTo>
                    <a:pt x="12764" y="0"/>
                  </a:moveTo>
                  <a:lnTo>
                    <a:pt x="1" y="22110"/>
                  </a:lnTo>
                  <a:lnTo>
                    <a:pt x="12764" y="44220"/>
                  </a:lnTo>
                  <a:lnTo>
                    <a:pt x="38291" y="44220"/>
                  </a:lnTo>
                  <a:lnTo>
                    <a:pt x="51055" y="22110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52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34" name="Google Shape;934;p35"/>
            <p:cNvSpPr txBox="1"/>
            <p:nvPr/>
          </p:nvSpPr>
          <p:spPr>
            <a:xfrm>
              <a:off x="2519450" y="3136250"/>
              <a:ext cx="37005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 Solar System and i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t's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also a gas giant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6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940" name="Google Shape;940;p36"/>
          <p:cNvGrpSpPr/>
          <p:nvPr/>
        </p:nvGrpSpPr>
        <p:grpSpPr>
          <a:xfrm>
            <a:off x="457200" y="1286625"/>
            <a:ext cx="1846800" cy="3084600"/>
            <a:chOff x="457200" y="1286625"/>
            <a:chExt cx="1846800" cy="3084600"/>
          </a:xfrm>
        </p:grpSpPr>
        <p:sp>
          <p:nvSpPr>
            <p:cNvPr id="941" name="Google Shape;941;p36"/>
            <p:cNvSpPr/>
            <p:nvPr/>
          </p:nvSpPr>
          <p:spPr>
            <a:xfrm>
              <a:off x="457200" y="1286625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57200" y="2337000"/>
              <a:ext cx="1846800" cy="64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943" name="Google Shape;943;p36"/>
            <p:cNvSpPr txBox="1"/>
            <p:nvPr/>
          </p:nvSpPr>
          <p:spPr>
            <a:xfrm>
              <a:off x="539550" y="3218425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has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44" name="Google Shape;944;p36"/>
            <p:cNvGrpSpPr/>
            <p:nvPr/>
          </p:nvGrpSpPr>
          <p:grpSpPr>
            <a:xfrm>
              <a:off x="1151995" y="1673949"/>
              <a:ext cx="457211" cy="457211"/>
              <a:chOff x="-65131525" y="2281350"/>
              <a:chExt cx="316650" cy="316650"/>
            </a:xfrm>
          </p:grpSpPr>
          <p:sp>
            <p:nvSpPr>
              <p:cNvPr id="945" name="Google Shape;945;p36"/>
              <p:cNvSpPr/>
              <p:nvPr/>
            </p:nvSpPr>
            <p:spPr>
              <a:xfrm>
                <a:off x="-65131525" y="2322300"/>
                <a:ext cx="275675" cy="275700"/>
              </a:xfrm>
              <a:custGeom>
                <a:rect b="b" l="l" r="r" t="t"/>
                <a:pathLst>
                  <a:path extrusionOk="0" h="11028" w="11027">
                    <a:moveTo>
                      <a:pt x="5073" y="820"/>
                    </a:moveTo>
                    <a:lnTo>
                      <a:pt x="5073" y="5514"/>
                    </a:lnTo>
                    <a:cubicBezTo>
                      <a:pt x="5073" y="5766"/>
                      <a:pt x="5262" y="5923"/>
                      <a:pt x="5482" y="5923"/>
                    </a:cubicBezTo>
                    <a:lnTo>
                      <a:pt x="10145" y="5923"/>
                    </a:lnTo>
                    <a:cubicBezTo>
                      <a:pt x="9956" y="8318"/>
                      <a:pt x="7940" y="10208"/>
                      <a:pt x="5482" y="10208"/>
                    </a:cubicBezTo>
                    <a:cubicBezTo>
                      <a:pt x="2867" y="10208"/>
                      <a:pt x="788" y="8129"/>
                      <a:pt x="788" y="5514"/>
                    </a:cubicBezTo>
                    <a:cubicBezTo>
                      <a:pt x="788" y="3088"/>
                      <a:pt x="2678" y="1072"/>
                      <a:pt x="5073" y="820"/>
                    </a:cubicBezTo>
                    <a:close/>
                    <a:moveTo>
                      <a:pt x="5514" y="0"/>
                    </a:moveTo>
                    <a:cubicBezTo>
                      <a:pt x="2458" y="0"/>
                      <a:pt x="0" y="2489"/>
                      <a:pt x="0" y="5514"/>
                    </a:cubicBezTo>
                    <a:cubicBezTo>
                      <a:pt x="0" y="8538"/>
                      <a:pt x="2458" y="11027"/>
                      <a:pt x="5514" y="11027"/>
                    </a:cubicBezTo>
                    <a:cubicBezTo>
                      <a:pt x="8538" y="11027"/>
                      <a:pt x="11027" y="8538"/>
                      <a:pt x="11027" y="5514"/>
                    </a:cubicBezTo>
                    <a:cubicBezTo>
                      <a:pt x="11027" y="5293"/>
                      <a:pt x="10807" y="5104"/>
                      <a:pt x="10618" y="5104"/>
                    </a:cubicBezTo>
                    <a:lnTo>
                      <a:pt x="5923" y="5104"/>
                    </a:lnTo>
                    <a:lnTo>
                      <a:pt x="5923" y="410"/>
                    </a:lnTo>
                    <a:cubicBezTo>
                      <a:pt x="5892" y="158"/>
                      <a:pt x="5734" y="0"/>
                      <a:pt x="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6"/>
              <p:cNvSpPr/>
              <p:nvPr/>
            </p:nvSpPr>
            <p:spPr>
              <a:xfrm>
                <a:off x="-64963775" y="2281350"/>
                <a:ext cx="148900" cy="148875"/>
              </a:xfrm>
              <a:custGeom>
                <a:rect b="b" l="l" r="r" t="t"/>
                <a:pathLst>
                  <a:path extrusionOk="0" h="5955" w="5956">
                    <a:moveTo>
                      <a:pt x="852" y="819"/>
                    </a:moveTo>
                    <a:cubicBezTo>
                      <a:pt x="3088" y="1008"/>
                      <a:pt x="4884" y="2836"/>
                      <a:pt x="5105" y="5073"/>
                    </a:cubicBezTo>
                    <a:lnTo>
                      <a:pt x="852" y="5073"/>
                    </a:lnTo>
                    <a:lnTo>
                      <a:pt x="852" y="819"/>
                    </a:lnTo>
                    <a:close/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lnTo>
                      <a:pt x="1" y="5514"/>
                    </a:lnTo>
                    <a:cubicBezTo>
                      <a:pt x="1" y="5734"/>
                      <a:pt x="221" y="5955"/>
                      <a:pt x="442" y="5955"/>
                    </a:cubicBezTo>
                    <a:lnTo>
                      <a:pt x="5514" y="5955"/>
                    </a:lnTo>
                    <a:cubicBezTo>
                      <a:pt x="5766" y="5955"/>
                      <a:pt x="5955" y="5734"/>
                      <a:pt x="5955" y="5514"/>
                    </a:cubicBezTo>
                    <a:cubicBezTo>
                      <a:pt x="5955" y="2426"/>
                      <a:pt x="3466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7" name="Google Shape;947;p36"/>
          <p:cNvGrpSpPr/>
          <p:nvPr/>
        </p:nvGrpSpPr>
        <p:grpSpPr>
          <a:xfrm>
            <a:off x="2586166" y="1286625"/>
            <a:ext cx="1846800" cy="3084600"/>
            <a:chOff x="2586166" y="1286625"/>
            <a:chExt cx="1846800" cy="3084600"/>
          </a:xfrm>
        </p:grpSpPr>
        <p:sp>
          <p:nvSpPr>
            <p:cNvPr id="948" name="Google Shape;948;p36"/>
            <p:cNvSpPr/>
            <p:nvPr/>
          </p:nvSpPr>
          <p:spPr>
            <a:xfrm>
              <a:off x="2586166" y="1286625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2586166" y="2337000"/>
              <a:ext cx="1846800" cy="64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36"/>
            <p:cNvSpPr txBox="1"/>
            <p:nvPr/>
          </p:nvSpPr>
          <p:spPr>
            <a:xfrm>
              <a:off x="2668516" y="3218424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51" name="Google Shape;951;p36"/>
            <p:cNvGrpSpPr/>
            <p:nvPr/>
          </p:nvGrpSpPr>
          <p:grpSpPr>
            <a:xfrm>
              <a:off x="3280961" y="1673961"/>
              <a:ext cx="457211" cy="457186"/>
              <a:chOff x="-64764500" y="2280550"/>
              <a:chExt cx="316650" cy="319800"/>
            </a:xfrm>
          </p:grpSpPr>
          <p:sp>
            <p:nvSpPr>
              <p:cNvPr id="952" name="Google Shape;952;p36"/>
              <p:cNvSpPr/>
              <p:nvPr/>
            </p:nvSpPr>
            <p:spPr>
              <a:xfrm>
                <a:off x="-64764500" y="2280550"/>
                <a:ext cx="316650" cy="319800"/>
              </a:xfrm>
              <a:custGeom>
                <a:rect b="b" l="l" r="r" t="t"/>
                <a:pathLst>
                  <a:path extrusionOk="0" h="12792" w="12666">
                    <a:moveTo>
                      <a:pt x="11405" y="820"/>
                    </a:moveTo>
                    <a:cubicBezTo>
                      <a:pt x="11657" y="820"/>
                      <a:pt x="11815" y="1009"/>
                      <a:pt x="11815" y="1261"/>
                    </a:cubicBezTo>
                    <a:cubicBezTo>
                      <a:pt x="11815" y="1481"/>
                      <a:pt x="11657" y="1670"/>
                      <a:pt x="11405" y="1670"/>
                    </a:cubicBezTo>
                    <a:lnTo>
                      <a:pt x="1229" y="1670"/>
                    </a:lnTo>
                    <a:cubicBezTo>
                      <a:pt x="977" y="1670"/>
                      <a:pt x="788" y="1481"/>
                      <a:pt x="788" y="1261"/>
                    </a:cubicBezTo>
                    <a:cubicBezTo>
                      <a:pt x="788" y="1009"/>
                      <a:pt x="977" y="820"/>
                      <a:pt x="1229" y="820"/>
                    </a:cubicBezTo>
                    <a:close/>
                    <a:moveTo>
                      <a:pt x="10996" y="2521"/>
                    </a:moveTo>
                    <a:lnTo>
                      <a:pt x="10996" y="8286"/>
                    </a:lnTo>
                    <a:lnTo>
                      <a:pt x="1607" y="8286"/>
                    </a:lnTo>
                    <a:lnTo>
                      <a:pt x="1607" y="2521"/>
                    </a:lnTo>
                    <a:close/>
                    <a:moveTo>
                      <a:pt x="6302" y="11027"/>
                    </a:moveTo>
                    <a:cubicBezTo>
                      <a:pt x="6554" y="11027"/>
                      <a:pt x="6743" y="11216"/>
                      <a:pt x="6743" y="11437"/>
                    </a:cubicBezTo>
                    <a:cubicBezTo>
                      <a:pt x="6743" y="11689"/>
                      <a:pt x="6522" y="11878"/>
                      <a:pt x="6302" y="11878"/>
                    </a:cubicBezTo>
                    <a:cubicBezTo>
                      <a:pt x="6050" y="11878"/>
                      <a:pt x="5892" y="11689"/>
                      <a:pt x="5892" y="11437"/>
                    </a:cubicBezTo>
                    <a:cubicBezTo>
                      <a:pt x="5892" y="11216"/>
                      <a:pt x="6113" y="11027"/>
                      <a:pt x="6302" y="11027"/>
                    </a:cubicBezTo>
                    <a:close/>
                    <a:moveTo>
                      <a:pt x="1229" y="1"/>
                    </a:moveTo>
                    <a:cubicBezTo>
                      <a:pt x="536" y="1"/>
                      <a:pt x="1" y="536"/>
                      <a:pt x="1" y="1261"/>
                    </a:cubicBezTo>
                    <a:cubicBezTo>
                      <a:pt x="1" y="1797"/>
                      <a:pt x="347" y="2238"/>
                      <a:pt x="820" y="2427"/>
                    </a:cubicBezTo>
                    <a:lnTo>
                      <a:pt x="820" y="8286"/>
                    </a:lnTo>
                    <a:lnTo>
                      <a:pt x="442" y="8286"/>
                    </a:lnTo>
                    <a:cubicBezTo>
                      <a:pt x="190" y="8286"/>
                      <a:pt x="32" y="8507"/>
                      <a:pt x="32" y="8728"/>
                    </a:cubicBezTo>
                    <a:cubicBezTo>
                      <a:pt x="32" y="8980"/>
                      <a:pt x="221" y="9169"/>
                      <a:pt x="442" y="9169"/>
                    </a:cubicBezTo>
                    <a:lnTo>
                      <a:pt x="5955" y="9169"/>
                    </a:lnTo>
                    <a:lnTo>
                      <a:pt x="5955" y="10334"/>
                    </a:lnTo>
                    <a:cubicBezTo>
                      <a:pt x="5483" y="10492"/>
                      <a:pt x="5104" y="10964"/>
                      <a:pt x="5104" y="11531"/>
                    </a:cubicBezTo>
                    <a:cubicBezTo>
                      <a:pt x="5104" y="12193"/>
                      <a:pt x="5672" y="12792"/>
                      <a:pt x="6333" y="12792"/>
                    </a:cubicBezTo>
                    <a:cubicBezTo>
                      <a:pt x="6995" y="12792"/>
                      <a:pt x="7593" y="12225"/>
                      <a:pt x="7593" y="11531"/>
                    </a:cubicBezTo>
                    <a:cubicBezTo>
                      <a:pt x="7593" y="10964"/>
                      <a:pt x="7247" y="10555"/>
                      <a:pt x="6774" y="10334"/>
                    </a:cubicBezTo>
                    <a:lnTo>
                      <a:pt x="6774" y="9169"/>
                    </a:lnTo>
                    <a:lnTo>
                      <a:pt x="12288" y="9169"/>
                    </a:lnTo>
                    <a:cubicBezTo>
                      <a:pt x="12508" y="9169"/>
                      <a:pt x="12666" y="8980"/>
                      <a:pt x="12666" y="8728"/>
                    </a:cubicBezTo>
                    <a:cubicBezTo>
                      <a:pt x="12666" y="8507"/>
                      <a:pt x="12477" y="8286"/>
                      <a:pt x="12288" y="8286"/>
                    </a:cubicBezTo>
                    <a:lnTo>
                      <a:pt x="11847" y="8286"/>
                    </a:lnTo>
                    <a:lnTo>
                      <a:pt x="11847" y="2427"/>
                    </a:lnTo>
                    <a:cubicBezTo>
                      <a:pt x="12319" y="2238"/>
                      <a:pt x="12634" y="1797"/>
                      <a:pt x="12634" y="1261"/>
                    </a:cubicBezTo>
                    <a:cubicBezTo>
                      <a:pt x="12634" y="568"/>
                      <a:pt x="12099" y="1"/>
                      <a:pt x="1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-64679425" y="2364825"/>
                <a:ext cx="146500" cy="102450"/>
              </a:xfrm>
              <a:custGeom>
                <a:rect b="b" l="l" r="r" t="t"/>
                <a:pathLst>
                  <a:path extrusionOk="0" h="4098" w="5860">
                    <a:moveTo>
                      <a:pt x="3749" y="1"/>
                    </a:moveTo>
                    <a:cubicBezTo>
                      <a:pt x="3529" y="1"/>
                      <a:pt x="3371" y="190"/>
                      <a:pt x="3371" y="442"/>
                    </a:cubicBezTo>
                    <a:cubicBezTo>
                      <a:pt x="3371" y="662"/>
                      <a:pt x="3560" y="820"/>
                      <a:pt x="3749" y="820"/>
                    </a:cubicBezTo>
                    <a:lnTo>
                      <a:pt x="4442" y="820"/>
                    </a:lnTo>
                    <a:lnTo>
                      <a:pt x="2930" y="2332"/>
                    </a:lnTo>
                    <a:lnTo>
                      <a:pt x="2395" y="1765"/>
                    </a:lnTo>
                    <a:cubicBezTo>
                      <a:pt x="2316" y="1686"/>
                      <a:pt x="2206" y="1647"/>
                      <a:pt x="2095" y="1647"/>
                    </a:cubicBezTo>
                    <a:cubicBezTo>
                      <a:pt x="1985" y="1647"/>
                      <a:pt x="1875" y="1686"/>
                      <a:pt x="1796" y="1765"/>
                    </a:cubicBezTo>
                    <a:lnTo>
                      <a:pt x="126" y="3435"/>
                    </a:lnTo>
                    <a:cubicBezTo>
                      <a:pt x="0" y="3592"/>
                      <a:pt x="0" y="3844"/>
                      <a:pt x="126" y="4033"/>
                    </a:cubicBezTo>
                    <a:cubicBezTo>
                      <a:pt x="195" y="4075"/>
                      <a:pt x="288" y="4098"/>
                      <a:pt x="384" y="4098"/>
                    </a:cubicBezTo>
                    <a:cubicBezTo>
                      <a:pt x="507" y="4098"/>
                      <a:pt x="636" y="4059"/>
                      <a:pt x="725" y="3970"/>
                    </a:cubicBezTo>
                    <a:lnTo>
                      <a:pt x="2111" y="2616"/>
                    </a:lnTo>
                    <a:lnTo>
                      <a:pt x="2647" y="3151"/>
                    </a:lnTo>
                    <a:cubicBezTo>
                      <a:pt x="2725" y="3230"/>
                      <a:pt x="2836" y="3269"/>
                      <a:pt x="2946" y="3269"/>
                    </a:cubicBezTo>
                    <a:cubicBezTo>
                      <a:pt x="3056" y="3269"/>
                      <a:pt x="3166" y="3230"/>
                      <a:pt x="3245" y="3151"/>
                    </a:cubicBezTo>
                    <a:lnTo>
                      <a:pt x="5009" y="1387"/>
                    </a:lnTo>
                    <a:lnTo>
                      <a:pt x="5009" y="2049"/>
                    </a:lnTo>
                    <a:cubicBezTo>
                      <a:pt x="5009" y="2269"/>
                      <a:pt x="5230" y="2490"/>
                      <a:pt x="5451" y="2490"/>
                    </a:cubicBezTo>
                    <a:cubicBezTo>
                      <a:pt x="5703" y="2490"/>
                      <a:pt x="5860" y="2269"/>
                      <a:pt x="5860" y="2049"/>
                    </a:cubicBezTo>
                    <a:lnTo>
                      <a:pt x="5860" y="410"/>
                    </a:lnTo>
                    <a:cubicBezTo>
                      <a:pt x="5860" y="158"/>
                      <a:pt x="5640" y="1"/>
                      <a:pt x="54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4" name="Google Shape;954;p36"/>
          <p:cNvGrpSpPr/>
          <p:nvPr/>
        </p:nvGrpSpPr>
        <p:grpSpPr>
          <a:xfrm>
            <a:off x="4715132" y="1286625"/>
            <a:ext cx="1846800" cy="3084600"/>
            <a:chOff x="4715132" y="1286625"/>
            <a:chExt cx="1846800" cy="3084600"/>
          </a:xfrm>
        </p:grpSpPr>
        <p:sp>
          <p:nvSpPr>
            <p:cNvPr id="955" name="Google Shape;955;p36"/>
            <p:cNvSpPr/>
            <p:nvPr/>
          </p:nvSpPr>
          <p:spPr>
            <a:xfrm>
              <a:off x="4715132" y="1286625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715132" y="2337000"/>
              <a:ext cx="1846800" cy="64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7" name="Google Shape;957;p36"/>
            <p:cNvSpPr txBox="1"/>
            <p:nvPr/>
          </p:nvSpPr>
          <p:spPr>
            <a:xfrm>
              <a:off x="4797482" y="3218424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58" name="Google Shape;958;p36"/>
            <p:cNvGrpSpPr/>
            <p:nvPr/>
          </p:nvGrpSpPr>
          <p:grpSpPr>
            <a:xfrm>
              <a:off x="5489944" y="1673960"/>
              <a:ext cx="297177" cy="457189"/>
              <a:chOff x="-64343900" y="2282125"/>
              <a:chExt cx="207150" cy="316000"/>
            </a:xfrm>
          </p:grpSpPr>
          <p:sp>
            <p:nvSpPr>
              <p:cNvPr id="959" name="Google Shape;959;p36"/>
              <p:cNvSpPr/>
              <p:nvPr/>
            </p:nvSpPr>
            <p:spPr>
              <a:xfrm>
                <a:off x="-64270650" y="2310475"/>
                <a:ext cx="61450" cy="147325"/>
              </a:xfrm>
              <a:custGeom>
                <a:rect b="b" l="l" r="r" t="t"/>
                <a:pathLst>
                  <a:path extrusionOk="0" h="5893" w="2458">
                    <a:moveTo>
                      <a:pt x="1229" y="1"/>
                    </a:moveTo>
                    <a:cubicBezTo>
                      <a:pt x="1008" y="1"/>
                      <a:pt x="851" y="221"/>
                      <a:pt x="851" y="442"/>
                    </a:cubicBezTo>
                    <a:lnTo>
                      <a:pt x="851" y="726"/>
                    </a:lnTo>
                    <a:cubicBezTo>
                      <a:pt x="378" y="883"/>
                      <a:pt x="0" y="1356"/>
                      <a:pt x="0" y="1891"/>
                    </a:cubicBezTo>
                    <a:cubicBezTo>
                      <a:pt x="0" y="2584"/>
                      <a:pt x="567" y="2962"/>
                      <a:pt x="1008" y="3277"/>
                    </a:cubicBezTo>
                    <a:cubicBezTo>
                      <a:pt x="1323" y="3529"/>
                      <a:pt x="1670" y="3750"/>
                      <a:pt x="1670" y="4002"/>
                    </a:cubicBezTo>
                    <a:cubicBezTo>
                      <a:pt x="1670" y="4223"/>
                      <a:pt x="1481" y="4412"/>
                      <a:pt x="1229" y="4412"/>
                    </a:cubicBezTo>
                    <a:cubicBezTo>
                      <a:pt x="1008" y="4412"/>
                      <a:pt x="851" y="4223"/>
                      <a:pt x="851" y="4002"/>
                    </a:cubicBezTo>
                    <a:cubicBezTo>
                      <a:pt x="851" y="3750"/>
                      <a:pt x="630" y="3592"/>
                      <a:pt x="441" y="3592"/>
                    </a:cubicBezTo>
                    <a:cubicBezTo>
                      <a:pt x="221" y="3592"/>
                      <a:pt x="0" y="3781"/>
                      <a:pt x="0" y="4002"/>
                    </a:cubicBezTo>
                    <a:cubicBezTo>
                      <a:pt x="0" y="4538"/>
                      <a:pt x="378" y="4979"/>
                      <a:pt x="851" y="5168"/>
                    </a:cubicBezTo>
                    <a:lnTo>
                      <a:pt x="851" y="5451"/>
                    </a:lnTo>
                    <a:cubicBezTo>
                      <a:pt x="851" y="5672"/>
                      <a:pt x="1040" y="5892"/>
                      <a:pt x="1229" y="5892"/>
                    </a:cubicBezTo>
                    <a:cubicBezTo>
                      <a:pt x="1481" y="5829"/>
                      <a:pt x="1639" y="5640"/>
                      <a:pt x="1639" y="5451"/>
                    </a:cubicBezTo>
                    <a:lnTo>
                      <a:pt x="1639" y="5168"/>
                    </a:lnTo>
                    <a:cubicBezTo>
                      <a:pt x="2111" y="5010"/>
                      <a:pt x="2458" y="4538"/>
                      <a:pt x="2458" y="4002"/>
                    </a:cubicBezTo>
                    <a:cubicBezTo>
                      <a:pt x="2458" y="3309"/>
                      <a:pt x="1891" y="2931"/>
                      <a:pt x="1481" y="2616"/>
                    </a:cubicBezTo>
                    <a:cubicBezTo>
                      <a:pt x="1166" y="2364"/>
                      <a:pt x="788" y="2143"/>
                      <a:pt x="788" y="1891"/>
                    </a:cubicBezTo>
                    <a:cubicBezTo>
                      <a:pt x="788" y="1671"/>
                      <a:pt x="1008" y="1513"/>
                      <a:pt x="1197" y="1513"/>
                    </a:cubicBezTo>
                    <a:cubicBezTo>
                      <a:pt x="1418" y="1513"/>
                      <a:pt x="1639" y="1702"/>
                      <a:pt x="1639" y="1891"/>
                    </a:cubicBezTo>
                    <a:cubicBezTo>
                      <a:pt x="1639" y="2143"/>
                      <a:pt x="1828" y="2332"/>
                      <a:pt x="2017" y="2332"/>
                    </a:cubicBezTo>
                    <a:cubicBezTo>
                      <a:pt x="2269" y="2332"/>
                      <a:pt x="2458" y="2143"/>
                      <a:pt x="2458" y="1891"/>
                    </a:cubicBezTo>
                    <a:cubicBezTo>
                      <a:pt x="2458" y="1356"/>
                      <a:pt x="2111" y="915"/>
                      <a:pt x="1639" y="726"/>
                    </a:cubicBezTo>
                    <a:lnTo>
                      <a:pt x="1639" y="442"/>
                    </a:lnTo>
                    <a:cubicBezTo>
                      <a:pt x="1639" y="221"/>
                      <a:pt x="1418" y="1"/>
                      <a:pt x="12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6"/>
              <p:cNvSpPr/>
              <p:nvPr/>
            </p:nvSpPr>
            <p:spPr>
              <a:xfrm>
                <a:off x="-64343900" y="2282125"/>
                <a:ext cx="207150" cy="316000"/>
              </a:xfrm>
              <a:custGeom>
                <a:rect b="b" l="l" r="r" t="t"/>
                <a:pathLst>
                  <a:path extrusionOk="0" h="12640" w="8286">
                    <a:moveTo>
                      <a:pt x="4159" y="788"/>
                    </a:moveTo>
                    <a:cubicBezTo>
                      <a:pt x="5986" y="788"/>
                      <a:pt x="7467" y="2301"/>
                      <a:pt x="7467" y="4096"/>
                    </a:cubicBezTo>
                    <a:cubicBezTo>
                      <a:pt x="7467" y="5924"/>
                      <a:pt x="5986" y="7404"/>
                      <a:pt x="4159" y="7404"/>
                    </a:cubicBezTo>
                    <a:cubicBezTo>
                      <a:pt x="2300" y="7404"/>
                      <a:pt x="851" y="5924"/>
                      <a:pt x="851" y="4096"/>
                    </a:cubicBezTo>
                    <a:cubicBezTo>
                      <a:pt x="851" y="2301"/>
                      <a:pt x="2363" y="788"/>
                      <a:pt x="4159" y="788"/>
                    </a:cubicBezTo>
                    <a:close/>
                    <a:moveTo>
                      <a:pt x="851" y="8917"/>
                    </a:moveTo>
                    <a:cubicBezTo>
                      <a:pt x="1513" y="8980"/>
                      <a:pt x="2206" y="9295"/>
                      <a:pt x="2773" y="9862"/>
                    </a:cubicBezTo>
                    <a:cubicBezTo>
                      <a:pt x="3340" y="10429"/>
                      <a:pt x="3655" y="11122"/>
                      <a:pt x="3718" y="11784"/>
                    </a:cubicBezTo>
                    <a:cubicBezTo>
                      <a:pt x="3056" y="11689"/>
                      <a:pt x="2395" y="11374"/>
                      <a:pt x="1796" y="10838"/>
                    </a:cubicBezTo>
                    <a:cubicBezTo>
                      <a:pt x="1261" y="10271"/>
                      <a:pt x="945" y="9578"/>
                      <a:pt x="851" y="8917"/>
                    </a:cubicBezTo>
                    <a:close/>
                    <a:moveTo>
                      <a:pt x="7467" y="8917"/>
                    </a:moveTo>
                    <a:lnTo>
                      <a:pt x="7467" y="8917"/>
                    </a:lnTo>
                    <a:cubicBezTo>
                      <a:pt x="7404" y="9578"/>
                      <a:pt x="7089" y="10240"/>
                      <a:pt x="6522" y="10838"/>
                    </a:cubicBezTo>
                    <a:cubicBezTo>
                      <a:pt x="5923" y="11374"/>
                      <a:pt x="5262" y="11689"/>
                      <a:pt x="4600" y="11784"/>
                    </a:cubicBezTo>
                    <a:cubicBezTo>
                      <a:pt x="4663" y="11122"/>
                      <a:pt x="4947" y="10429"/>
                      <a:pt x="5545" y="9862"/>
                    </a:cubicBezTo>
                    <a:cubicBezTo>
                      <a:pt x="6081" y="9295"/>
                      <a:pt x="6805" y="8980"/>
                      <a:pt x="7467" y="8917"/>
                    </a:cubicBezTo>
                    <a:close/>
                    <a:moveTo>
                      <a:pt x="4159" y="1"/>
                    </a:moveTo>
                    <a:cubicBezTo>
                      <a:pt x="1891" y="1"/>
                      <a:pt x="32" y="1860"/>
                      <a:pt x="32" y="4128"/>
                    </a:cubicBezTo>
                    <a:cubicBezTo>
                      <a:pt x="32" y="6270"/>
                      <a:pt x="1670" y="8034"/>
                      <a:pt x="3781" y="8223"/>
                    </a:cubicBezTo>
                    <a:lnTo>
                      <a:pt x="3781" y="9736"/>
                    </a:lnTo>
                    <a:cubicBezTo>
                      <a:pt x="3623" y="9578"/>
                      <a:pt x="3497" y="9421"/>
                      <a:pt x="3371" y="9295"/>
                    </a:cubicBezTo>
                    <a:cubicBezTo>
                      <a:pt x="2584" y="8507"/>
                      <a:pt x="1576" y="8066"/>
                      <a:pt x="410" y="8066"/>
                    </a:cubicBezTo>
                    <a:cubicBezTo>
                      <a:pt x="189" y="8066"/>
                      <a:pt x="32" y="8287"/>
                      <a:pt x="32" y="8476"/>
                    </a:cubicBezTo>
                    <a:cubicBezTo>
                      <a:pt x="0" y="9578"/>
                      <a:pt x="410" y="10649"/>
                      <a:pt x="1261" y="11437"/>
                    </a:cubicBezTo>
                    <a:cubicBezTo>
                      <a:pt x="2048" y="12225"/>
                      <a:pt x="3056" y="12634"/>
                      <a:pt x="4096" y="12634"/>
                    </a:cubicBezTo>
                    <a:lnTo>
                      <a:pt x="4159" y="12634"/>
                    </a:lnTo>
                    <a:cubicBezTo>
                      <a:pt x="4225" y="12638"/>
                      <a:pt x="4290" y="12640"/>
                      <a:pt x="4355" y="12640"/>
                    </a:cubicBezTo>
                    <a:cubicBezTo>
                      <a:pt x="5385" y="12640"/>
                      <a:pt x="6348" y="12178"/>
                      <a:pt x="7089" y="11437"/>
                    </a:cubicBezTo>
                    <a:cubicBezTo>
                      <a:pt x="7877" y="10649"/>
                      <a:pt x="8286" y="9610"/>
                      <a:pt x="8286" y="8476"/>
                    </a:cubicBezTo>
                    <a:cubicBezTo>
                      <a:pt x="8286" y="8223"/>
                      <a:pt x="8097" y="8066"/>
                      <a:pt x="7908" y="8066"/>
                    </a:cubicBezTo>
                    <a:cubicBezTo>
                      <a:pt x="7872" y="8065"/>
                      <a:pt x="7837" y="8064"/>
                      <a:pt x="7801" y="8064"/>
                    </a:cubicBezTo>
                    <a:cubicBezTo>
                      <a:pt x="6709" y="8064"/>
                      <a:pt x="5709" y="8532"/>
                      <a:pt x="4947" y="9295"/>
                    </a:cubicBezTo>
                    <a:cubicBezTo>
                      <a:pt x="4821" y="9452"/>
                      <a:pt x="4663" y="9578"/>
                      <a:pt x="4569" y="9736"/>
                    </a:cubicBezTo>
                    <a:lnTo>
                      <a:pt x="4569" y="8223"/>
                    </a:lnTo>
                    <a:cubicBezTo>
                      <a:pt x="6648" y="8034"/>
                      <a:pt x="8286" y="6270"/>
                      <a:pt x="8286" y="4128"/>
                    </a:cubicBezTo>
                    <a:cubicBezTo>
                      <a:pt x="8286" y="1860"/>
                      <a:pt x="6459" y="1"/>
                      <a:pt x="4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1" name="Google Shape;961;p36"/>
          <p:cNvGrpSpPr/>
          <p:nvPr/>
        </p:nvGrpSpPr>
        <p:grpSpPr>
          <a:xfrm>
            <a:off x="6844099" y="1286625"/>
            <a:ext cx="1846800" cy="3084600"/>
            <a:chOff x="6844099" y="1286625"/>
            <a:chExt cx="1846800" cy="3084600"/>
          </a:xfrm>
        </p:grpSpPr>
        <p:sp>
          <p:nvSpPr>
            <p:cNvPr id="962" name="Google Shape;962;p36"/>
            <p:cNvSpPr/>
            <p:nvPr/>
          </p:nvSpPr>
          <p:spPr>
            <a:xfrm>
              <a:off x="6844099" y="1286625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6844099" y="2337000"/>
              <a:ext cx="1846800" cy="64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36"/>
            <p:cNvSpPr txBox="1"/>
            <p:nvPr/>
          </p:nvSpPr>
          <p:spPr>
            <a:xfrm>
              <a:off x="6926449" y="3218424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7573193" y="1673957"/>
              <a:ext cx="388610" cy="457195"/>
            </a:xfrm>
            <a:custGeom>
              <a:rect b="b" l="l" r="r" t="t"/>
              <a:pathLst>
                <a:path extrusionOk="0" h="12761" w="10744">
                  <a:moveTo>
                    <a:pt x="5419" y="820"/>
                  </a:moveTo>
                  <a:cubicBezTo>
                    <a:pt x="6585" y="820"/>
                    <a:pt x="7530" y="1765"/>
                    <a:pt x="7530" y="2899"/>
                  </a:cubicBezTo>
                  <a:cubicBezTo>
                    <a:pt x="7530" y="3655"/>
                    <a:pt x="7121" y="4317"/>
                    <a:pt x="6490" y="4663"/>
                  </a:cubicBezTo>
                  <a:cubicBezTo>
                    <a:pt x="6364" y="4758"/>
                    <a:pt x="6301" y="4884"/>
                    <a:pt x="6301" y="5042"/>
                  </a:cubicBezTo>
                  <a:lnTo>
                    <a:pt x="6301" y="7436"/>
                  </a:lnTo>
                  <a:lnTo>
                    <a:pt x="4632" y="7436"/>
                  </a:lnTo>
                  <a:lnTo>
                    <a:pt x="4632" y="5042"/>
                  </a:lnTo>
                  <a:cubicBezTo>
                    <a:pt x="4632" y="4884"/>
                    <a:pt x="4569" y="4758"/>
                    <a:pt x="4443" y="4663"/>
                  </a:cubicBezTo>
                  <a:cubicBezTo>
                    <a:pt x="3687" y="4317"/>
                    <a:pt x="3340" y="3655"/>
                    <a:pt x="3340" y="2899"/>
                  </a:cubicBezTo>
                  <a:cubicBezTo>
                    <a:pt x="3340" y="1765"/>
                    <a:pt x="4285" y="820"/>
                    <a:pt x="5419" y="820"/>
                  </a:cubicBezTo>
                  <a:close/>
                  <a:moveTo>
                    <a:pt x="8696" y="8286"/>
                  </a:moveTo>
                  <a:cubicBezTo>
                    <a:pt x="9357" y="8286"/>
                    <a:pt x="9924" y="8854"/>
                    <a:pt x="9924" y="9547"/>
                  </a:cubicBezTo>
                  <a:lnTo>
                    <a:pt x="9924" y="10271"/>
                  </a:lnTo>
                  <a:lnTo>
                    <a:pt x="820" y="10271"/>
                  </a:lnTo>
                  <a:lnTo>
                    <a:pt x="820" y="9547"/>
                  </a:lnTo>
                  <a:cubicBezTo>
                    <a:pt x="820" y="8885"/>
                    <a:pt x="1387" y="8286"/>
                    <a:pt x="2048" y="8286"/>
                  </a:cubicBezTo>
                  <a:close/>
                  <a:moveTo>
                    <a:pt x="9137" y="11059"/>
                  </a:moveTo>
                  <a:lnTo>
                    <a:pt x="9137" y="11878"/>
                  </a:lnTo>
                  <a:lnTo>
                    <a:pt x="1702" y="11878"/>
                  </a:lnTo>
                  <a:lnTo>
                    <a:pt x="1702" y="11059"/>
                  </a:lnTo>
                  <a:close/>
                  <a:moveTo>
                    <a:pt x="5325" y="1"/>
                  </a:moveTo>
                  <a:cubicBezTo>
                    <a:pt x="3718" y="1"/>
                    <a:pt x="2458" y="1292"/>
                    <a:pt x="2458" y="2899"/>
                  </a:cubicBezTo>
                  <a:cubicBezTo>
                    <a:pt x="2458" y="3403"/>
                    <a:pt x="2615" y="3939"/>
                    <a:pt x="2836" y="4348"/>
                  </a:cubicBezTo>
                  <a:cubicBezTo>
                    <a:pt x="3025" y="4726"/>
                    <a:pt x="3340" y="5010"/>
                    <a:pt x="3655" y="5262"/>
                  </a:cubicBezTo>
                  <a:lnTo>
                    <a:pt x="3655" y="7467"/>
                  </a:lnTo>
                  <a:lnTo>
                    <a:pt x="2080" y="7467"/>
                  </a:lnTo>
                  <a:cubicBezTo>
                    <a:pt x="946" y="7467"/>
                    <a:pt x="0" y="8413"/>
                    <a:pt x="0" y="9547"/>
                  </a:cubicBezTo>
                  <a:lnTo>
                    <a:pt x="0" y="10649"/>
                  </a:lnTo>
                  <a:cubicBezTo>
                    <a:pt x="0" y="10901"/>
                    <a:pt x="189" y="11059"/>
                    <a:pt x="441" y="11059"/>
                  </a:cubicBezTo>
                  <a:lnTo>
                    <a:pt x="820" y="11059"/>
                  </a:lnTo>
                  <a:lnTo>
                    <a:pt x="820" y="12319"/>
                  </a:lnTo>
                  <a:cubicBezTo>
                    <a:pt x="820" y="12540"/>
                    <a:pt x="1009" y="12760"/>
                    <a:pt x="1229" y="12760"/>
                  </a:cubicBezTo>
                  <a:lnTo>
                    <a:pt x="9483" y="12760"/>
                  </a:lnTo>
                  <a:cubicBezTo>
                    <a:pt x="9735" y="12760"/>
                    <a:pt x="9924" y="12540"/>
                    <a:pt x="9924" y="12319"/>
                  </a:cubicBezTo>
                  <a:lnTo>
                    <a:pt x="9924" y="11059"/>
                  </a:lnTo>
                  <a:lnTo>
                    <a:pt x="10303" y="11059"/>
                  </a:lnTo>
                  <a:cubicBezTo>
                    <a:pt x="10555" y="11059"/>
                    <a:pt x="10744" y="10870"/>
                    <a:pt x="10744" y="10649"/>
                  </a:cubicBezTo>
                  <a:lnTo>
                    <a:pt x="10744" y="9547"/>
                  </a:lnTo>
                  <a:cubicBezTo>
                    <a:pt x="10744" y="8413"/>
                    <a:pt x="9798" y="7467"/>
                    <a:pt x="8664" y="7467"/>
                  </a:cubicBezTo>
                  <a:lnTo>
                    <a:pt x="7026" y="7467"/>
                  </a:lnTo>
                  <a:lnTo>
                    <a:pt x="7026" y="5262"/>
                  </a:lnTo>
                  <a:cubicBezTo>
                    <a:pt x="7373" y="5042"/>
                    <a:pt x="7656" y="4726"/>
                    <a:pt x="7845" y="4348"/>
                  </a:cubicBezTo>
                  <a:cubicBezTo>
                    <a:pt x="8129" y="3939"/>
                    <a:pt x="8223" y="3403"/>
                    <a:pt x="8223" y="2899"/>
                  </a:cubicBezTo>
                  <a:cubicBezTo>
                    <a:pt x="8223" y="1292"/>
                    <a:pt x="6932" y="1"/>
                    <a:pt x="5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7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971" name="Google Shape;971;p37"/>
          <p:cNvGrpSpPr/>
          <p:nvPr/>
        </p:nvGrpSpPr>
        <p:grpSpPr>
          <a:xfrm>
            <a:off x="1014795" y="1143750"/>
            <a:ext cx="4718955" cy="897600"/>
            <a:chOff x="1014795" y="1143750"/>
            <a:chExt cx="4718955" cy="897600"/>
          </a:xfrm>
        </p:grpSpPr>
        <p:sp>
          <p:nvSpPr>
            <p:cNvPr id="972" name="Google Shape;972;p37"/>
            <p:cNvSpPr/>
            <p:nvPr/>
          </p:nvSpPr>
          <p:spPr>
            <a:xfrm flipH="1">
              <a:off x="2190750" y="1143750"/>
              <a:ext cx="3543000" cy="897600"/>
            </a:xfrm>
            <a:prstGeom prst="chevron">
              <a:avLst>
                <a:gd fmla="val 2486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 flipH="1">
              <a:off x="1014795" y="1175850"/>
              <a:ext cx="833400" cy="833400"/>
            </a:xfrm>
            <a:prstGeom prst="ellipse">
              <a:avLst/>
            </a:pr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 txBox="1"/>
            <p:nvPr/>
          </p:nvSpPr>
          <p:spPr>
            <a:xfrm>
              <a:off x="1033700" y="1466100"/>
              <a:ext cx="7956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ercury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495400" y="1414500"/>
              <a:ext cx="293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also is the smallest one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7"/>
          <p:cNvGrpSpPr/>
          <p:nvPr/>
        </p:nvGrpSpPr>
        <p:grpSpPr>
          <a:xfrm>
            <a:off x="3410300" y="3836376"/>
            <a:ext cx="4718905" cy="897600"/>
            <a:chOff x="3410300" y="3836376"/>
            <a:chExt cx="4718905" cy="897600"/>
          </a:xfrm>
        </p:grpSpPr>
        <p:sp>
          <p:nvSpPr>
            <p:cNvPr id="977" name="Google Shape;977;p37"/>
            <p:cNvSpPr/>
            <p:nvPr/>
          </p:nvSpPr>
          <p:spPr>
            <a:xfrm>
              <a:off x="3410300" y="3836376"/>
              <a:ext cx="3543000" cy="897600"/>
            </a:xfrm>
            <a:prstGeom prst="chevron">
              <a:avLst>
                <a:gd fmla="val 2486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7442275" y="4132742"/>
              <a:ext cx="51775" cy="304879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 flipH="1">
              <a:off x="7295805" y="3868481"/>
              <a:ext cx="833400" cy="833400"/>
            </a:xfrm>
            <a:prstGeom prst="ellipse">
              <a:avLst/>
            </a:pr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7314700" y="4158731"/>
              <a:ext cx="7956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1" name="Google Shape;981;p37"/>
            <p:cNvSpPr txBox="1"/>
            <p:nvPr/>
          </p:nvSpPr>
          <p:spPr>
            <a:xfrm flipH="1">
              <a:off x="3714950" y="4107125"/>
              <a:ext cx="293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1014795" y="2938849"/>
            <a:ext cx="4718955" cy="897600"/>
            <a:chOff x="1014795" y="2938849"/>
            <a:chExt cx="4718955" cy="897600"/>
          </a:xfrm>
        </p:grpSpPr>
        <p:sp>
          <p:nvSpPr>
            <p:cNvPr id="983" name="Google Shape;983;p37"/>
            <p:cNvSpPr/>
            <p:nvPr/>
          </p:nvSpPr>
          <p:spPr>
            <a:xfrm flipH="1">
              <a:off x="2190750" y="2938849"/>
              <a:ext cx="3543000" cy="897600"/>
            </a:xfrm>
            <a:prstGeom prst="chevron">
              <a:avLst>
                <a:gd fmla="val 2486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 flipH="1">
              <a:off x="1014795" y="2970938"/>
              <a:ext cx="833400" cy="833400"/>
            </a:xfrm>
            <a:prstGeom prst="ellipse">
              <a:avLst/>
            </a:pr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 txBox="1"/>
            <p:nvPr/>
          </p:nvSpPr>
          <p:spPr>
            <a:xfrm>
              <a:off x="1033700" y="3261188"/>
              <a:ext cx="7956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6" name="Google Shape;986;p37"/>
            <p:cNvSpPr txBox="1"/>
            <p:nvPr/>
          </p:nvSpPr>
          <p:spPr>
            <a:xfrm flipH="1">
              <a:off x="2495400" y="3209600"/>
              <a:ext cx="293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one of the Solar System. It is also a gas giant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7" name="Google Shape;987;p37"/>
          <p:cNvGrpSpPr/>
          <p:nvPr/>
        </p:nvGrpSpPr>
        <p:grpSpPr>
          <a:xfrm>
            <a:off x="3410300" y="2041300"/>
            <a:ext cx="4718905" cy="897600"/>
            <a:chOff x="3410300" y="2041300"/>
            <a:chExt cx="4718905" cy="897600"/>
          </a:xfrm>
        </p:grpSpPr>
        <p:sp>
          <p:nvSpPr>
            <p:cNvPr id="988" name="Google Shape;988;p37"/>
            <p:cNvSpPr/>
            <p:nvPr/>
          </p:nvSpPr>
          <p:spPr>
            <a:xfrm>
              <a:off x="3410300" y="2041300"/>
              <a:ext cx="3543000" cy="897600"/>
            </a:xfrm>
            <a:prstGeom prst="chevron">
              <a:avLst>
                <a:gd fmla="val 248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 flipH="1">
              <a:off x="7295805" y="2073394"/>
              <a:ext cx="833400" cy="833400"/>
            </a:xfrm>
            <a:prstGeom prst="ellipse">
              <a:avLst/>
            </a:prstGeom>
            <a:solidFill>
              <a:srgbClr val="76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 txBox="1"/>
            <p:nvPr/>
          </p:nvSpPr>
          <p:spPr>
            <a:xfrm>
              <a:off x="7314700" y="2363644"/>
              <a:ext cx="7956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1" name="Google Shape;991;p37"/>
            <p:cNvSpPr txBox="1"/>
            <p:nvPr/>
          </p:nvSpPr>
          <p:spPr>
            <a:xfrm>
              <a:off x="3714950" y="2311750"/>
              <a:ext cx="2933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8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997" name="Google Shape;997;p38"/>
          <p:cNvGrpSpPr/>
          <p:nvPr/>
        </p:nvGrpSpPr>
        <p:grpSpPr>
          <a:xfrm>
            <a:off x="1400848" y="1049175"/>
            <a:ext cx="6342303" cy="1089997"/>
            <a:chOff x="1400848" y="1049175"/>
            <a:chExt cx="6342303" cy="1089997"/>
          </a:xfrm>
        </p:grpSpPr>
        <p:sp>
          <p:nvSpPr>
            <p:cNvPr id="998" name="Google Shape;998;p38"/>
            <p:cNvSpPr/>
            <p:nvPr/>
          </p:nvSpPr>
          <p:spPr>
            <a:xfrm flipH="1">
              <a:off x="6197697" y="1056095"/>
              <a:ext cx="1143000" cy="86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3022496" y="1055945"/>
              <a:ext cx="3099000" cy="8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400848" y="1053125"/>
              <a:ext cx="326250" cy="1086047"/>
            </a:xfrm>
            <a:custGeom>
              <a:rect b="b" l="l" r="r" t="t"/>
              <a:pathLst>
                <a:path extrusionOk="0" h="893" w="337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 txBox="1"/>
            <p:nvPr/>
          </p:nvSpPr>
          <p:spPr>
            <a:xfrm>
              <a:off x="3175196" y="1214195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803302" y="1056095"/>
              <a:ext cx="1143000" cy="86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 txBox="1"/>
            <p:nvPr/>
          </p:nvSpPr>
          <p:spPr>
            <a:xfrm>
              <a:off x="1803300" y="1295195"/>
              <a:ext cx="11430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i="0" sz="18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 flipH="1">
              <a:off x="7416902" y="1049175"/>
              <a:ext cx="326250" cy="1086047"/>
            </a:xfrm>
            <a:custGeom>
              <a:rect b="b" l="l" r="r" t="t"/>
              <a:pathLst>
                <a:path extrusionOk="0" h="893" w="337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6540592" y="1258597"/>
              <a:ext cx="457211" cy="457196"/>
            </a:xfrm>
            <a:custGeom>
              <a:rect b="b" l="l" r="r" t="t"/>
              <a:pathLst>
                <a:path extrusionOk="0" h="11846" w="11815">
                  <a:moveTo>
                    <a:pt x="5829" y="693"/>
                  </a:moveTo>
                  <a:cubicBezTo>
                    <a:pt x="6238" y="693"/>
                    <a:pt x="6553" y="1008"/>
                    <a:pt x="6553" y="1418"/>
                  </a:cubicBezTo>
                  <a:cubicBezTo>
                    <a:pt x="6553" y="1796"/>
                    <a:pt x="6238" y="2111"/>
                    <a:pt x="5829" y="2111"/>
                  </a:cubicBezTo>
                  <a:cubicBezTo>
                    <a:pt x="5451" y="2111"/>
                    <a:pt x="5136" y="1796"/>
                    <a:pt x="5136" y="1418"/>
                  </a:cubicBezTo>
                  <a:cubicBezTo>
                    <a:pt x="5136" y="1008"/>
                    <a:pt x="5482" y="693"/>
                    <a:pt x="5829" y="693"/>
                  </a:cubicBezTo>
                  <a:close/>
                  <a:moveTo>
                    <a:pt x="5829" y="2773"/>
                  </a:moveTo>
                  <a:cubicBezTo>
                    <a:pt x="6774" y="2773"/>
                    <a:pt x="7562" y="3560"/>
                    <a:pt x="7562" y="4568"/>
                  </a:cubicBezTo>
                  <a:lnTo>
                    <a:pt x="7562" y="4915"/>
                  </a:lnTo>
                  <a:lnTo>
                    <a:pt x="4096" y="4915"/>
                  </a:lnTo>
                  <a:lnTo>
                    <a:pt x="4096" y="4568"/>
                  </a:lnTo>
                  <a:cubicBezTo>
                    <a:pt x="4096" y="3560"/>
                    <a:pt x="4884" y="2773"/>
                    <a:pt x="5829" y="2773"/>
                  </a:cubicBezTo>
                  <a:close/>
                  <a:moveTo>
                    <a:pt x="2363" y="6963"/>
                  </a:moveTo>
                  <a:cubicBezTo>
                    <a:pt x="2773" y="6963"/>
                    <a:pt x="3088" y="7278"/>
                    <a:pt x="3088" y="7656"/>
                  </a:cubicBezTo>
                  <a:cubicBezTo>
                    <a:pt x="3088" y="8065"/>
                    <a:pt x="2773" y="8380"/>
                    <a:pt x="2363" y="8380"/>
                  </a:cubicBezTo>
                  <a:cubicBezTo>
                    <a:pt x="1985" y="8380"/>
                    <a:pt x="1670" y="8065"/>
                    <a:pt x="1670" y="7656"/>
                  </a:cubicBezTo>
                  <a:cubicBezTo>
                    <a:pt x="1670" y="7278"/>
                    <a:pt x="1985" y="6963"/>
                    <a:pt x="2363" y="6963"/>
                  </a:cubicBezTo>
                  <a:close/>
                  <a:moveTo>
                    <a:pt x="9357" y="6963"/>
                  </a:moveTo>
                  <a:cubicBezTo>
                    <a:pt x="9735" y="6963"/>
                    <a:pt x="10050" y="7278"/>
                    <a:pt x="10050" y="7656"/>
                  </a:cubicBezTo>
                  <a:cubicBezTo>
                    <a:pt x="10050" y="8065"/>
                    <a:pt x="9735" y="8380"/>
                    <a:pt x="9357" y="8380"/>
                  </a:cubicBezTo>
                  <a:cubicBezTo>
                    <a:pt x="8948" y="8380"/>
                    <a:pt x="8633" y="8065"/>
                    <a:pt x="8633" y="7656"/>
                  </a:cubicBezTo>
                  <a:cubicBezTo>
                    <a:pt x="8633" y="7278"/>
                    <a:pt x="8948" y="6963"/>
                    <a:pt x="9357" y="6963"/>
                  </a:cubicBezTo>
                  <a:close/>
                  <a:moveTo>
                    <a:pt x="2363" y="9042"/>
                  </a:moveTo>
                  <a:cubicBezTo>
                    <a:pt x="3308" y="9042"/>
                    <a:pt x="4096" y="9830"/>
                    <a:pt x="4096" y="10806"/>
                  </a:cubicBezTo>
                  <a:lnTo>
                    <a:pt x="4096" y="11184"/>
                  </a:lnTo>
                  <a:lnTo>
                    <a:pt x="630" y="11184"/>
                  </a:lnTo>
                  <a:lnTo>
                    <a:pt x="630" y="10806"/>
                  </a:lnTo>
                  <a:cubicBezTo>
                    <a:pt x="630" y="9830"/>
                    <a:pt x="1418" y="9042"/>
                    <a:pt x="2363" y="9042"/>
                  </a:cubicBezTo>
                  <a:close/>
                  <a:moveTo>
                    <a:pt x="9357" y="9042"/>
                  </a:moveTo>
                  <a:cubicBezTo>
                    <a:pt x="10302" y="9042"/>
                    <a:pt x="11090" y="9830"/>
                    <a:pt x="11090" y="10806"/>
                  </a:cubicBezTo>
                  <a:lnTo>
                    <a:pt x="11090" y="11184"/>
                  </a:lnTo>
                  <a:lnTo>
                    <a:pt x="7625" y="11184"/>
                  </a:lnTo>
                  <a:lnTo>
                    <a:pt x="7625" y="10806"/>
                  </a:lnTo>
                  <a:cubicBezTo>
                    <a:pt x="7625" y="9830"/>
                    <a:pt x="8412" y="9042"/>
                    <a:pt x="9357" y="9042"/>
                  </a:cubicBezTo>
                  <a:close/>
                  <a:moveTo>
                    <a:pt x="5892" y="0"/>
                  </a:moveTo>
                  <a:cubicBezTo>
                    <a:pt x="5136" y="0"/>
                    <a:pt x="4506" y="630"/>
                    <a:pt x="4506" y="1355"/>
                  </a:cubicBezTo>
                  <a:cubicBezTo>
                    <a:pt x="4506" y="1733"/>
                    <a:pt x="4632" y="2016"/>
                    <a:pt x="4852" y="2300"/>
                  </a:cubicBezTo>
                  <a:cubicBezTo>
                    <a:pt x="4033" y="2710"/>
                    <a:pt x="3466" y="3529"/>
                    <a:pt x="3466" y="4505"/>
                  </a:cubicBezTo>
                  <a:lnTo>
                    <a:pt x="3466" y="5230"/>
                  </a:lnTo>
                  <a:cubicBezTo>
                    <a:pt x="3466" y="5419"/>
                    <a:pt x="3623" y="5577"/>
                    <a:pt x="3844" y="5577"/>
                  </a:cubicBezTo>
                  <a:lnTo>
                    <a:pt x="5577" y="5577"/>
                  </a:lnTo>
                  <a:lnTo>
                    <a:pt x="5577" y="7152"/>
                  </a:lnTo>
                  <a:lnTo>
                    <a:pt x="3875" y="8822"/>
                  </a:lnTo>
                  <a:cubicBezTo>
                    <a:pt x="3749" y="8696"/>
                    <a:pt x="3592" y="8601"/>
                    <a:pt x="3434" y="8569"/>
                  </a:cubicBezTo>
                  <a:cubicBezTo>
                    <a:pt x="3686" y="8349"/>
                    <a:pt x="3781" y="8034"/>
                    <a:pt x="3781" y="7624"/>
                  </a:cubicBezTo>
                  <a:cubicBezTo>
                    <a:pt x="3781" y="6868"/>
                    <a:pt x="3151" y="6238"/>
                    <a:pt x="2426" y="6238"/>
                  </a:cubicBezTo>
                  <a:cubicBezTo>
                    <a:pt x="1670" y="6238"/>
                    <a:pt x="1040" y="6868"/>
                    <a:pt x="1040" y="7624"/>
                  </a:cubicBezTo>
                  <a:cubicBezTo>
                    <a:pt x="1040" y="7971"/>
                    <a:pt x="1166" y="8286"/>
                    <a:pt x="1387" y="8569"/>
                  </a:cubicBezTo>
                  <a:cubicBezTo>
                    <a:pt x="567" y="8979"/>
                    <a:pt x="0" y="9798"/>
                    <a:pt x="0" y="10775"/>
                  </a:cubicBezTo>
                  <a:lnTo>
                    <a:pt x="0" y="11499"/>
                  </a:lnTo>
                  <a:cubicBezTo>
                    <a:pt x="0" y="11688"/>
                    <a:pt x="158" y="11846"/>
                    <a:pt x="378" y="11846"/>
                  </a:cubicBezTo>
                  <a:lnTo>
                    <a:pt x="4474" y="11846"/>
                  </a:lnTo>
                  <a:cubicBezTo>
                    <a:pt x="4663" y="11846"/>
                    <a:pt x="4821" y="11688"/>
                    <a:pt x="4821" y="11499"/>
                  </a:cubicBezTo>
                  <a:lnTo>
                    <a:pt x="4821" y="10775"/>
                  </a:lnTo>
                  <a:cubicBezTo>
                    <a:pt x="4821" y="10239"/>
                    <a:pt x="4632" y="9704"/>
                    <a:pt x="4348" y="9326"/>
                  </a:cubicBezTo>
                  <a:lnTo>
                    <a:pt x="5860" y="7782"/>
                  </a:lnTo>
                  <a:lnTo>
                    <a:pt x="7404" y="9326"/>
                  </a:lnTo>
                  <a:cubicBezTo>
                    <a:pt x="7089" y="9704"/>
                    <a:pt x="6931" y="10239"/>
                    <a:pt x="6931" y="10775"/>
                  </a:cubicBezTo>
                  <a:lnTo>
                    <a:pt x="6931" y="11499"/>
                  </a:lnTo>
                  <a:cubicBezTo>
                    <a:pt x="6931" y="11688"/>
                    <a:pt x="7089" y="11846"/>
                    <a:pt x="7309" y="11846"/>
                  </a:cubicBezTo>
                  <a:lnTo>
                    <a:pt x="11468" y="11846"/>
                  </a:lnTo>
                  <a:cubicBezTo>
                    <a:pt x="11657" y="11846"/>
                    <a:pt x="11815" y="11688"/>
                    <a:pt x="11815" y="11499"/>
                  </a:cubicBezTo>
                  <a:lnTo>
                    <a:pt x="11815" y="10775"/>
                  </a:lnTo>
                  <a:cubicBezTo>
                    <a:pt x="11783" y="9830"/>
                    <a:pt x="11185" y="8979"/>
                    <a:pt x="10365" y="8569"/>
                  </a:cubicBezTo>
                  <a:cubicBezTo>
                    <a:pt x="10586" y="8349"/>
                    <a:pt x="10712" y="8034"/>
                    <a:pt x="10712" y="7624"/>
                  </a:cubicBezTo>
                  <a:cubicBezTo>
                    <a:pt x="10712" y="6868"/>
                    <a:pt x="10082" y="6238"/>
                    <a:pt x="9357" y="6238"/>
                  </a:cubicBezTo>
                  <a:cubicBezTo>
                    <a:pt x="8601" y="6238"/>
                    <a:pt x="7971" y="6868"/>
                    <a:pt x="7971" y="7624"/>
                  </a:cubicBezTo>
                  <a:cubicBezTo>
                    <a:pt x="7971" y="7971"/>
                    <a:pt x="8097" y="8286"/>
                    <a:pt x="8318" y="8569"/>
                  </a:cubicBezTo>
                  <a:cubicBezTo>
                    <a:pt x="8160" y="8664"/>
                    <a:pt x="8034" y="8727"/>
                    <a:pt x="7877" y="8822"/>
                  </a:cubicBezTo>
                  <a:lnTo>
                    <a:pt x="6207" y="7152"/>
                  </a:lnTo>
                  <a:lnTo>
                    <a:pt x="6207" y="5577"/>
                  </a:lnTo>
                  <a:lnTo>
                    <a:pt x="7940" y="5577"/>
                  </a:lnTo>
                  <a:cubicBezTo>
                    <a:pt x="8129" y="5577"/>
                    <a:pt x="8286" y="5419"/>
                    <a:pt x="8286" y="5230"/>
                  </a:cubicBezTo>
                  <a:lnTo>
                    <a:pt x="8286" y="4505"/>
                  </a:lnTo>
                  <a:cubicBezTo>
                    <a:pt x="8286" y="3529"/>
                    <a:pt x="7688" y="2710"/>
                    <a:pt x="6900" y="2300"/>
                  </a:cubicBezTo>
                  <a:cubicBezTo>
                    <a:pt x="7152" y="2080"/>
                    <a:pt x="7246" y="1764"/>
                    <a:pt x="7246" y="1355"/>
                  </a:cubicBezTo>
                  <a:cubicBezTo>
                    <a:pt x="7246" y="630"/>
                    <a:pt x="6616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1400848" y="1988863"/>
            <a:ext cx="6342303" cy="866220"/>
            <a:chOff x="1400848" y="1988863"/>
            <a:chExt cx="6342303" cy="866220"/>
          </a:xfrm>
        </p:grpSpPr>
        <p:sp>
          <p:nvSpPr>
            <p:cNvPr id="1007" name="Google Shape;1007;p38"/>
            <p:cNvSpPr/>
            <p:nvPr/>
          </p:nvSpPr>
          <p:spPr>
            <a:xfrm flipH="1">
              <a:off x="6197697" y="1990853"/>
              <a:ext cx="1143000" cy="86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022496" y="1990703"/>
              <a:ext cx="3099000" cy="86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1400848" y="1992813"/>
              <a:ext cx="326250" cy="862270"/>
            </a:xfrm>
            <a:custGeom>
              <a:rect b="b" l="l" r="r" t="t"/>
              <a:pathLst>
                <a:path extrusionOk="0" h="709" w="337">
                  <a:moveTo>
                    <a:pt x="0" y="183"/>
                  </a:moveTo>
                  <a:lnTo>
                    <a:pt x="0" y="708"/>
                  </a:lnTo>
                  <a:lnTo>
                    <a:pt x="337" y="709"/>
                  </a:lnTo>
                  <a:lnTo>
                    <a:pt x="337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76B2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1803302" y="1990853"/>
              <a:ext cx="1143000" cy="86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 txBox="1"/>
            <p:nvPr/>
          </p:nvSpPr>
          <p:spPr>
            <a:xfrm>
              <a:off x="3175196" y="2148953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 flipH="1">
              <a:off x="7416902" y="1988863"/>
              <a:ext cx="326250" cy="862270"/>
            </a:xfrm>
            <a:custGeom>
              <a:rect b="b" l="l" r="r" t="t"/>
              <a:pathLst>
                <a:path extrusionOk="0" h="709" w="337">
                  <a:moveTo>
                    <a:pt x="0" y="183"/>
                  </a:moveTo>
                  <a:lnTo>
                    <a:pt x="0" y="708"/>
                  </a:lnTo>
                  <a:lnTo>
                    <a:pt x="337" y="709"/>
                  </a:lnTo>
                  <a:lnTo>
                    <a:pt x="337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76B2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 txBox="1"/>
            <p:nvPr/>
          </p:nvSpPr>
          <p:spPr>
            <a:xfrm>
              <a:off x="1803300" y="2229953"/>
              <a:ext cx="11430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i="0" sz="18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14" name="Google Shape;1014;p38"/>
            <p:cNvGrpSpPr/>
            <p:nvPr/>
          </p:nvGrpSpPr>
          <p:grpSpPr>
            <a:xfrm>
              <a:off x="6540604" y="2193360"/>
              <a:ext cx="457187" cy="457187"/>
              <a:chOff x="1049375" y="2680675"/>
              <a:chExt cx="297725" cy="297725"/>
            </a:xfrm>
          </p:grpSpPr>
          <p:sp>
            <p:nvSpPr>
              <p:cNvPr id="1015" name="Google Shape;1015;p38"/>
              <p:cNvSpPr/>
              <p:nvPr/>
            </p:nvSpPr>
            <p:spPr>
              <a:xfrm>
                <a:off x="1113175" y="2752350"/>
                <a:ext cx="161475" cy="155975"/>
              </a:xfrm>
              <a:custGeom>
                <a:rect b="b" l="l" r="r" t="t"/>
                <a:pathLst>
                  <a:path extrusionOk="0" h="6239" w="6459">
                    <a:moveTo>
                      <a:pt x="3403" y="2079"/>
                    </a:moveTo>
                    <a:cubicBezTo>
                      <a:pt x="3781" y="2079"/>
                      <a:pt x="4096" y="2394"/>
                      <a:pt x="4096" y="2773"/>
                    </a:cubicBezTo>
                    <a:cubicBezTo>
                      <a:pt x="4096" y="3182"/>
                      <a:pt x="3781" y="3497"/>
                      <a:pt x="3403" y="3497"/>
                    </a:cubicBezTo>
                    <a:cubicBezTo>
                      <a:pt x="2993" y="3434"/>
                      <a:pt x="2678" y="3119"/>
                      <a:pt x="2678" y="2773"/>
                    </a:cubicBezTo>
                    <a:cubicBezTo>
                      <a:pt x="2678" y="2394"/>
                      <a:pt x="2993" y="2079"/>
                      <a:pt x="3403" y="2079"/>
                    </a:cubicBezTo>
                    <a:close/>
                    <a:moveTo>
                      <a:pt x="3371" y="693"/>
                    </a:moveTo>
                    <a:cubicBezTo>
                      <a:pt x="4694" y="693"/>
                      <a:pt x="5765" y="1796"/>
                      <a:pt x="5765" y="3119"/>
                    </a:cubicBezTo>
                    <a:cubicBezTo>
                      <a:pt x="5765" y="3686"/>
                      <a:pt x="5545" y="4222"/>
                      <a:pt x="5198" y="4663"/>
                    </a:cubicBezTo>
                    <a:cubicBezTo>
                      <a:pt x="5072" y="4442"/>
                      <a:pt x="4915" y="4190"/>
                      <a:pt x="4694" y="4001"/>
                    </a:cubicBezTo>
                    <a:cubicBezTo>
                      <a:pt x="4568" y="3907"/>
                      <a:pt x="4442" y="3812"/>
                      <a:pt x="4348" y="3749"/>
                    </a:cubicBezTo>
                    <a:cubicBezTo>
                      <a:pt x="4568" y="3529"/>
                      <a:pt x="4726" y="3182"/>
                      <a:pt x="4726" y="2804"/>
                    </a:cubicBezTo>
                    <a:cubicBezTo>
                      <a:pt x="4726" y="2079"/>
                      <a:pt x="4096" y="1449"/>
                      <a:pt x="3340" y="1449"/>
                    </a:cubicBezTo>
                    <a:cubicBezTo>
                      <a:pt x="2615" y="1449"/>
                      <a:pt x="1985" y="2079"/>
                      <a:pt x="1985" y="2804"/>
                    </a:cubicBezTo>
                    <a:cubicBezTo>
                      <a:pt x="1985" y="3182"/>
                      <a:pt x="2142" y="3529"/>
                      <a:pt x="2363" y="3749"/>
                    </a:cubicBezTo>
                    <a:lnTo>
                      <a:pt x="2016" y="4001"/>
                    </a:lnTo>
                    <a:cubicBezTo>
                      <a:pt x="1827" y="4190"/>
                      <a:pt x="1607" y="4442"/>
                      <a:pt x="1512" y="4663"/>
                    </a:cubicBezTo>
                    <a:cubicBezTo>
                      <a:pt x="1040" y="4064"/>
                      <a:pt x="882" y="3434"/>
                      <a:pt x="945" y="2773"/>
                    </a:cubicBezTo>
                    <a:cubicBezTo>
                      <a:pt x="1103" y="1670"/>
                      <a:pt x="2111" y="693"/>
                      <a:pt x="3371" y="693"/>
                    </a:cubicBezTo>
                    <a:close/>
                    <a:moveTo>
                      <a:pt x="3371" y="4159"/>
                    </a:moveTo>
                    <a:cubicBezTo>
                      <a:pt x="4001" y="4159"/>
                      <a:pt x="4505" y="4600"/>
                      <a:pt x="4694" y="5135"/>
                    </a:cubicBezTo>
                    <a:cubicBezTo>
                      <a:pt x="4316" y="5387"/>
                      <a:pt x="3875" y="5545"/>
                      <a:pt x="3371" y="5545"/>
                    </a:cubicBezTo>
                    <a:cubicBezTo>
                      <a:pt x="2898" y="5545"/>
                      <a:pt x="2426" y="5387"/>
                      <a:pt x="2016" y="5135"/>
                    </a:cubicBezTo>
                    <a:cubicBezTo>
                      <a:pt x="2174" y="4537"/>
                      <a:pt x="2741" y="4159"/>
                      <a:pt x="3371" y="4159"/>
                    </a:cubicBezTo>
                    <a:close/>
                    <a:moveTo>
                      <a:pt x="3308" y="0"/>
                    </a:moveTo>
                    <a:cubicBezTo>
                      <a:pt x="1701" y="0"/>
                      <a:pt x="441" y="1229"/>
                      <a:pt x="252" y="2710"/>
                    </a:cubicBezTo>
                    <a:cubicBezTo>
                      <a:pt x="0" y="4600"/>
                      <a:pt x="1512" y="6238"/>
                      <a:pt x="3371" y="6238"/>
                    </a:cubicBezTo>
                    <a:cubicBezTo>
                      <a:pt x="5104" y="6238"/>
                      <a:pt x="6459" y="4820"/>
                      <a:pt x="6459" y="3119"/>
                    </a:cubicBezTo>
                    <a:cubicBezTo>
                      <a:pt x="6459" y="1386"/>
                      <a:pt x="5041" y="0"/>
                      <a:pt x="3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1049375" y="2680675"/>
                <a:ext cx="297725" cy="297725"/>
              </a:xfrm>
              <a:custGeom>
                <a:rect b="b" l="l" r="r" t="t"/>
                <a:pathLst>
                  <a:path extrusionOk="0" h="11909" w="11909">
                    <a:moveTo>
                      <a:pt x="6270" y="1512"/>
                    </a:moveTo>
                    <a:cubicBezTo>
                      <a:pt x="8475" y="1670"/>
                      <a:pt x="10239" y="3434"/>
                      <a:pt x="10397" y="5640"/>
                    </a:cubicBezTo>
                    <a:lnTo>
                      <a:pt x="10082" y="5640"/>
                    </a:lnTo>
                    <a:cubicBezTo>
                      <a:pt x="9893" y="5640"/>
                      <a:pt x="9735" y="5797"/>
                      <a:pt x="9735" y="5986"/>
                    </a:cubicBezTo>
                    <a:cubicBezTo>
                      <a:pt x="9735" y="6207"/>
                      <a:pt x="9893" y="6364"/>
                      <a:pt x="10082" y="6364"/>
                    </a:cubicBezTo>
                    <a:lnTo>
                      <a:pt x="10397" y="6364"/>
                    </a:lnTo>
                    <a:cubicBezTo>
                      <a:pt x="10239" y="8569"/>
                      <a:pt x="8475" y="10334"/>
                      <a:pt x="6270" y="10491"/>
                    </a:cubicBezTo>
                    <a:lnTo>
                      <a:pt x="6270" y="10176"/>
                    </a:lnTo>
                    <a:cubicBezTo>
                      <a:pt x="6270" y="9987"/>
                      <a:pt x="6112" y="9830"/>
                      <a:pt x="5923" y="9830"/>
                    </a:cubicBezTo>
                    <a:cubicBezTo>
                      <a:pt x="5703" y="9830"/>
                      <a:pt x="5545" y="9987"/>
                      <a:pt x="5545" y="10176"/>
                    </a:cubicBezTo>
                    <a:lnTo>
                      <a:pt x="5545" y="10491"/>
                    </a:lnTo>
                    <a:cubicBezTo>
                      <a:pt x="3340" y="10334"/>
                      <a:pt x="1575" y="8569"/>
                      <a:pt x="1418" y="6364"/>
                    </a:cubicBezTo>
                    <a:lnTo>
                      <a:pt x="1733" y="6364"/>
                    </a:lnTo>
                    <a:cubicBezTo>
                      <a:pt x="1922" y="6364"/>
                      <a:pt x="2079" y="6207"/>
                      <a:pt x="2079" y="5986"/>
                    </a:cubicBezTo>
                    <a:cubicBezTo>
                      <a:pt x="2142" y="5797"/>
                      <a:pt x="1985" y="5640"/>
                      <a:pt x="1764" y="5640"/>
                    </a:cubicBezTo>
                    <a:lnTo>
                      <a:pt x="1418" y="5640"/>
                    </a:lnTo>
                    <a:cubicBezTo>
                      <a:pt x="1575" y="3434"/>
                      <a:pt x="3340" y="1670"/>
                      <a:pt x="5545" y="1512"/>
                    </a:cubicBezTo>
                    <a:lnTo>
                      <a:pt x="5545" y="1827"/>
                    </a:lnTo>
                    <a:cubicBezTo>
                      <a:pt x="5545" y="2016"/>
                      <a:pt x="5703" y="2174"/>
                      <a:pt x="5923" y="2174"/>
                    </a:cubicBezTo>
                    <a:cubicBezTo>
                      <a:pt x="6112" y="2174"/>
                      <a:pt x="6270" y="2016"/>
                      <a:pt x="6270" y="1827"/>
                    </a:cubicBezTo>
                    <a:lnTo>
                      <a:pt x="6270" y="15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47"/>
                    </a:cubicBezTo>
                    <a:lnTo>
                      <a:pt x="5608" y="756"/>
                    </a:lnTo>
                    <a:cubicBezTo>
                      <a:pt x="2993" y="914"/>
                      <a:pt x="914" y="2993"/>
                      <a:pt x="756" y="5608"/>
                    </a:cubicBezTo>
                    <a:lnTo>
                      <a:pt x="347" y="5608"/>
                    </a:lnTo>
                    <a:cubicBezTo>
                      <a:pt x="158" y="5608"/>
                      <a:pt x="0" y="5766"/>
                      <a:pt x="0" y="5955"/>
                    </a:cubicBezTo>
                    <a:cubicBezTo>
                      <a:pt x="0" y="6144"/>
                      <a:pt x="158" y="6301"/>
                      <a:pt x="347" y="6301"/>
                    </a:cubicBezTo>
                    <a:lnTo>
                      <a:pt x="756" y="6301"/>
                    </a:lnTo>
                    <a:cubicBezTo>
                      <a:pt x="914" y="8916"/>
                      <a:pt x="2993" y="10995"/>
                      <a:pt x="5608" y="11153"/>
                    </a:cubicBezTo>
                    <a:lnTo>
                      <a:pt x="5608" y="11562"/>
                    </a:lnTo>
                    <a:cubicBezTo>
                      <a:pt x="5608" y="11751"/>
                      <a:pt x="5766" y="11909"/>
                      <a:pt x="5955" y="11909"/>
                    </a:cubicBezTo>
                    <a:cubicBezTo>
                      <a:pt x="6144" y="11909"/>
                      <a:pt x="6301" y="11751"/>
                      <a:pt x="6301" y="11562"/>
                    </a:cubicBezTo>
                    <a:lnTo>
                      <a:pt x="6301" y="11153"/>
                    </a:lnTo>
                    <a:cubicBezTo>
                      <a:pt x="8916" y="10995"/>
                      <a:pt x="10995" y="8916"/>
                      <a:pt x="11153" y="6301"/>
                    </a:cubicBezTo>
                    <a:lnTo>
                      <a:pt x="11531" y="6301"/>
                    </a:lnTo>
                    <a:cubicBezTo>
                      <a:pt x="11751" y="6301"/>
                      <a:pt x="11909" y="6144"/>
                      <a:pt x="11909" y="5955"/>
                    </a:cubicBezTo>
                    <a:cubicBezTo>
                      <a:pt x="11909" y="5766"/>
                      <a:pt x="11751" y="5608"/>
                      <a:pt x="11531" y="5608"/>
                    </a:cubicBezTo>
                    <a:lnTo>
                      <a:pt x="11153" y="5608"/>
                    </a:lnTo>
                    <a:cubicBezTo>
                      <a:pt x="10995" y="2993"/>
                      <a:pt x="8916" y="914"/>
                      <a:pt x="6301" y="756"/>
                    </a:cubicBezTo>
                    <a:lnTo>
                      <a:pt x="6301" y="347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7" name="Google Shape;1017;p38"/>
          <p:cNvGrpSpPr/>
          <p:nvPr/>
        </p:nvGrpSpPr>
        <p:grpSpPr>
          <a:xfrm>
            <a:off x="1400848" y="2926118"/>
            <a:ext cx="6342303" cy="866220"/>
            <a:chOff x="1400848" y="2926118"/>
            <a:chExt cx="6342303" cy="866220"/>
          </a:xfrm>
        </p:grpSpPr>
        <p:sp>
          <p:nvSpPr>
            <p:cNvPr id="1018" name="Google Shape;1018;p38"/>
            <p:cNvSpPr/>
            <p:nvPr/>
          </p:nvSpPr>
          <p:spPr>
            <a:xfrm flipH="1">
              <a:off x="6197697" y="2928952"/>
              <a:ext cx="1143000" cy="86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3022496" y="2928802"/>
              <a:ext cx="3099000" cy="86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400848" y="2930068"/>
              <a:ext cx="326250" cy="862270"/>
            </a:xfrm>
            <a:custGeom>
              <a:rect b="b" l="l" r="r" t="t"/>
              <a:pathLst>
                <a:path extrusionOk="0" h="709" w="337">
                  <a:moveTo>
                    <a:pt x="0" y="526"/>
                  </a:moveTo>
                  <a:lnTo>
                    <a:pt x="0" y="1"/>
                  </a:lnTo>
                  <a:lnTo>
                    <a:pt x="337" y="0"/>
                  </a:lnTo>
                  <a:lnTo>
                    <a:pt x="337" y="709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803302" y="2928952"/>
              <a:ext cx="1143000" cy="86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 txBox="1"/>
            <p:nvPr/>
          </p:nvSpPr>
          <p:spPr>
            <a:xfrm>
              <a:off x="3175196" y="3087052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 flipH="1">
              <a:off x="7416902" y="2926118"/>
              <a:ext cx="326250" cy="862270"/>
            </a:xfrm>
            <a:custGeom>
              <a:rect b="b" l="l" r="r" t="t"/>
              <a:pathLst>
                <a:path extrusionOk="0" h="709" w="337">
                  <a:moveTo>
                    <a:pt x="0" y="526"/>
                  </a:moveTo>
                  <a:lnTo>
                    <a:pt x="0" y="1"/>
                  </a:lnTo>
                  <a:lnTo>
                    <a:pt x="337" y="0"/>
                  </a:lnTo>
                  <a:lnTo>
                    <a:pt x="337" y="709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 txBox="1"/>
            <p:nvPr/>
          </p:nvSpPr>
          <p:spPr>
            <a:xfrm>
              <a:off x="1803300" y="3168052"/>
              <a:ext cx="11430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i="0" sz="18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25" name="Google Shape;1025;p38"/>
            <p:cNvGrpSpPr/>
            <p:nvPr/>
          </p:nvGrpSpPr>
          <p:grpSpPr>
            <a:xfrm>
              <a:off x="6540600" y="3131448"/>
              <a:ext cx="457195" cy="457207"/>
              <a:chOff x="1413250" y="2680675"/>
              <a:chExt cx="297750" cy="297525"/>
            </a:xfrm>
          </p:grpSpPr>
          <p:sp>
            <p:nvSpPr>
              <p:cNvPr id="1026" name="Google Shape;1026;p38"/>
              <p:cNvSpPr/>
              <p:nvPr/>
            </p:nvSpPr>
            <p:spPr>
              <a:xfrm>
                <a:off x="1413250" y="2680675"/>
                <a:ext cx="297750" cy="297525"/>
              </a:xfrm>
              <a:custGeom>
                <a:rect b="b" l="l" r="r" t="t"/>
                <a:pathLst>
                  <a:path extrusionOk="0" h="11901" w="11910">
                    <a:moveTo>
                      <a:pt x="10460" y="1418"/>
                    </a:moveTo>
                    <a:lnTo>
                      <a:pt x="10460" y="7719"/>
                    </a:lnTo>
                    <a:lnTo>
                      <a:pt x="1387" y="7719"/>
                    </a:lnTo>
                    <a:lnTo>
                      <a:pt x="1387" y="1418"/>
                    </a:lnTo>
                    <a:close/>
                    <a:moveTo>
                      <a:pt x="5577" y="8380"/>
                    </a:moveTo>
                    <a:lnTo>
                      <a:pt x="5577" y="9105"/>
                    </a:lnTo>
                    <a:lnTo>
                      <a:pt x="5167" y="9105"/>
                    </a:lnTo>
                    <a:lnTo>
                      <a:pt x="5451" y="8380"/>
                    </a:lnTo>
                    <a:close/>
                    <a:moveTo>
                      <a:pt x="6396" y="8380"/>
                    </a:moveTo>
                    <a:lnTo>
                      <a:pt x="6679" y="9105"/>
                    </a:lnTo>
                    <a:lnTo>
                      <a:pt x="6270" y="9105"/>
                    </a:lnTo>
                    <a:lnTo>
                      <a:pt x="6270" y="8380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47"/>
                    </a:cubicBezTo>
                    <a:lnTo>
                      <a:pt x="5608" y="725"/>
                    </a:lnTo>
                    <a:lnTo>
                      <a:pt x="378" y="725"/>
                    </a:lnTo>
                    <a:cubicBezTo>
                      <a:pt x="158" y="725"/>
                      <a:pt x="0" y="882"/>
                      <a:pt x="0" y="1071"/>
                    </a:cubicBezTo>
                    <a:cubicBezTo>
                      <a:pt x="0" y="1260"/>
                      <a:pt x="158" y="1418"/>
                      <a:pt x="378" y="1418"/>
                    </a:cubicBezTo>
                    <a:lnTo>
                      <a:pt x="725" y="1418"/>
                    </a:lnTo>
                    <a:lnTo>
                      <a:pt x="725" y="7719"/>
                    </a:lnTo>
                    <a:lnTo>
                      <a:pt x="378" y="7719"/>
                    </a:lnTo>
                    <a:cubicBezTo>
                      <a:pt x="189" y="7719"/>
                      <a:pt x="32" y="7876"/>
                      <a:pt x="32" y="8097"/>
                    </a:cubicBezTo>
                    <a:cubicBezTo>
                      <a:pt x="32" y="8286"/>
                      <a:pt x="189" y="8443"/>
                      <a:pt x="378" y="8443"/>
                    </a:cubicBezTo>
                    <a:lnTo>
                      <a:pt x="4758" y="8443"/>
                    </a:lnTo>
                    <a:lnTo>
                      <a:pt x="3560" y="11436"/>
                    </a:lnTo>
                    <a:cubicBezTo>
                      <a:pt x="3497" y="11625"/>
                      <a:pt x="3560" y="11814"/>
                      <a:pt x="3749" y="11877"/>
                    </a:cubicBezTo>
                    <a:cubicBezTo>
                      <a:pt x="3803" y="11893"/>
                      <a:pt x="3855" y="11901"/>
                      <a:pt x="3903" y="11901"/>
                    </a:cubicBezTo>
                    <a:cubicBezTo>
                      <a:pt x="4052" y="11901"/>
                      <a:pt x="4167" y="11824"/>
                      <a:pt x="4191" y="11657"/>
                    </a:cubicBezTo>
                    <a:lnTo>
                      <a:pt x="4947" y="9830"/>
                    </a:lnTo>
                    <a:lnTo>
                      <a:pt x="5608" y="9830"/>
                    </a:lnTo>
                    <a:lnTo>
                      <a:pt x="5608" y="10838"/>
                    </a:lnTo>
                    <a:cubicBezTo>
                      <a:pt x="5608" y="11027"/>
                      <a:pt x="5766" y="11184"/>
                      <a:pt x="5955" y="11184"/>
                    </a:cubicBezTo>
                    <a:cubicBezTo>
                      <a:pt x="6175" y="11184"/>
                      <a:pt x="6333" y="11027"/>
                      <a:pt x="6333" y="10838"/>
                    </a:cubicBezTo>
                    <a:lnTo>
                      <a:pt x="6333" y="9830"/>
                    </a:lnTo>
                    <a:lnTo>
                      <a:pt x="6995" y="9830"/>
                    </a:lnTo>
                    <a:lnTo>
                      <a:pt x="7751" y="11657"/>
                    </a:lnTo>
                    <a:cubicBezTo>
                      <a:pt x="7798" y="11824"/>
                      <a:pt x="7918" y="11901"/>
                      <a:pt x="8042" y="11901"/>
                    </a:cubicBezTo>
                    <a:cubicBezTo>
                      <a:pt x="8082" y="11901"/>
                      <a:pt x="8122" y="11893"/>
                      <a:pt x="8160" y="11877"/>
                    </a:cubicBezTo>
                    <a:cubicBezTo>
                      <a:pt x="8381" y="11783"/>
                      <a:pt x="8444" y="11594"/>
                      <a:pt x="8381" y="11436"/>
                    </a:cubicBezTo>
                    <a:lnTo>
                      <a:pt x="7184" y="8443"/>
                    </a:lnTo>
                    <a:lnTo>
                      <a:pt x="11563" y="8443"/>
                    </a:lnTo>
                    <a:cubicBezTo>
                      <a:pt x="11752" y="8443"/>
                      <a:pt x="11909" y="8286"/>
                      <a:pt x="11909" y="8097"/>
                    </a:cubicBezTo>
                    <a:cubicBezTo>
                      <a:pt x="11909" y="7876"/>
                      <a:pt x="11752" y="7719"/>
                      <a:pt x="11563" y="7719"/>
                    </a:cubicBezTo>
                    <a:lnTo>
                      <a:pt x="11185" y="7719"/>
                    </a:lnTo>
                    <a:lnTo>
                      <a:pt x="11185" y="1418"/>
                    </a:lnTo>
                    <a:lnTo>
                      <a:pt x="11563" y="1418"/>
                    </a:lnTo>
                    <a:cubicBezTo>
                      <a:pt x="11752" y="1418"/>
                      <a:pt x="11909" y="1260"/>
                      <a:pt x="11909" y="1071"/>
                    </a:cubicBezTo>
                    <a:cubicBezTo>
                      <a:pt x="11909" y="882"/>
                      <a:pt x="11752" y="725"/>
                      <a:pt x="11563" y="725"/>
                    </a:cubicBezTo>
                    <a:lnTo>
                      <a:pt x="6301" y="725"/>
                    </a:lnTo>
                    <a:lnTo>
                      <a:pt x="6301" y="347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1465225" y="2805100"/>
                <a:ext cx="52800" cy="52025"/>
              </a:xfrm>
              <a:custGeom>
                <a:rect b="b" l="l" r="r" t="t"/>
                <a:pathLst>
                  <a:path extrusionOk="0" h="2081" w="2112">
                    <a:moveTo>
                      <a:pt x="1387" y="663"/>
                    </a:moveTo>
                    <a:lnTo>
                      <a:pt x="1387" y="1387"/>
                    </a:lnTo>
                    <a:lnTo>
                      <a:pt x="694" y="1387"/>
                    </a:lnTo>
                    <a:lnTo>
                      <a:pt x="694" y="663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4"/>
                    </a:lnTo>
                    <a:cubicBezTo>
                      <a:pt x="1" y="1923"/>
                      <a:pt x="158" y="2080"/>
                      <a:pt x="347" y="2080"/>
                    </a:cubicBezTo>
                    <a:lnTo>
                      <a:pt x="1765" y="2080"/>
                    </a:lnTo>
                    <a:cubicBezTo>
                      <a:pt x="1954" y="2080"/>
                      <a:pt x="2112" y="1923"/>
                      <a:pt x="2112" y="1734"/>
                    </a:cubicBezTo>
                    <a:lnTo>
                      <a:pt x="2112" y="347"/>
                    </a:lnTo>
                    <a:cubicBezTo>
                      <a:pt x="2112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1535325" y="2769675"/>
                <a:ext cx="52800" cy="87450"/>
              </a:xfrm>
              <a:custGeom>
                <a:rect b="b" l="l" r="r" t="t"/>
                <a:pathLst>
                  <a:path extrusionOk="0" h="3498" w="2112">
                    <a:moveTo>
                      <a:pt x="1387" y="662"/>
                    </a:moveTo>
                    <a:lnTo>
                      <a:pt x="1387" y="2741"/>
                    </a:lnTo>
                    <a:lnTo>
                      <a:pt x="694" y="2741"/>
                    </a:lnTo>
                    <a:lnTo>
                      <a:pt x="694" y="662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3151"/>
                    </a:lnTo>
                    <a:cubicBezTo>
                      <a:pt x="1" y="3340"/>
                      <a:pt x="158" y="3497"/>
                      <a:pt x="379" y="3497"/>
                    </a:cubicBezTo>
                    <a:lnTo>
                      <a:pt x="1733" y="3497"/>
                    </a:lnTo>
                    <a:lnTo>
                      <a:pt x="1733" y="3466"/>
                    </a:lnTo>
                    <a:cubicBezTo>
                      <a:pt x="1954" y="3466"/>
                      <a:pt x="2112" y="3308"/>
                      <a:pt x="2112" y="3119"/>
                    </a:cubicBezTo>
                    <a:lnTo>
                      <a:pt x="2112" y="347"/>
                    </a:lnTo>
                    <a:cubicBezTo>
                      <a:pt x="2112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1604650" y="2733425"/>
                <a:ext cx="52775" cy="122900"/>
              </a:xfrm>
              <a:custGeom>
                <a:rect b="b" l="l" r="r" t="t"/>
                <a:pathLst>
                  <a:path extrusionOk="0" h="4916" w="2111">
                    <a:moveTo>
                      <a:pt x="1418" y="726"/>
                    </a:moveTo>
                    <a:lnTo>
                      <a:pt x="1418" y="4254"/>
                    </a:lnTo>
                    <a:lnTo>
                      <a:pt x="725" y="4254"/>
                    </a:lnTo>
                    <a:lnTo>
                      <a:pt x="725" y="726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4569"/>
                    </a:lnTo>
                    <a:cubicBezTo>
                      <a:pt x="0" y="4758"/>
                      <a:pt x="158" y="4916"/>
                      <a:pt x="347" y="4916"/>
                    </a:cubicBezTo>
                    <a:lnTo>
                      <a:pt x="1764" y="4916"/>
                    </a:lnTo>
                    <a:cubicBezTo>
                      <a:pt x="1953" y="4916"/>
                      <a:pt x="2111" y="4758"/>
                      <a:pt x="2111" y="4569"/>
                    </a:cubicBezTo>
                    <a:lnTo>
                      <a:pt x="2111" y="348"/>
                    </a:lnTo>
                    <a:cubicBezTo>
                      <a:pt x="2111" y="159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0" name="Google Shape;1030;p38"/>
          <p:cNvGrpSpPr/>
          <p:nvPr/>
        </p:nvGrpSpPr>
        <p:grpSpPr>
          <a:xfrm>
            <a:off x="1400848" y="3642028"/>
            <a:ext cx="6342303" cy="1091884"/>
            <a:chOff x="1400848" y="3642028"/>
            <a:chExt cx="6342303" cy="1091884"/>
          </a:xfrm>
        </p:grpSpPr>
        <p:sp>
          <p:nvSpPr>
            <p:cNvPr id="1031" name="Google Shape;1031;p38"/>
            <p:cNvSpPr/>
            <p:nvPr/>
          </p:nvSpPr>
          <p:spPr>
            <a:xfrm flipH="1">
              <a:off x="6197697" y="3865478"/>
              <a:ext cx="1143000" cy="86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022496" y="3871413"/>
              <a:ext cx="3099000" cy="862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1400848" y="3645978"/>
              <a:ext cx="326250" cy="1086047"/>
            </a:xfrm>
            <a:custGeom>
              <a:rect b="b" l="l" r="r" t="t"/>
              <a:pathLst>
                <a:path extrusionOk="0" h="893" w="337">
                  <a:moveTo>
                    <a:pt x="0" y="524"/>
                  </a:moveTo>
                  <a:lnTo>
                    <a:pt x="0" y="0"/>
                  </a:lnTo>
                  <a:lnTo>
                    <a:pt x="337" y="183"/>
                  </a:lnTo>
                  <a:lnTo>
                    <a:pt x="337" y="893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1803302" y="3869428"/>
              <a:ext cx="1143000" cy="86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 txBox="1"/>
            <p:nvPr/>
          </p:nvSpPr>
          <p:spPr>
            <a:xfrm>
              <a:off x="3175196" y="4022766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 flipH="1">
              <a:off x="7416902" y="3642028"/>
              <a:ext cx="326250" cy="1086047"/>
            </a:xfrm>
            <a:custGeom>
              <a:rect b="b" l="l" r="r" t="t"/>
              <a:pathLst>
                <a:path extrusionOk="0" h="893" w="337">
                  <a:moveTo>
                    <a:pt x="0" y="524"/>
                  </a:moveTo>
                  <a:lnTo>
                    <a:pt x="0" y="0"/>
                  </a:lnTo>
                  <a:lnTo>
                    <a:pt x="337" y="183"/>
                  </a:lnTo>
                  <a:lnTo>
                    <a:pt x="337" y="893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 txBox="1"/>
            <p:nvPr/>
          </p:nvSpPr>
          <p:spPr>
            <a:xfrm>
              <a:off x="1803300" y="4103766"/>
              <a:ext cx="11430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i="0" sz="18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6540601" y="4067159"/>
              <a:ext cx="457193" cy="457214"/>
            </a:xfrm>
            <a:custGeom>
              <a:rect b="b" l="l" r="r" t="t"/>
              <a:pathLst>
                <a:path extrusionOk="0" h="11878" w="11879">
                  <a:moveTo>
                    <a:pt x="5892" y="693"/>
                  </a:moveTo>
                  <a:cubicBezTo>
                    <a:pt x="6302" y="693"/>
                    <a:pt x="6617" y="1008"/>
                    <a:pt x="6617" y="1418"/>
                  </a:cubicBezTo>
                  <a:cubicBezTo>
                    <a:pt x="6617" y="1796"/>
                    <a:pt x="6302" y="2111"/>
                    <a:pt x="5892" y="2111"/>
                  </a:cubicBezTo>
                  <a:cubicBezTo>
                    <a:pt x="5514" y="2111"/>
                    <a:pt x="5199" y="1796"/>
                    <a:pt x="5199" y="1418"/>
                  </a:cubicBezTo>
                  <a:cubicBezTo>
                    <a:pt x="5231" y="1008"/>
                    <a:pt x="5546" y="693"/>
                    <a:pt x="5892" y="693"/>
                  </a:cubicBezTo>
                  <a:close/>
                  <a:moveTo>
                    <a:pt x="5892" y="2741"/>
                  </a:moveTo>
                  <a:cubicBezTo>
                    <a:pt x="6837" y="2741"/>
                    <a:pt x="7625" y="3529"/>
                    <a:pt x="7625" y="4505"/>
                  </a:cubicBezTo>
                  <a:lnTo>
                    <a:pt x="7625" y="5545"/>
                  </a:lnTo>
                  <a:lnTo>
                    <a:pt x="4159" y="5545"/>
                  </a:lnTo>
                  <a:lnTo>
                    <a:pt x="4159" y="4505"/>
                  </a:lnTo>
                  <a:cubicBezTo>
                    <a:pt x="4159" y="3529"/>
                    <a:pt x="4947" y="2741"/>
                    <a:pt x="5892" y="2741"/>
                  </a:cubicBezTo>
                  <a:close/>
                  <a:moveTo>
                    <a:pt x="8381" y="5104"/>
                  </a:moveTo>
                  <a:cubicBezTo>
                    <a:pt x="9326" y="5356"/>
                    <a:pt x="9767" y="5703"/>
                    <a:pt x="9767" y="5892"/>
                  </a:cubicBezTo>
                  <a:cubicBezTo>
                    <a:pt x="9767" y="6238"/>
                    <a:pt x="8381" y="6931"/>
                    <a:pt x="5955" y="6931"/>
                  </a:cubicBezTo>
                  <a:cubicBezTo>
                    <a:pt x="5898" y="6932"/>
                    <a:pt x="5842" y="6932"/>
                    <a:pt x="5787" y="6932"/>
                  </a:cubicBezTo>
                  <a:cubicBezTo>
                    <a:pt x="3434" y="6932"/>
                    <a:pt x="2112" y="6292"/>
                    <a:pt x="2112" y="5892"/>
                  </a:cubicBezTo>
                  <a:cubicBezTo>
                    <a:pt x="2112" y="5703"/>
                    <a:pt x="2553" y="5388"/>
                    <a:pt x="3498" y="5104"/>
                  </a:cubicBezTo>
                  <a:lnTo>
                    <a:pt x="3498" y="5892"/>
                  </a:lnTo>
                  <a:cubicBezTo>
                    <a:pt x="3498" y="6081"/>
                    <a:pt x="3655" y="6238"/>
                    <a:pt x="3844" y="6238"/>
                  </a:cubicBezTo>
                  <a:lnTo>
                    <a:pt x="8034" y="6238"/>
                  </a:lnTo>
                  <a:cubicBezTo>
                    <a:pt x="8223" y="6238"/>
                    <a:pt x="8381" y="6081"/>
                    <a:pt x="8381" y="5892"/>
                  </a:cubicBezTo>
                  <a:lnTo>
                    <a:pt x="8381" y="5104"/>
                  </a:lnTo>
                  <a:close/>
                  <a:moveTo>
                    <a:pt x="1765" y="10428"/>
                  </a:moveTo>
                  <a:cubicBezTo>
                    <a:pt x="2427" y="10428"/>
                    <a:pt x="2805" y="10680"/>
                    <a:pt x="2805" y="10775"/>
                  </a:cubicBezTo>
                  <a:cubicBezTo>
                    <a:pt x="2805" y="10869"/>
                    <a:pt x="2427" y="11121"/>
                    <a:pt x="1765" y="11121"/>
                  </a:cubicBezTo>
                  <a:cubicBezTo>
                    <a:pt x="1072" y="11121"/>
                    <a:pt x="694" y="10869"/>
                    <a:pt x="694" y="10775"/>
                  </a:cubicBezTo>
                  <a:cubicBezTo>
                    <a:pt x="694" y="10712"/>
                    <a:pt x="1072" y="10428"/>
                    <a:pt x="1765" y="10428"/>
                  </a:cubicBezTo>
                  <a:close/>
                  <a:moveTo>
                    <a:pt x="5955" y="10428"/>
                  </a:moveTo>
                  <a:cubicBezTo>
                    <a:pt x="6617" y="10428"/>
                    <a:pt x="6963" y="10712"/>
                    <a:pt x="6963" y="10775"/>
                  </a:cubicBezTo>
                  <a:cubicBezTo>
                    <a:pt x="6963" y="10869"/>
                    <a:pt x="6617" y="11121"/>
                    <a:pt x="5955" y="11121"/>
                  </a:cubicBezTo>
                  <a:cubicBezTo>
                    <a:pt x="5262" y="11121"/>
                    <a:pt x="4915" y="10869"/>
                    <a:pt x="4915" y="10775"/>
                  </a:cubicBezTo>
                  <a:cubicBezTo>
                    <a:pt x="4915" y="10712"/>
                    <a:pt x="5262" y="10428"/>
                    <a:pt x="5955" y="10428"/>
                  </a:cubicBezTo>
                  <a:close/>
                  <a:moveTo>
                    <a:pt x="10082" y="10428"/>
                  </a:moveTo>
                  <a:cubicBezTo>
                    <a:pt x="10775" y="10428"/>
                    <a:pt x="11153" y="10680"/>
                    <a:pt x="11153" y="10775"/>
                  </a:cubicBezTo>
                  <a:cubicBezTo>
                    <a:pt x="11153" y="10869"/>
                    <a:pt x="10775" y="11121"/>
                    <a:pt x="10082" y="11121"/>
                  </a:cubicBezTo>
                  <a:cubicBezTo>
                    <a:pt x="9421" y="11121"/>
                    <a:pt x="9043" y="10869"/>
                    <a:pt x="9043" y="10775"/>
                  </a:cubicBezTo>
                  <a:cubicBezTo>
                    <a:pt x="9043" y="10712"/>
                    <a:pt x="9421" y="10428"/>
                    <a:pt x="10082" y="10428"/>
                  </a:cubicBezTo>
                  <a:close/>
                  <a:moveTo>
                    <a:pt x="5987" y="0"/>
                  </a:moveTo>
                  <a:cubicBezTo>
                    <a:pt x="5231" y="0"/>
                    <a:pt x="4600" y="630"/>
                    <a:pt x="4600" y="1355"/>
                  </a:cubicBezTo>
                  <a:cubicBezTo>
                    <a:pt x="4600" y="1733"/>
                    <a:pt x="4726" y="2016"/>
                    <a:pt x="4947" y="2300"/>
                  </a:cubicBezTo>
                  <a:cubicBezTo>
                    <a:pt x="4159" y="2710"/>
                    <a:pt x="3624" y="3497"/>
                    <a:pt x="3561" y="4442"/>
                  </a:cubicBezTo>
                  <a:cubicBezTo>
                    <a:pt x="2742" y="4631"/>
                    <a:pt x="1481" y="5072"/>
                    <a:pt x="1481" y="5923"/>
                  </a:cubicBezTo>
                  <a:cubicBezTo>
                    <a:pt x="1481" y="6679"/>
                    <a:pt x="2427" y="7120"/>
                    <a:pt x="3151" y="7309"/>
                  </a:cubicBezTo>
                  <a:lnTo>
                    <a:pt x="1954" y="9798"/>
                  </a:lnTo>
                  <a:lnTo>
                    <a:pt x="1828" y="9798"/>
                  </a:lnTo>
                  <a:cubicBezTo>
                    <a:pt x="851" y="9798"/>
                    <a:pt x="64" y="10239"/>
                    <a:pt x="64" y="10806"/>
                  </a:cubicBezTo>
                  <a:cubicBezTo>
                    <a:pt x="1" y="11373"/>
                    <a:pt x="725" y="11846"/>
                    <a:pt x="1765" y="11846"/>
                  </a:cubicBezTo>
                  <a:cubicBezTo>
                    <a:pt x="2679" y="11846"/>
                    <a:pt x="3498" y="11436"/>
                    <a:pt x="3498" y="10806"/>
                  </a:cubicBezTo>
                  <a:cubicBezTo>
                    <a:pt x="3498" y="10334"/>
                    <a:pt x="3057" y="10019"/>
                    <a:pt x="2584" y="9924"/>
                  </a:cubicBezTo>
                  <a:lnTo>
                    <a:pt x="3781" y="7498"/>
                  </a:lnTo>
                  <a:cubicBezTo>
                    <a:pt x="4317" y="7624"/>
                    <a:pt x="4947" y="7656"/>
                    <a:pt x="5577" y="7719"/>
                  </a:cubicBezTo>
                  <a:lnTo>
                    <a:pt x="5577" y="9830"/>
                  </a:lnTo>
                  <a:cubicBezTo>
                    <a:pt x="4947" y="9924"/>
                    <a:pt x="4222" y="10239"/>
                    <a:pt x="4222" y="10869"/>
                  </a:cubicBezTo>
                  <a:cubicBezTo>
                    <a:pt x="4222" y="11499"/>
                    <a:pt x="5041" y="11877"/>
                    <a:pt x="5955" y="11877"/>
                  </a:cubicBezTo>
                  <a:cubicBezTo>
                    <a:pt x="6837" y="11877"/>
                    <a:pt x="7688" y="11499"/>
                    <a:pt x="7688" y="10869"/>
                  </a:cubicBezTo>
                  <a:cubicBezTo>
                    <a:pt x="7688" y="10239"/>
                    <a:pt x="6932" y="9924"/>
                    <a:pt x="6302" y="9830"/>
                  </a:cubicBezTo>
                  <a:lnTo>
                    <a:pt x="6302" y="7719"/>
                  </a:lnTo>
                  <a:cubicBezTo>
                    <a:pt x="6932" y="7719"/>
                    <a:pt x="7562" y="7624"/>
                    <a:pt x="8097" y="7498"/>
                  </a:cubicBezTo>
                  <a:lnTo>
                    <a:pt x="9295" y="9924"/>
                  </a:lnTo>
                  <a:cubicBezTo>
                    <a:pt x="8822" y="10082"/>
                    <a:pt x="8381" y="10334"/>
                    <a:pt x="8381" y="10806"/>
                  </a:cubicBezTo>
                  <a:cubicBezTo>
                    <a:pt x="8381" y="11436"/>
                    <a:pt x="9200" y="11846"/>
                    <a:pt x="10114" y="11846"/>
                  </a:cubicBezTo>
                  <a:cubicBezTo>
                    <a:pt x="11090" y="11846"/>
                    <a:pt x="11878" y="11405"/>
                    <a:pt x="11878" y="10806"/>
                  </a:cubicBezTo>
                  <a:cubicBezTo>
                    <a:pt x="11878" y="10239"/>
                    <a:pt x="11153" y="9798"/>
                    <a:pt x="10114" y="9798"/>
                  </a:cubicBezTo>
                  <a:lnTo>
                    <a:pt x="9988" y="9798"/>
                  </a:lnTo>
                  <a:lnTo>
                    <a:pt x="8822" y="7309"/>
                  </a:lnTo>
                  <a:cubicBezTo>
                    <a:pt x="9515" y="7120"/>
                    <a:pt x="10460" y="6679"/>
                    <a:pt x="10460" y="5923"/>
                  </a:cubicBezTo>
                  <a:cubicBezTo>
                    <a:pt x="10460" y="5072"/>
                    <a:pt x="9200" y="4631"/>
                    <a:pt x="8381" y="4442"/>
                  </a:cubicBezTo>
                  <a:cubicBezTo>
                    <a:pt x="8350" y="3497"/>
                    <a:pt x="7782" y="2710"/>
                    <a:pt x="6995" y="2300"/>
                  </a:cubicBezTo>
                  <a:cubicBezTo>
                    <a:pt x="7247" y="2080"/>
                    <a:pt x="7341" y="1764"/>
                    <a:pt x="7341" y="1355"/>
                  </a:cubicBezTo>
                  <a:cubicBezTo>
                    <a:pt x="7341" y="630"/>
                    <a:pt x="6711" y="0"/>
                    <a:pt x="5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044" name="Google Shape;1044;p39"/>
          <p:cNvGrpSpPr/>
          <p:nvPr/>
        </p:nvGrpSpPr>
        <p:grpSpPr>
          <a:xfrm>
            <a:off x="1452944" y="1066800"/>
            <a:ext cx="6238111" cy="759425"/>
            <a:chOff x="1452944" y="1066800"/>
            <a:chExt cx="6238111" cy="759425"/>
          </a:xfrm>
        </p:grpSpPr>
        <p:sp>
          <p:nvSpPr>
            <p:cNvPr id="1045" name="Google Shape;1045;p39"/>
            <p:cNvSpPr/>
            <p:nvPr/>
          </p:nvSpPr>
          <p:spPr>
            <a:xfrm>
              <a:off x="5162550" y="1285125"/>
              <a:ext cx="1123800" cy="540900"/>
            </a:xfrm>
            <a:prstGeom prst="rect">
              <a:avLst/>
            </a:prstGeom>
            <a:solidFill>
              <a:srgbClr val="A29D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6" name="Google Shape;1046;p39"/>
            <p:cNvGrpSpPr/>
            <p:nvPr/>
          </p:nvGrpSpPr>
          <p:grpSpPr>
            <a:xfrm>
              <a:off x="1452944" y="1066800"/>
              <a:ext cx="6238111" cy="759425"/>
              <a:chOff x="1452944" y="1066800"/>
              <a:chExt cx="6238111" cy="759425"/>
            </a:xfrm>
          </p:grpSpPr>
          <p:sp>
            <p:nvSpPr>
              <p:cNvPr id="1047" name="Google Shape;1047;p39"/>
              <p:cNvSpPr/>
              <p:nvPr/>
            </p:nvSpPr>
            <p:spPr>
              <a:xfrm>
                <a:off x="1889913" y="1066800"/>
                <a:ext cx="3668627" cy="759425"/>
              </a:xfrm>
              <a:custGeom>
                <a:rect b="b" l="l" r="r" t="t"/>
                <a:pathLst>
                  <a:path extrusionOk="0" h="29564" w="131339">
                    <a:moveTo>
                      <a:pt x="1" y="1"/>
                    </a:moveTo>
                    <a:lnTo>
                      <a:pt x="1" y="29564"/>
                    </a:lnTo>
                    <a:lnTo>
                      <a:pt x="120802" y="29564"/>
                    </a:lnTo>
                    <a:cubicBezTo>
                      <a:pt x="126624" y="29564"/>
                      <a:pt x="131339" y="24849"/>
                      <a:pt x="131339" y="19027"/>
                    </a:cubicBezTo>
                    <a:cubicBezTo>
                      <a:pt x="131339" y="13205"/>
                      <a:pt x="126624" y="8490"/>
                      <a:pt x="120802" y="8490"/>
                    </a:cubicBezTo>
                    <a:lnTo>
                      <a:pt x="72379" y="8490"/>
                    </a:lnTo>
                    <a:cubicBezTo>
                      <a:pt x="69950" y="8490"/>
                      <a:pt x="67902" y="6668"/>
                      <a:pt x="67616" y="4251"/>
                    </a:cubicBezTo>
                    <a:cubicBezTo>
                      <a:pt x="67343" y="1822"/>
                      <a:pt x="65295" y="1"/>
                      <a:pt x="62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1452944" y="1066868"/>
                <a:ext cx="759425" cy="759271"/>
              </a:xfrm>
              <a:custGeom>
                <a:rect b="b" l="l" r="r" t="t"/>
                <a:pathLst>
                  <a:path extrusionOk="0" h="29558" w="29564">
                    <a:moveTo>
                      <a:pt x="14782" y="1"/>
                    </a:moveTo>
                    <a:cubicBezTo>
                      <a:pt x="12231" y="1"/>
                      <a:pt x="9680" y="659"/>
                      <a:pt x="7394" y="1974"/>
                    </a:cubicBezTo>
                    <a:cubicBezTo>
                      <a:pt x="2822" y="4617"/>
                      <a:pt x="0" y="9499"/>
                      <a:pt x="0" y="14785"/>
                    </a:cubicBezTo>
                    <a:cubicBezTo>
                      <a:pt x="0" y="20060"/>
                      <a:pt x="2822" y="24941"/>
                      <a:pt x="7394" y="27585"/>
                    </a:cubicBezTo>
                    <a:cubicBezTo>
                      <a:pt x="9680" y="28900"/>
                      <a:pt x="12231" y="29558"/>
                      <a:pt x="14782" y="29558"/>
                    </a:cubicBezTo>
                    <a:cubicBezTo>
                      <a:pt x="17333" y="29558"/>
                      <a:pt x="19884" y="28900"/>
                      <a:pt x="22170" y="27585"/>
                    </a:cubicBezTo>
                    <a:cubicBezTo>
                      <a:pt x="26742" y="24941"/>
                      <a:pt x="29564" y="20060"/>
                      <a:pt x="29564" y="14785"/>
                    </a:cubicBezTo>
                    <a:cubicBezTo>
                      <a:pt x="29564" y="9499"/>
                      <a:pt x="26742" y="4617"/>
                      <a:pt x="22170" y="1974"/>
                    </a:cubicBezTo>
                    <a:cubicBezTo>
                      <a:pt x="19884" y="659"/>
                      <a:pt x="17333" y="1"/>
                      <a:pt x="14782" y="1"/>
                    </a:cubicBezTo>
                    <a:close/>
                  </a:path>
                </a:pathLst>
              </a:custGeom>
              <a:solidFill>
                <a:srgbClr val="BCB6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1530483" y="1144375"/>
                <a:ext cx="604362" cy="604239"/>
              </a:xfrm>
              <a:custGeom>
                <a:rect b="b" l="l" r="r" t="t"/>
                <a:pathLst>
                  <a:path extrusionOk="0" h="29558" w="29564">
                    <a:moveTo>
                      <a:pt x="14782" y="1"/>
                    </a:moveTo>
                    <a:cubicBezTo>
                      <a:pt x="12231" y="1"/>
                      <a:pt x="9680" y="659"/>
                      <a:pt x="7394" y="1974"/>
                    </a:cubicBezTo>
                    <a:cubicBezTo>
                      <a:pt x="2822" y="4617"/>
                      <a:pt x="0" y="9499"/>
                      <a:pt x="0" y="14785"/>
                    </a:cubicBezTo>
                    <a:cubicBezTo>
                      <a:pt x="0" y="20060"/>
                      <a:pt x="2822" y="24941"/>
                      <a:pt x="7394" y="27585"/>
                    </a:cubicBezTo>
                    <a:cubicBezTo>
                      <a:pt x="9680" y="28900"/>
                      <a:pt x="12231" y="29558"/>
                      <a:pt x="14782" y="29558"/>
                    </a:cubicBezTo>
                    <a:cubicBezTo>
                      <a:pt x="17333" y="29558"/>
                      <a:pt x="19884" y="28900"/>
                      <a:pt x="22170" y="27585"/>
                    </a:cubicBezTo>
                    <a:cubicBezTo>
                      <a:pt x="26742" y="24941"/>
                      <a:pt x="29564" y="20060"/>
                      <a:pt x="29564" y="14785"/>
                    </a:cubicBezTo>
                    <a:cubicBezTo>
                      <a:pt x="29564" y="9499"/>
                      <a:pt x="26742" y="4617"/>
                      <a:pt x="22170" y="1974"/>
                    </a:cubicBezTo>
                    <a:cubicBezTo>
                      <a:pt x="19884" y="659"/>
                      <a:pt x="17333" y="1"/>
                      <a:pt x="147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$10</a:t>
                </a:r>
                <a:endParaRPr sz="2200"/>
              </a:p>
            </p:txBody>
          </p:sp>
          <p:sp>
            <p:nvSpPr>
              <p:cNvPr id="1050" name="Google Shape;1050;p39"/>
              <p:cNvSpPr txBox="1"/>
              <p:nvPr/>
            </p:nvSpPr>
            <p:spPr>
              <a:xfrm>
                <a:off x="2301488" y="1186424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51" name="Google Shape;1051;p39"/>
              <p:cNvSpPr txBox="1"/>
              <p:nvPr/>
            </p:nvSpPr>
            <p:spPr>
              <a:xfrm>
                <a:off x="2310620" y="1446525"/>
                <a:ext cx="32433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5710943" y="1285650"/>
                <a:ext cx="1980113" cy="540543"/>
              </a:xfrm>
              <a:custGeom>
                <a:rect b="b" l="l" r="r" t="t"/>
                <a:pathLst>
                  <a:path extrusionOk="0" h="36517" w="123564">
                    <a:moveTo>
                      <a:pt x="17658" y="0"/>
                    </a:moveTo>
                    <a:cubicBezTo>
                      <a:pt x="7906" y="0"/>
                      <a:pt x="1" y="7906"/>
                      <a:pt x="1" y="17657"/>
                    </a:cubicBezTo>
                    <a:lnTo>
                      <a:pt x="1" y="18848"/>
                    </a:lnTo>
                    <a:cubicBezTo>
                      <a:pt x="1" y="28611"/>
                      <a:pt x="7906" y="36517"/>
                      <a:pt x="17658" y="36517"/>
                    </a:cubicBezTo>
                    <a:lnTo>
                      <a:pt x="105907" y="36517"/>
                    </a:lnTo>
                    <a:cubicBezTo>
                      <a:pt x="115658" y="36517"/>
                      <a:pt x="123564" y="28611"/>
                      <a:pt x="123564" y="18848"/>
                    </a:cubicBezTo>
                    <a:lnTo>
                      <a:pt x="123564" y="17657"/>
                    </a:lnTo>
                    <a:cubicBezTo>
                      <a:pt x="123564" y="7906"/>
                      <a:pt x="115658" y="0"/>
                      <a:pt x="1059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FREE</a:t>
                </a:r>
                <a:endParaRPr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grpSp>
        <p:nvGrpSpPr>
          <p:cNvPr id="1053" name="Google Shape;1053;p39"/>
          <p:cNvGrpSpPr/>
          <p:nvPr/>
        </p:nvGrpSpPr>
        <p:grpSpPr>
          <a:xfrm>
            <a:off x="1452944" y="2035956"/>
            <a:ext cx="6238111" cy="759644"/>
            <a:chOff x="1452944" y="2035956"/>
            <a:chExt cx="6238111" cy="759644"/>
          </a:xfrm>
        </p:grpSpPr>
        <p:sp>
          <p:nvSpPr>
            <p:cNvPr id="1054" name="Google Shape;1054;p39"/>
            <p:cNvSpPr/>
            <p:nvPr/>
          </p:nvSpPr>
          <p:spPr>
            <a:xfrm>
              <a:off x="5162550" y="2254700"/>
              <a:ext cx="1123800" cy="540900"/>
            </a:xfrm>
            <a:prstGeom prst="rect">
              <a:avLst/>
            </a:prstGeom>
            <a:solidFill>
              <a:srgbClr val="77A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39"/>
            <p:cNvGrpSpPr/>
            <p:nvPr/>
          </p:nvGrpSpPr>
          <p:grpSpPr>
            <a:xfrm>
              <a:off x="1452944" y="2035956"/>
              <a:ext cx="6238111" cy="759574"/>
              <a:chOff x="1452944" y="2035956"/>
              <a:chExt cx="6238111" cy="759574"/>
            </a:xfrm>
          </p:grpSpPr>
          <p:sp>
            <p:nvSpPr>
              <p:cNvPr id="1056" name="Google Shape;1056;p39"/>
              <p:cNvSpPr/>
              <p:nvPr/>
            </p:nvSpPr>
            <p:spPr>
              <a:xfrm>
                <a:off x="2362715" y="2066850"/>
                <a:ext cx="36117" cy="688168"/>
              </a:xfrm>
              <a:custGeom>
                <a:rect b="b" l="l" r="r" t="t"/>
                <a:pathLst>
                  <a:path extrusionOk="0" h="26790" w="1406">
                    <a:moveTo>
                      <a:pt x="1" y="0"/>
                    </a:moveTo>
                    <a:lnTo>
                      <a:pt x="1" y="26789"/>
                    </a:lnTo>
                    <a:lnTo>
                      <a:pt x="1406" y="26789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1889913" y="2035956"/>
                <a:ext cx="3668627" cy="759425"/>
              </a:xfrm>
              <a:custGeom>
                <a:rect b="b" l="l" r="r" t="t"/>
                <a:pathLst>
                  <a:path extrusionOk="0" h="29564" w="131339">
                    <a:moveTo>
                      <a:pt x="1" y="1"/>
                    </a:moveTo>
                    <a:lnTo>
                      <a:pt x="1" y="29564"/>
                    </a:lnTo>
                    <a:lnTo>
                      <a:pt x="120802" y="29564"/>
                    </a:lnTo>
                    <a:cubicBezTo>
                      <a:pt x="126624" y="29564"/>
                      <a:pt x="131339" y="24849"/>
                      <a:pt x="131339" y="19027"/>
                    </a:cubicBezTo>
                    <a:cubicBezTo>
                      <a:pt x="131339" y="13217"/>
                      <a:pt x="126624" y="8490"/>
                      <a:pt x="120802" y="8490"/>
                    </a:cubicBezTo>
                    <a:lnTo>
                      <a:pt x="72379" y="8490"/>
                    </a:lnTo>
                    <a:cubicBezTo>
                      <a:pt x="69950" y="8490"/>
                      <a:pt x="67902" y="6668"/>
                      <a:pt x="67616" y="4251"/>
                    </a:cubicBezTo>
                    <a:cubicBezTo>
                      <a:pt x="67343" y="1834"/>
                      <a:pt x="65295" y="1"/>
                      <a:pt x="62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1452944" y="2036104"/>
                <a:ext cx="759425" cy="759425"/>
              </a:xfrm>
              <a:custGeom>
                <a:rect b="b" l="l" r="r" t="t"/>
                <a:pathLst>
                  <a:path extrusionOk="0" h="29564" w="29564">
                    <a:moveTo>
                      <a:pt x="14782" y="1"/>
                    </a:moveTo>
                    <a:cubicBezTo>
                      <a:pt x="12231" y="1"/>
                      <a:pt x="9680" y="661"/>
                      <a:pt x="7394" y="1983"/>
                    </a:cubicBezTo>
                    <a:cubicBezTo>
                      <a:pt x="2822" y="4614"/>
                      <a:pt x="0" y="9496"/>
                      <a:pt x="0" y="14782"/>
                    </a:cubicBezTo>
                    <a:cubicBezTo>
                      <a:pt x="0" y="20057"/>
                      <a:pt x="2822" y="24938"/>
                      <a:pt x="7394" y="27581"/>
                    </a:cubicBezTo>
                    <a:cubicBezTo>
                      <a:pt x="9680" y="28903"/>
                      <a:pt x="12231" y="29564"/>
                      <a:pt x="14782" y="29564"/>
                    </a:cubicBezTo>
                    <a:cubicBezTo>
                      <a:pt x="17333" y="29564"/>
                      <a:pt x="19884" y="28903"/>
                      <a:pt x="22170" y="27581"/>
                    </a:cubicBezTo>
                    <a:cubicBezTo>
                      <a:pt x="26742" y="24938"/>
                      <a:pt x="29564" y="20057"/>
                      <a:pt x="29564" y="14782"/>
                    </a:cubicBezTo>
                    <a:cubicBezTo>
                      <a:pt x="29564" y="9496"/>
                      <a:pt x="26742" y="4614"/>
                      <a:pt x="22170" y="1983"/>
                    </a:cubicBezTo>
                    <a:cubicBezTo>
                      <a:pt x="19884" y="661"/>
                      <a:pt x="17333" y="1"/>
                      <a:pt x="14782" y="1"/>
                    </a:cubicBezTo>
                    <a:close/>
                  </a:path>
                </a:pathLst>
              </a:custGeom>
              <a:solidFill>
                <a:srgbClr val="76B2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1530483" y="2113661"/>
                <a:ext cx="604362" cy="604239"/>
              </a:xfrm>
              <a:custGeom>
                <a:rect b="b" l="l" r="r" t="t"/>
                <a:pathLst>
                  <a:path extrusionOk="0" h="29558" w="29564">
                    <a:moveTo>
                      <a:pt x="14782" y="1"/>
                    </a:moveTo>
                    <a:cubicBezTo>
                      <a:pt x="12231" y="1"/>
                      <a:pt x="9680" y="659"/>
                      <a:pt x="7394" y="1974"/>
                    </a:cubicBezTo>
                    <a:cubicBezTo>
                      <a:pt x="2822" y="4617"/>
                      <a:pt x="0" y="9499"/>
                      <a:pt x="0" y="14785"/>
                    </a:cubicBezTo>
                    <a:cubicBezTo>
                      <a:pt x="0" y="20060"/>
                      <a:pt x="2822" y="24941"/>
                      <a:pt x="7394" y="27585"/>
                    </a:cubicBezTo>
                    <a:cubicBezTo>
                      <a:pt x="9680" y="28900"/>
                      <a:pt x="12231" y="29558"/>
                      <a:pt x="14782" y="29558"/>
                    </a:cubicBezTo>
                    <a:cubicBezTo>
                      <a:pt x="17333" y="29558"/>
                      <a:pt x="19884" y="28900"/>
                      <a:pt x="22170" y="27585"/>
                    </a:cubicBezTo>
                    <a:cubicBezTo>
                      <a:pt x="26742" y="24941"/>
                      <a:pt x="29564" y="20060"/>
                      <a:pt x="29564" y="14785"/>
                    </a:cubicBezTo>
                    <a:cubicBezTo>
                      <a:pt x="29564" y="9499"/>
                      <a:pt x="26742" y="4617"/>
                      <a:pt x="22170" y="1974"/>
                    </a:cubicBezTo>
                    <a:cubicBezTo>
                      <a:pt x="19884" y="659"/>
                      <a:pt x="17333" y="1"/>
                      <a:pt x="147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$20</a:t>
                </a:r>
                <a:endParaRPr sz="2200"/>
              </a:p>
            </p:txBody>
          </p:sp>
          <p:sp>
            <p:nvSpPr>
              <p:cNvPr id="1060" name="Google Shape;1060;p39"/>
              <p:cNvSpPr txBox="1"/>
              <p:nvPr/>
            </p:nvSpPr>
            <p:spPr>
              <a:xfrm>
                <a:off x="2315341" y="2415825"/>
                <a:ext cx="32433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</a:t>
                </a:r>
                <a:r>
                  <a:rPr lang="en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</a:t>
                </a: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a cold place</a:t>
                </a:r>
                <a:endParaRPr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61" name="Google Shape;1061;p39"/>
              <p:cNvSpPr txBox="1"/>
              <p:nvPr/>
            </p:nvSpPr>
            <p:spPr>
              <a:xfrm>
                <a:off x="2306588" y="2155724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5710943" y="2254675"/>
                <a:ext cx="1980113" cy="540543"/>
              </a:xfrm>
              <a:custGeom>
                <a:rect b="b" l="l" r="r" t="t"/>
                <a:pathLst>
                  <a:path extrusionOk="0" h="36517" w="123564">
                    <a:moveTo>
                      <a:pt x="17658" y="0"/>
                    </a:moveTo>
                    <a:cubicBezTo>
                      <a:pt x="7906" y="0"/>
                      <a:pt x="1" y="7906"/>
                      <a:pt x="1" y="17657"/>
                    </a:cubicBezTo>
                    <a:lnTo>
                      <a:pt x="1" y="18848"/>
                    </a:lnTo>
                    <a:cubicBezTo>
                      <a:pt x="1" y="28611"/>
                      <a:pt x="7906" y="36517"/>
                      <a:pt x="17658" y="36517"/>
                    </a:cubicBezTo>
                    <a:lnTo>
                      <a:pt x="105907" y="36517"/>
                    </a:lnTo>
                    <a:cubicBezTo>
                      <a:pt x="115658" y="36517"/>
                      <a:pt x="123564" y="28611"/>
                      <a:pt x="123564" y="18848"/>
                    </a:cubicBezTo>
                    <a:lnTo>
                      <a:pt x="123564" y="17657"/>
                    </a:lnTo>
                    <a:cubicBezTo>
                      <a:pt x="123564" y="7906"/>
                      <a:pt x="115658" y="0"/>
                      <a:pt x="105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BASIC</a:t>
                </a:r>
                <a:endParaRPr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grpSp>
        <p:nvGrpSpPr>
          <p:cNvPr id="1063" name="Google Shape;1063;p39"/>
          <p:cNvGrpSpPr/>
          <p:nvPr/>
        </p:nvGrpSpPr>
        <p:grpSpPr>
          <a:xfrm>
            <a:off x="1452944" y="3005263"/>
            <a:ext cx="6238111" cy="759912"/>
            <a:chOff x="1452944" y="3005263"/>
            <a:chExt cx="6238111" cy="759912"/>
          </a:xfrm>
        </p:grpSpPr>
        <p:sp>
          <p:nvSpPr>
            <p:cNvPr id="1064" name="Google Shape;1064;p39"/>
            <p:cNvSpPr/>
            <p:nvPr/>
          </p:nvSpPr>
          <p:spPr>
            <a:xfrm>
              <a:off x="5162550" y="3224275"/>
              <a:ext cx="1123800" cy="540900"/>
            </a:xfrm>
            <a:prstGeom prst="rect">
              <a:avLst/>
            </a:prstGeom>
            <a:solidFill>
              <a:srgbClr val="158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5" name="Google Shape;1065;p39"/>
            <p:cNvGrpSpPr/>
            <p:nvPr/>
          </p:nvGrpSpPr>
          <p:grpSpPr>
            <a:xfrm>
              <a:off x="1452944" y="3005263"/>
              <a:ext cx="6238111" cy="759581"/>
              <a:chOff x="1452944" y="3005263"/>
              <a:chExt cx="6238111" cy="759581"/>
            </a:xfrm>
          </p:grpSpPr>
          <p:sp>
            <p:nvSpPr>
              <p:cNvPr id="1066" name="Google Shape;1066;p39"/>
              <p:cNvSpPr/>
              <p:nvPr/>
            </p:nvSpPr>
            <p:spPr>
              <a:xfrm>
                <a:off x="2362715" y="3035984"/>
                <a:ext cx="36117" cy="688168"/>
              </a:xfrm>
              <a:custGeom>
                <a:rect b="b" l="l" r="r" t="t"/>
                <a:pathLst>
                  <a:path extrusionOk="0" h="26790" w="1406">
                    <a:moveTo>
                      <a:pt x="1" y="1"/>
                    </a:moveTo>
                    <a:lnTo>
                      <a:pt x="1" y="26790"/>
                    </a:lnTo>
                    <a:lnTo>
                      <a:pt x="1406" y="26790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1889913" y="3005419"/>
                <a:ext cx="3668627" cy="759425"/>
              </a:xfrm>
              <a:custGeom>
                <a:rect b="b" l="l" r="r" t="t"/>
                <a:pathLst>
                  <a:path extrusionOk="0" h="29564" w="131339">
                    <a:moveTo>
                      <a:pt x="1" y="0"/>
                    </a:moveTo>
                    <a:lnTo>
                      <a:pt x="1" y="29564"/>
                    </a:lnTo>
                    <a:lnTo>
                      <a:pt x="120802" y="29564"/>
                    </a:lnTo>
                    <a:cubicBezTo>
                      <a:pt x="126624" y="29564"/>
                      <a:pt x="131339" y="24837"/>
                      <a:pt x="131339" y="19027"/>
                    </a:cubicBezTo>
                    <a:cubicBezTo>
                      <a:pt x="131339" y="13204"/>
                      <a:pt x="126624" y="8489"/>
                      <a:pt x="120802" y="8489"/>
                    </a:cubicBezTo>
                    <a:lnTo>
                      <a:pt x="72379" y="8489"/>
                    </a:lnTo>
                    <a:cubicBezTo>
                      <a:pt x="69950" y="8489"/>
                      <a:pt x="67902" y="6656"/>
                      <a:pt x="67616" y="4239"/>
                    </a:cubicBezTo>
                    <a:cubicBezTo>
                      <a:pt x="67343" y="1822"/>
                      <a:pt x="65295" y="0"/>
                      <a:pt x="62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1452944" y="3005263"/>
                <a:ext cx="759425" cy="759425"/>
              </a:xfrm>
              <a:custGeom>
                <a:rect b="b" l="l" r="r" t="t"/>
                <a:pathLst>
                  <a:path extrusionOk="0" h="29564" w="29564">
                    <a:moveTo>
                      <a:pt x="14782" y="0"/>
                    </a:moveTo>
                    <a:cubicBezTo>
                      <a:pt x="12231" y="0"/>
                      <a:pt x="9680" y="661"/>
                      <a:pt x="7394" y="1983"/>
                    </a:cubicBezTo>
                    <a:cubicBezTo>
                      <a:pt x="2822" y="4626"/>
                      <a:pt x="0" y="9508"/>
                      <a:pt x="0" y="14782"/>
                    </a:cubicBezTo>
                    <a:cubicBezTo>
                      <a:pt x="0" y="20068"/>
                      <a:pt x="2822" y="24950"/>
                      <a:pt x="7394" y="27581"/>
                    </a:cubicBezTo>
                    <a:cubicBezTo>
                      <a:pt x="9680" y="28903"/>
                      <a:pt x="12231" y="29564"/>
                      <a:pt x="14782" y="29564"/>
                    </a:cubicBezTo>
                    <a:cubicBezTo>
                      <a:pt x="17333" y="29564"/>
                      <a:pt x="19884" y="28903"/>
                      <a:pt x="22170" y="27581"/>
                    </a:cubicBezTo>
                    <a:cubicBezTo>
                      <a:pt x="26742" y="24950"/>
                      <a:pt x="29564" y="20068"/>
                      <a:pt x="29564" y="14782"/>
                    </a:cubicBezTo>
                    <a:cubicBezTo>
                      <a:pt x="29564" y="9508"/>
                      <a:pt x="26742" y="4626"/>
                      <a:pt x="22170" y="1983"/>
                    </a:cubicBezTo>
                    <a:cubicBezTo>
                      <a:pt x="19884" y="661"/>
                      <a:pt x="17333" y="0"/>
                      <a:pt x="14782" y="0"/>
                    </a:cubicBezTo>
                    <a:close/>
                  </a:path>
                </a:pathLst>
              </a:custGeom>
              <a:solidFill>
                <a:srgbClr val="0A95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1530483" y="3077924"/>
                <a:ext cx="604362" cy="604239"/>
              </a:xfrm>
              <a:custGeom>
                <a:rect b="b" l="l" r="r" t="t"/>
                <a:pathLst>
                  <a:path extrusionOk="0" h="29558" w="29564">
                    <a:moveTo>
                      <a:pt x="14782" y="1"/>
                    </a:moveTo>
                    <a:cubicBezTo>
                      <a:pt x="12231" y="1"/>
                      <a:pt x="9680" y="659"/>
                      <a:pt x="7394" y="1974"/>
                    </a:cubicBezTo>
                    <a:cubicBezTo>
                      <a:pt x="2822" y="4617"/>
                      <a:pt x="0" y="9499"/>
                      <a:pt x="0" y="14785"/>
                    </a:cubicBezTo>
                    <a:cubicBezTo>
                      <a:pt x="0" y="20060"/>
                      <a:pt x="2822" y="24941"/>
                      <a:pt x="7394" y="27585"/>
                    </a:cubicBezTo>
                    <a:cubicBezTo>
                      <a:pt x="9680" y="28900"/>
                      <a:pt x="12231" y="29558"/>
                      <a:pt x="14782" y="29558"/>
                    </a:cubicBezTo>
                    <a:cubicBezTo>
                      <a:pt x="17333" y="29558"/>
                      <a:pt x="19884" y="28900"/>
                      <a:pt x="22170" y="27585"/>
                    </a:cubicBezTo>
                    <a:cubicBezTo>
                      <a:pt x="26742" y="24941"/>
                      <a:pt x="29564" y="20060"/>
                      <a:pt x="29564" y="14785"/>
                    </a:cubicBezTo>
                    <a:cubicBezTo>
                      <a:pt x="29564" y="9499"/>
                      <a:pt x="26742" y="4617"/>
                      <a:pt x="22170" y="1974"/>
                    </a:cubicBezTo>
                    <a:cubicBezTo>
                      <a:pt x="19884" y="659"/>
                      <a:pt x="17333" y="1"/>
                      <a:pt x="147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$40</a:t>
                </a:r>
                <a:endParaRPr sz="2200"/>
              </a:p>
            </p:txBody>
          </p:sp>
          <p:sp>
            <p:nvSpPr>
              <p:cNvPr id="1070" name="Google Shape;1070;p39"/>
              <p:cNvSpPr txBox="1"/>
              <p:nvPr/>
            </p:nvSpPr>
            <p:spPr>
              <a:xfrm>
                <a:off x="2315338" y="3384975"/>
                <a:ext cx="32433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</a:t>
                </a: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a gas giant and the biggest one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71" name="Google Shape;1071;p39"/>
              <p:cNvSpPr txBox="1"/>
              <p:nvPr/>
            </p:nvSpPr>
            <p:spPr>
              <a:xfrm>
                <a:off x="2306588" y="3124874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5710943" y="3223675"/>
                <a:ext cx="1980113" cy="540543"/>
              </a:xfrm>
              <a:custGeom>
                <a:rect b="b" l="l" r="r" t="t"/>
                <a:pathLst>
                  <a:path extrusionOk="0" h="36517" w="123564">
                    <a:moveTo>
                      <a:pt x="17658" y="0"/>
                    </a:moveTo>
                    <a:cubicBezTo>
                      <a:pt x="7906" y="0"/>
                      <a:pt x="1" y="7906"/>
                      <a:pt x="1" y="17657"/>
                    </a:cubicBezTo>
                    <a:lnTo>
                      <a:pt x="1" y="18848"/>
                    </a:lnTo>
                    <a:cubicBezTo>
                      <a:pt x="1" y="28611"/>
                      <a:pt x="7906" y="36517"/>
                      <a:pt x="17658" y="36517"/>
                    </a:cubicBezTo>
                    <a:lnTo>
                      <a:pt x="105907" y="36517"/>
                    </a:lnTo>
                    <a:cubicBezTo>
                      <a:pt x="115658" y="36517"/>
                      <a:pt x="123564" y="28611"/>
                      <a:pt x="123564" y="18848"/>
                    </a:cubicBezTo>
                    <a:lnTo>
                      <a:pt x="123564" y="17657"/>
                    </a:lnTo>
                    <a:cubicBezTo>
                      <a:pt x="123564" y="7906"/>
                      <a:pt x="115658" y="0"/>
                      <a:pt x="105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STANDARD</a:t>
                </a:r>
                <a:endParaRPr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  <p:grpSp>
        <p:nvGrpSpPr>
          <p:cNvPr id="1073" name="Google Shape;1073;p39"/>
          <p:cNvGrpSpPr/>
          <p:nvPr/>
        </p:nvGrpSpPr>
        <p:grpSpPr>
          <a:xfrm>
            <a:off x="1452944" y="3974575"/>
            <a:ext cx="6238111" cy="760175"/>
            <a:chOff x="1452944" y="3974575"/>
            <a:chExt cx="6238111" cy="760175"/>
          </a:xfrm>
        </p:grpSpPr>
        <p:sp>
          <p:nvSpPr>
            <p:cNvPr id="1074" name="Google Shape;1074;p39"/>
            <p:cNvSpPr/>
            <p:nvPr/>
          </p:nvSpPr>
          <p:spPr>
            <a:xfrm>
              <a:off x="5162550" y="4193850"/>
              <a:ext cx="1123800" cy="540900"/>
            </a:xfrm>
            <a:prstGeom prst="rect">
              <a:avLst/>
            </a:prstGeom>
            <a:solidFill>
              <a:srgbClr val="275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39"/>
            <p:cNvGrpSpPr/>
            <p:nvPr/>
          </p:nvGrpSpPr>
          <p:grpSpPr>
            <a:xfrm>
              <a:off x="1452944" y="3974575"/>
              <a:ext cx="6238111" cy="759425"/>
              <a:chOff x="1452944" y="3974575"/>
              <a:chExt cx="6238111" cy="759425"/>
            </a:xfrm>
          </p:grpSpPr>
          <p:sp>
            <p:nvSpPr>
              <p:cNvPr id="1076" name="Google Shape;1076;p39"/>
              <p:cNvSpPr/>
              <p:nvPr/>
            </p:nvSpPr>
            <p:spPr>
              <a:xfrm>
                <a:off x="1889913" y="3974575"/>
                <a:ext cx="3668627" cy="759425"/>
              </a:xfrm>
              <a:custGeom>
                <a:rect b="b" l="l" r="r" t="t"/>
                <a:pathLst>
                  <a:path extrusionOk="0" h="29564" w="131339">
                    <a:moveTo>
                      <a:pt x="1" y="0"/>
                    </a:moveTo>
                    <a:lnTo>
                      <a:pt x="1" y="29563"/>
                    </a:lnTo>
                    <a:lnTo>
                      <a:pt x="120802" y="29563"/>
                    </a:lnTo>
                    <a:cubicBezTo>
                      <a:pt x="126624" y="29563"/>
                      <a:pt x="131339" y="24848"/>
                      <a:pt x="131339" y="19026"/>
                    </a:cubicBezTo>
                    <a:cubicBezTo>
                      <a:pt x="131339" y="13204"/>
                      <a:pt x="126624" y="8489"/>
                      <a:pt x="120802" y="8489"/>
                    </a:cubicBezTo>
                    <a:lnTo>
                      <a:pt x="72379" y="8489"/>
                    </a:lnTo>
                    <a:cubicBezTo>
                      <a:pt x="69950" y="8489"/>
                      <a:pt x="67902" y="6668"/>
                      <a:pt x="67616" y="4239"/>
                    </a:cubicBezTo>
                    <a:cubicBezTo>
                      <a:pt x="67343" y="1822"/>
                      <a:pt x="65295" y="0"/>
                      <a:pt x="62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1452944" y="3974654"/>
                <a:ext cx="759425" cy="759271"/>
              </a:xfrm>
              <a:custGeom>
                <a:rect b="b" l="l" r="r" t="t"/>
                <a:pathLst>
                  <a:path extrusionOk="0" h="29558" w="29564">
                    <a:moveTo>
                      <a:pt x="14782" y="0"/>
                    </a:moveTo>
                    <a:cubicBezTo>
                      <a:pt x="12231" y="0"/>
                      <a:pt x="9680" y="658"/>
                      <a:pt x="7394" y="1974"/>
                    </a:cubicBezTo>
                    <a:cubicBezTo>
                      <a:pt x="2822" y="4617"/>
                      <a:pt x="0" y="9498"/>
                      <a:pt x="0" y="14773"/>
                    </a:cubicBezTo>
                    <a:cubicBezTo>
                      <a:pt x="0" y="20059"/>
                      <a:pt x="2822" y="24941"/>
                      <a:pt x="7394" y="27584"/>
                    </a:cubicBezTo>
                    <a:cubicBezTo>
                      <a:pt x="9680" y="28900"/>
                      <a:pt x="12231" y="29557"/>
                      <a:pt x="14782" y="29557"/>
                    </a:cubicBezTo>
                    <a:cubicBezTo>
                      <a:pt x="17333" y="29557"/>
                      <a:pt x="19884" y="28900"/>
                      <a:pt x="22170" y="27584"/>
                    </a:cubicBezTo>
                    <a:cubicBezTo>
                      <a:pt x="26742" y="24941"/>
                      <a:pt x="29564" y="20059"/>
                      <a:pt x="29564" y="14773"/>
                    </a:cubicBezTo>
                    <a:cubicBezTo>
                      <a:pt x="29564" y="9498"/>
                      <a:pt x="26742" y="4617"/>
                      <a:pt x="22170" y="1974"/>
                    </a:cubicBezTo>
                    <a:cubicBezTo>
                      <a:pt x="19884" y="658"/>
                      <a:pt x="17333" y="0"/>
                      <a:pt x="14782" y="0"/>
                    </a:cubicBezTo>
                    <a:close/>
                  </a:path>
                </a:pathLst>
              </a:custGeom>
              <a:solidFill>
                <a:srgbClr val="125C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1530483" y="4052292"/>
                <a:ext cx="604362" cy="604239"/>
              </a:xfrm>
              <a:custGeom>
                <a:rect b="b" l="l" r="r" t="t"/>
                <a:pathLst>
                  <a:path extrusionOk="0" h="29558" w="29564">
                    <a:moveTo>
                      <a:pt x="14782" y="1"/>
                    </a:moveTo>
                    <a:cubicBezTo>
                      <a:pt x="12231" y="1"/>
                      <a:pt x="9680" y="659"/>
                      <a:pt x="7394" y="1974"/>
                    </a:cubicBezTo>
                    <a:cubicBezTo>
                      <a:pt x="2822" y="4617"/>
                      <a:pt x="0" y="9499"/>
                      <a:pt x="0" y="14785"/>
                    </a:cubicBezTo>
                    <a:cubicBezTo>
                      <a:pt x="0" y="20060"/>
                      <a:pt x="2822" y="24941"/>
                      <a:pt x="7394" y="27585"/>
                    </a:cubicBezTo>
                    <a:cubicBezTo>
                      <a:pt x="9680" y="28900"/>
                      <a:pt x="12231" y="29558"/>
                      <a:pt x="14782" y="29558"/>
                    </a:cubicBezTo>
                    <a:cubicBezTo>
                      <a:pt x="17333" y="29558"/>
                      <a:pt x="19884" y="28900"/>
                      <a:pt x="22170" y="27585"/>
                    </a:cubicBezTo>
                    <a:cubicBezTo>
                      <a:pt x="26742" y="24941"/>
                      <a:pt x="29564" y="20060"/>
                      <a:pt x="29564" y="14785"/>
                    </a:cubicBezTo>
                    <a:cubicBezTo>
                      <a:pt x="29564" y="9499"/>
                      <a:pt x="26742" y="4617"/>
                      <a:pt x="22170" y="1974"/>
                    </a:cubicBezTo>
                    <a:cubicBezTo>
                      <a:pt x="19884" y="659"/>
                      <a:pt x="17333" y="1"/>
                      <a:pt x="147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$60</a:t>
                </a:r>
                <a:endParaRPr sz="2200"/>
              </a:p>
            </p:txBody>
          </p:sp>
          <p:sp>
            <p:nvSpPr>
              <p:cNvPr id="1079" name="Google Shape;1079;p39"/>
              <p:cNvSpPr txBox="1"/>
              <p:nvPr/>
            </p:nvSpPr>
            <p:spPr>
              <a:xfrm>
                <a:off x="2297391" y="4354450"/>
                <a:ext cx="32433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80" name="Google Shape;1080;p39"/>
              <p:cNvSpPr txBox="1"/>
              <p:nvPr/>
            </p:nvSpPr>
            <p:spPr>
              <a:xfrm>
                <a:off x="2297401" y="4094349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5710943" y="4192525"/>
                <a:ext cx="1980113" cy="540543"/>
              </a:xfrm>
              <a:custGeom>
                <a:rect b="b" l="l" r="r" t="t"/>
                <a:pathLst>
                  <a:path extrusionOk="0" h="36517" w="123564">
                    <a:moveTo>
                      <a:pt x="17658" y="0"/>
                    </a:moveTo>
                    <a:cubicBezTo>
                      <a:pt x="7906" y="0"/>
                      <a:pt x="1" y="7906"/>
                      <a:pt x="1" y="17657"/>
                    </a:cubicBezTo>
                    <a:lnTo>
                      <a:pt x="1" y="18848"/>
                    </a:lnTo>
                    <a:cubicBezTo>
                      <a:pt x="1" y="28611"/>
                      <a:pt x="7906" y="36517"/>
                      <a:pt x="17658" y="36517"/>
                    </a:cubicBezTo>
                    <a:lnTo>
                      <a:pt x="105907" y="36517"/>
                    </a:lnTo>
                    <a:cubicBezTo>
                      <a:pt x="115658" y="36517"/>
                      <a:pt x="123564" y="28611"/>
                      <a:pt x="123564" y="18848"/>
                    </a:cubicBezTo>
                    <a:lnTo>
                      <a:pt x="123564" y="17657"/>
                    </a:lnTo>
                    <a:cubicBezTo>
                      <a:pt x="123564" y="7906"/>
                      <a:pt x="115658" y="0"/>
                      <a:pt x="1059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PREMIUM</a:t>
                </a:r>
                <a:endParaRPr sz="240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0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087" name="Google Shape;1087;p40"/>
          <p:cNvGrpSpPr/>
          <p:nvPr/>
        </p:nvGrpSpPr>
        <p:grpSpPr>
          <a:xfrm>
            <a:off x="4620629" y="3090750"/>
            <a:ext cx="4066173" cy="1650006"/>
            <a:chOff x="4615950" y="2991588"/>
            <a:chExt cx="3676800" cy="1492138"/>
          </a:xfrm>
        </p:grpSpPr>
        <p:grpSp>
          <p:nvGrpSpPr>
            <p:cNvPr id="1088" name="Google Shape;1088;p40"/>
            <p:cNvGrpSpPr/>
            <p:nvPr/>
          </p:nvGrpSpPr>
          <p:grpSpPr>
            <a:xfrm>
              <a:off x="4615950" y="2991588"/>
              <a:ext cx="2753100" cy="1492138"/>
              <a:chOff x="4615725" y="2991588"/>
              <a:chExt cx="2753100" cy="1492138"/>
            </a:xfrm>
          </p:grpSpPr>
          <p:sp>
            <p:nvSpPr>
              <p:cNvPr id="1089" name="Google Shape;1089;p40"/>
              <p:cNvSpPr/>
              <p:nvPr/>
            </p:nvSpPr>
            <p:spPr>
              <a:xfrm>
                <a:off x="4615725" y="3281025"/>
                <a:ext cx="2753100" cy="120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365750" spcFirstLastPara="1" rIns="36575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also the smallest planet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4615725" y="2991588"/>
                <a:ext cx="2751000" cy="453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200"/>
              </a:p>
            </p:txBody>
          </p:sp>
        </p:grpSp>
        <p:grpSp>
          <p:nvGrpSpPr>
            <p:cNvPr id="1091" name="Google Shape;1091;p40"/>
            <p:cNvGrpSpPr/>
            <p:nvPr/>
          </p:nvGrpSpPr>
          <p:grpSpPr>
            <a:xfrm>
              <a:off x="7454550" y="3721725"/>
              <a:ext cx="838200" cy="762000"/>
              <a:chOff x="7454550" y="3721725"/>
              <a:chExt cx="838200" cy="762000"/>
            </a:xfrm>
          </p:grpSpPr>
          <p:sp>
            <p:nvSpPr>
              <p:cNvPr id="1092" name="Google Shape;1092;p40"/>
              <p:cNvSpPr/>
              <p:nvPr/>
            </p:nvSpPr>
            <p:spPr>
              <a:xfrm>
                <a:off x="7454550" y="3721725"/>
                <a:ext cx="838200" cy="7620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7743707" y="3896992"/>
                <a:ext cx="259886" cy="411467"/>
              </a:xfrm>
              <a:custGeom>
                <a:rect b="b" l="l" r="r" t="t"/>
                <a:pathLst>
                  <a:path extrusionOk="0" h="11752" w="7594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4" name="Google Shape;1094;p40"/>
          <p:cNvGrpSpPr/>
          <p:nvPr/>
        </p:nvGrpSpPr>
        <p:grpSpPr>
          <a:xfrm>
            <a:off x="457248" y="1354865"/>
            <a:ext cx="4068827" cy="1650006"/>
            <a:chOff x="851250" y="1421788"/>
            <a:chExt cx="3679200" cy="1492138"/>
          </a:xfrm>
        </p:grpSpPr>
        <p:grpSp>
          <p:nvGrpSpPr>
            <p:cNvPr id="1095" name="Google Shape;1095;p40"/>
            <p:cNvGrpSpPr/>
            <p:nvPr/>
          </p:nvGrpSpPr>
          <p:grpSpPr>
            <a:xfrm>
              <a:off x="1774950" y="1421788"/>
              <a:ext cx="2755500" cy="1492138"/>
              <a:chOff x="1775175" y="1421788"/>
              <a:chExt cx="2755500" cy="1492138"/>
            </a:xfrm>
          </p:grpSpPr>
          <p:sp>
            <p:nvSpPr>
              <p:cNvPr id="1096" name="Google Shape;1096;p40"/>
              <p:cNvSpPr/>
              <p:nvPr/>
            </p:nvSpPr>
            <p:spPr>
              <a:xfrm>
                <a:off x="1775175" y="1711225"/>
                <a:ext cx="2755500" cy="120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365750" spcFirstLastPara="1" rIns="36575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1775175" y="1421788"/>
                <a:ext cx="2753100" cy="453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98" name="Google Shape;1098;p40"/>
            <p:cNvGrpSpPr/>
            <p:nvPr/>
          </p:nvGrpSpPr>
          <p:grpSpPr>
            <a:xfrm>
              <a:off x="851250" y="2151925"/>
              <a:ext cx="838200" cy="762000"/>
              <a:chOff x="851250" y="2151925"/>
              <a:chExt cx="838200" cy="762000"/>
            </a:xfrm>
          </p:grpSpPr>
          <p:sp>
            <p:nvSpPr>
              <p:cNvPr id="1099" name="Google Shape;1099;p40"/>
              <p:cNvSpPr/>
              <p:nvPr/>
            </p:nvSpPr>
            <p:spPr>
              <a:xfrm>
                <a:off x="851250" y="2151925"/>
                <a:ext cx="838200" cy="7620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0" name="Google Shape;1100;p40"/>
              <p:cNvGrpSpPr/>
              <p:nvPr/>
            </p:nvGrpSpPr>
            <p:grpSpPr>
              <a:xfrm>
                <a:off x="1064608" y="2327191"/>
                <a:ext cx="411484" cy="411469"/>
                <a:chOff x="5045775" y="1946400"/>
                <a:chExt cx="296950" cy="295150"/>
              </a:xfrm>
            </p:grpSpPr>
            <p:sp>
              <p:nvSpPr>
                <p:cNvPr id="1101" name="Google Shape;1101;p40"/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rect b="b" l="l" r="r" t="t"/>
                  <a:pathLst>
                    <a:path extrusionOk="0" h="6238" w="6428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40"/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rect b="b" l="l" r="r" t="t"/>
                  <a:pathLst>
                    <a:path extrusionOk="0" h="11806" w="11878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03" name="Google Shape;1103;p40"/>
          <p:cNvGrpSpPr/>
          <p:nvPr/>
        </p:nvGrpSpPr>
        <p:grpSpPr>
          <a:xfrm>
            <a:off x="457223" y="3090750"/>
            <a:ext cx="4068827" cy="1650006"/>
            <a:chOff x="851250" y="2991588"/>
            <a:chExt cx="3679200" cy="1492138"/>
          </a:xfrm>
        </p:grpSpPr>
        <p:grpSp>
          <p:nvGrpSpPr>
            <p:cNvPr id="1104" name="Google Shape;1104;p40"/>
            <p:cNvGrpSpPr/>
            <p:nvPr/>
          </p:nvGrpSpPr>
          <p:grpSpPr>
            <a:xfrm>
              <a:off x="1774950" y="2991588"/>
              <a:ext cx="2755500" cy="1492138"/>
              <a:chOff x="1775175" y="2991588"/>
              <a:chExt cx="2755500" cy="1492138"/>
            </a:xfrm>
          </p:grpSpPr>
          <p:sp>
            <p:nvSpPr>
              <p:cNvPr id="1105" name="Google Shape;1105;p40"/>
              <p:cNvSpPr/>
              <p:nvPr/>
            </p:nvSpPr>
            <p:spPr>
              <a:xfrm>
                <a:off x="1775175" y="3281025"/>
                <a:ext cx="2755500" cy="120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365750" spcFirstLastPara="1" rIns="36575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Saturn, the ringed planet, is composed mostly of hydrogen and helium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1775175" y="2991588"/>
                <a:ext cx="2753100" cy="453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900"/>
              </a:p>
            </p:txBody>
          </p:sp>
        </p:grpSp>
        <p:grpSp>
          <p:nvGrpSpPr>
            <p:cNvPr id="1107" name="Google Shape;1107;p40"/>
            <p:cNvGrpSpPr/>
            <p:nvPr/>
          </p:nvGrpSpPr>
          <p:grpSpPr>
            <a:xfrm>
              <a:off x="851250" y="3721725"/>
              <a:ext cx="838200" cy="762000"/>
              <a:chOff x="851250" y="3721725"/>
              <a:chExt cx="838200" cy="762000"/>
            </a:xfrm>
          </p:grpSpPr>
          <p:sp>
            <p:nvSpPr>
              <p:cNvPr id="1108" name="Google Shape;1108;p40"/>
              <p:cNvSpPr/>
              <p:nvPr/>
            </p:nvSpPr>
            <p:spPr>
              <a:xfrm>
                <a:off x="851250" y="3721725"/>
                <a:ext cx="838200" cy="7620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9" name="Google Shape;1109;p40"/>
              <p:cNvGrpSpPr/>
              <p:nvPr/>
            </p:nvGrpSpPr>
            <p:grpSpPr>
              <a:xfrm>
                <a:off x="1064607" y="3885558"/>
                <a:ext cx="411486" cy="434334"/>
                <a:chOff x="5421475" y="1945825"/>
                <a:chExt cx="278050" cy="296150"/>
              </a:xfrm>
            </p:grpSpPr>
            <p:sp>
              <p:nvSpPr>
                <p:cNvPr id="1110" name="Google Shape;1110;p40"/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rect b="b" l="l" r="r" t="t"/>
                  <a:pathLst>
                    <a:path extrusionOk="0" h="9704" w="6901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40"/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rect b="b" l="l" r="r" t="t"/>
                  <a:pathLst>
                    <a:path extrusionOk="0" h="1765" w="726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40"/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rect b="b" l="l" r="r" t="t"/>
                  <a:pathLst>
                    <a:path extrusionOk="0" h="1380" w="1419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40"/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rect b="b" l="l" r="r" t="t"/>
                  <a:pathLst>
                    <a:path extrusionOk="0" h="694" w="1419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40"/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rect b="b" l="l" r="r" t="t"/>
                  <a:pathLst>
                    <a:path extrusionOk="0" h="694" w="1418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40"/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rect b="b" l="l" r="r" t="t"/>
                  <a:pathLst>
                    <a:path extrusionOk="0" h="1356" w="1418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40"/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rect b="b" l="l" r="r" t="t"/>
                  <a:pathLst>
                    <a:path extrusionOk="0" h="1053" w="1513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40"/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rect b="b" l="l" r="r" t="t"/>
                  <a:pathLst>
                    <a:path extrusionOk="0" h="1076" w="1513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18" name="Google Shape;1118;p40"/>
          <p:cNvGrpSpPr/>
          <p:nvPr/>
        </p:nvGrpSpPr>
        <p:grpSpPr>
          <a:xfrm>
            <a:off x="4620629" y="1354865"/>
            <a:ext cx="4066173" cy="1650006"/>
            <a:chOff x="4615950" y="1421788"/>
            <a:chExt cx="3676800" cy="1492138"/>
          </a:xfrm>
        </p:grpSpPr>
        <p:grpSp>
          <p:nvGrpSpPr>
            <p:cNvPr id="1119" name="Google Shape;1119;p40"/>
            <p:cNvGrpSpPr/>
            <p:nvPr/>
          </p:nvGrpSpPr>
          <p:grpSpPr>
            <a:xfrm>
              <a:off x="4615950" y="1421788"/>
              <a:ext cx="2753100" cy="1492138"/>
              <a:chOff x="4615725" y="1421788"/>
              <a:chExt cx="2753100" cy="1492138"/>
            </a:xfrm>
          </p:grpSpPr>
          <p:sp>
            <p:nvSpPr>
              <p:cNvPr id="1120" name="Google Shape;1120;p40"/>
              <p:cNvSpPr/>
              <p:nvPr/>
            </p:nvSpPr>
            <p:spPr>
              <a:xfrm>
                <a:off x="4615725" y="1711225"/>
                <a:ext cx="2753100" cy="120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365750" spcFirstLastPara="1" rIns="36575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1" name="Google Shape;1121;p40"/>
              <p:cNvSpPr/>
              <p:nvPr/>
            </p:nvSpPr>
            <p:spPr>
              <a:xfrm>
                <a:off x="4615725" y="1421788"/>
                <a:ext cx="2751000" cy="453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2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200"/>
              </a:p>
            </p:txBody>
          </p:sp>
        </p:grpSp>
        <p:grpSp>
          <p:nvGrpSpPr>
            <p:cNvPr id="1122" name="Google Shape;1122;p40"/>
            <p:cNvGrpSpPr/>
            <p:nvPr/>
          </p:nvGrpSpPr>
          <p:grpSpPr>
            <a:xfrm>
              <a:off x="7454550" y="2151925"/>
              <a:ext cx="838200" cy="762000"/>
              <a:chOff x="7454550" y="2151925"/>
              <a:chExt cx="838200" cy="762000"/>
            </a:xfrm>
          </p:grpSpPr>
          <p:sp>
            <p:nvSpPr>
              <p:cNvPr id="1123" name="Google Shape;1123;p40"/>
              <p:cNvSpPr/>
              <p:nvPr/>
            </p:nvSpPr>
            <p:spPr>
              <a:xfrm>
                <a:off x="7454550" y="2151925"/>
                <a:ext cx="838200" cy="7620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0"/>
              <p:cNvSpPr/>
              <p:nvPr/>
            </p:nvSpPr>
            <p:spPr>
              <a:xfrm>
                <a:off x="7667914" y="2332336"/>
                <a:ext cx="411471" cy="401178"/>
              </a:xfrm>
              <a:custGeom>
                <a:rect b="b" l="l" r="r" t="t"/>
                <a:pathLst>
                  <a:path extrusionOk="0" h="11815" w="12005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1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130" name="Google Shape;1130;p41"/>
          <p:cNvGrpSpPr/>
          <p:nvPr/>
        </p:nvGrpSpPr>
        <p:grpSpPr>
          <a:xfrm>
            <a:off x="994330" y="984525"/>
            <a:ext cx="7155149" cy="925480"/>
            <a:chOff x="994330" y="984525"/>
            <a:chExt cx="7155149" cy="925480"/>
          </a:xfrm>
        </p:grpSpPr>
        <p:sp>
          <p:nvSpPr>
            <p:cNvPr id="1131" name="Google Shape;1131;p41"/>
            <p:cNvSpPr/>
            <p:nvPr/>
          </p:nvSpPr>
          <p:spPr>
            <a:xfrm>
              <a:off x="2975880" y="110682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70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rgbClr val="BCB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994330" y="110682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70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rgbClr val="BCB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994333" y="984525"/>
              <a:ext cx="952955" cy="925480"/>
            </a:xfrm>
            <a:custGeom>
              <a:rect b="b" l="l" r="r" t="t"/>
              <a:pathLst>
                <a:path extrusionOk="0" h="32573" w="33540">
                  <a:moveTo>
                    <a:pt x="16766" y="1"/>
                  </a:moveTo>
                  <a:cubicBezTo>
                    <a:pt x="15496" y="1"/>
                    <a:pt x="14228" y="483"/>
                    <a:pt x="13264" y="1447"/>
                  </a:cubicBezTo>
                  <a:lnTo>
                    <a:pt x="1929" y="12782"/>
                  </a:lnTo>
                  <a:cubicBezTo>
                    <a:pt x="0" y="14711"/>
                    <a:pt x="0" y="17854"/>
                    <a:pt x="1929" y="19795"/>
                  </a:cubicBezTo>
                  <a:lnTo>
                    <a:pt x="13264" y="31117"/>
                  </a:lnTo>
                  <a:cubicBezTo>
                    <a:pt x="14228" y="32088"/>
                    <a:pt x="15496" y="32573"/>
                    <a:pt x="16766" y="32573"/>
                  </a:cubicBezTo>
                  <a:cubicBezTo>
                    <a:pt x="18035" y="32573"/>
                    <a:pt x="19306" y="32088"/>
                    <a:pt x="20276" y="31117"/>
                  </a:cubicBezTo>
                  <a:lnTo>
                    <a:pt x="31599" y="19795"/>
                  </a:lnTo>
                  <a:cubicBezTo>
                    <a:pt x="33540" y="17854"/>
                    <a:pt x="33540" y="14711"/>
                    <a:pt x="31599" y="12782"/>
                  </a:cubicBezTo>
                  <a:lnTo>
                    <a:pt x="20276" y="1447"/>
                  </a:lnTo>
                  <a:cubicBezTo>
                    <a:pt x="19306" y="483"/>
                    <a:pt x="18035" y="1"/>
                    <a:pt x="16766" y="1"/>
                  </a:cubicBez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1083979" y="1069453"/>
              <a:ext cx="773672" cy="755744"/>
            </a:xfrm>
            <a:custGeom>
              <a:rect b="b" l="l" r="r" t="t"/>
              <a:pathLst>
                <a:path extrusionOk="0" h="26599" w="2723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1º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35" name="Google Shape;1135;p41"/>
            <p:cNvGrpSpPr/>
            <p:nvPr/>
          </p:nvGrpSpPr>
          <p:grpSpPr>
            <a:xfrm>
              <a:off x="2236642" y="1186020"/>
              <a:ext cx="3483300" cy="522601"/>
              <a:chOff x="3236737" y="1186025"/>
              <a:chExt cx="3483300" cy="522601"/>
            </a:xfrm>
          </p:grpSpPr>
          <p:sp>
            <p:nvSpPr>
              <p:cNvPr id="1136" name="Google Shape;1136;p41"/>
              <p:cNvSpPr txBox="1"/>
              <p:nvPr/>
            </p:nvSpPr>
            <p:spPr>
              <a:xfrm>
                <a:off x="3236737" y="1447326"/>
                <a:ext cx="3483300" cy="26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7" name="Google Shape;1137;p41"/>
              <p:cNvSpPr txBox="1"/>
              <p:nvPr/>
            </p:nvSpPr>
            <p:spPr>
              <a:xfrm>
                <a:off x="3236737" y="1186025"/>
                <a:ext cx="1121400" cy="26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38" name="Google Shape;1138;p41"/>
            <p:cNvSpPr txBox="1"/>
            <p:nvPr/>
          </p:nvSpPr>
          <p:spPr>
            <a:xfrm>
              <a:off x="6755175" y="1194425"/>
              <a:ext cx="9534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$15</a:t>
              </a:r>
              <a:r>
                <a:rPr baseline="30000"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39" name="Google Shape;1139;p41"/>
          <p:cNvGrpSpPr/>
          <p:nvPr/>
        </p:nvGrpSpPr>
        <p:grpSpPr>
          <a:xfrm>
            <a:off x="993822" y="1925643"/>
            <a:ext cx="7156356" cy="925509"/>
            <a:chOff x="993822" y="1925643"/>
            <a:chExt cx="7156356" cy="925509"/>
          </a:xfrm>
        </p:grpSpPr>
        <p:sp>
          <p:nvSpPr>
            <p:cNvPr id="1140" name="Google Shape;1140;p41"/>
            <p:cNvSpPr/>
            <p:nvPr/>
          </p:nvSpPr>
          <p:spPr>
            <a:xfrm>
              <a:off x="2976579" y="205167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09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rgbClr val="76B2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995029" y="2051675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09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rgbClr val="76B2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993822" y="1925643"/>
              <a:ext cx="953325" cy="925509"/>
            </a:xfrm>
            <a:custGeom>
              <a:rect b="b" l="l" r="r" t="t"/>
              <a:pathLst>
                <a:path extrusionOk="0" h="32574" w="33553">
                  <a:moveTo>
                    <a:pt x="16777" y="1"/>
                  </a:moveTo>
                  <a:cubicBezTo>
                    <a:pt x="15506" y="1"/>
                    <a:pt x="14235" y="483"/>
                    <a:pt x="13265" y="1448"/>
                  </a:cubicBezTo>
                  <a:lnTo>
                    <a:pt x="1942" y="12782"/>
                  </a:lnTo>
                  <a:cubicBezTo>
                    <a:pt x="1" y="14711"/>
                    <a:pt x="1" y="17854"/>
                    <a:pt x="1942" y="19795"/>
                  </a:cubicBezTo>
                  <a:lnTo>
                    <a:pt x="13265" y="31118"/>
                  </a:lnTo>
                  <a:cubicBezTo>
                    <a:pt x="14235" y="32088"/>
                    <a:pt x="15506" y="32573"/>
                    <a:pt x="16777" y="32573"/>
                  </a:cubicBezTo>
                  <a:cubicBezTo>
                    <a:pt x="18048" y="32573"/>
                    <a:pt x="19319" y="32088"/>
                    <a:pt x="20289" y="31118"/>
                  </a:cubicBezTo>
                  <a:lnTo>
                    <a:pt x="31612" y="19795"/>
                  </a:lnTo>
                  <a:cubicBezTo>
                    <a:pt x="33553" y="17854"/>
                    <a:pt x="33553" y="14711"/>
                    <a:pt x="31612" y="12782"/>
                  </a:cubicBezTo>
                  <a:lnTo>
                    <a:pt x="20289" y="1448"/>
                  </a:lnTo>
                  <a:cubicBezTo>
                    <a:pt x="19319" y="483"/>
                    <a:pt x="18048" y="1"/>
                    <a:pt x="16777" y="1"/>
                  </a:cubicBezTo>
                  <a:close/>
                </a:path>
              </a:pathLst>
            </a:custGeom>
            <a:solidFill>
              <a:srgbClr val="76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083837" y="2010571"/>
              <a:ext cx="773331" cy="755744"/>
            </a:xfrm>
            <a:custGeom>
              <a:rect b="b" l="l" r="r" t="t"/>
              <a:pathLst>
                <a:path extrusionOk="0" h="26599" w="27218">
                  <a:moveTo>
                    <a:pt x="13604" y="0"/>
                  </a:moveTo>
                  <a:cubicBezTo>
                    <a:pt x="12781" y="0"/>
                    <a:pt x="11960" y="316"/>
                    <a:pt x="11335" y="947"/>
                  </a:cubicBezTo>
                  <a:lnTo>
                    <a:pt x="1250" y="11020"/>
                  </a:lnTo>
                  <a:cubicBezTo>
                    <a:pt x="0" y="12282"/>
                    <a:pt x="0" y="14318"/>
                    <a:pt x="1250" y="15568"/>
                  </a:cubicBezTo>
                  <a:lnTo>
                    <a:pt x="11335" y="25652"/>
                  </a:lnTo>
                  <a:cubicBezTo>
                    <a:pt x="11960" y="26283"/>
                    <a:pt x="12781" y="26599"/>
                    <a:pt x="13604" y="26599"/>
                  </a:cubicBezTo>
                  <a:cubicBezTo>
                    <a:pt x="14427" y="26599"/>
                    <a:pt x="15252" y="26283"/>
                    <a:pt x="15883" y="25652"/>
                  </a:cubicBezTo>
                  <a:lnTo>
                    <a:pt x="25968" y="15568"/>
                  </a:lnTo>
                  <a:cubicBezTo>
                    <a:pt x="27218" y="14318"/>
                    <a:pt x="27218" y="12282"/>
                    <a:pt x="25968" y="11020"/>
                  </a:cubicBezTo>
                  <a:lnTo>
                    <a:pt x="15883" y="947"/>
                  </a:lnTo>
                  <a:cubicBezTo>
                    <a:pt x="15252" y="316"/>
                    <a:pt x="14427" y="0"/>
                    <a:pt x="13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2º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44" name="Google Shape;1144;p41"/>
            <p:cNvGrpSpPr/>
            <p:nvPr/>
          </p:nvGrpSpPr>
          <p:grpSpPr>
            <a:xfrm>
              <a:off x="2236642" y="2131511"/>
              <a:ext cx="3483300" cy="521320"/>
              <a:chOff x="3236737" y="2126968"/>
              <a:chExt cx="3483300" cy="521320"/>
            </a:xfrm>
          </p:grpSpPr>
          <p:sp>
            <p:nvSpPr>
              <p:cNvPr id="1145" name="Google Shape;1145;p41"/>
              <p:cNvSpPr txBox="1"/>
              <p:nvPr/>
            </p:nvSpPr>
            <p:spPr>
              <a:xfrm>
                <a:off x="3236737" y="2383088"/>
                <a:ext cx="34833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6" name="Google Shape;1146;p41"/>
              <p:cNvSpPr txBox="1"/>
              <p:nvPr/>
            </p:nvSpPr>
            <p:spPr>
              <a:xfrm>
                <a:off x="3236737" y="2126968"/>
                <a:ext cx="11214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47" name="Google Shape;1147;p41"/>
            <p:cNvSpPr txBox="1"/>
            <p:nvPr/>
          </p:nvSpPr>
          <p:spPr>
            <a:xfrm>
              <a:off x="6755175" y="2132888"/>
              <a:ext cx="9534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</a:t>
              </a: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baseline="30000"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48" name="Google Shape;1148;p41"/>
          <p:cNvGrpSpPr/>
          <p:nvPr/>
        </p:nvGrpSpPr>
        <p:grpSpPr>
          <a:xfrm>
            <a:off x="994333" y="2866790"/>
            <a:ext cx="7155346" cy="925764"/>
            <a:chOff x="994333" y="2866790"/>
            <a:chExt cx="7155346" cy="925764"/>
          </a:xfrm>
        </p:grpSpPr>
        <p:sp>
          <p:nvSpPr>
            <p:cNvPr id="1149" name="Google Shape;1149;p41"/>
            <p:cNvSpPr/>
            <p:nvPr/>
          </p:nvSpPr>
          <p:spPr>
            <a:xfrm>
              <a:off x="2976080" y="2983750"/>
              <a:ext cx="5173599" cy="681019"/>
            </a:xfrm>
            <a:custGeom>
              <a:rect b="b" l="l" r="r" t="t"/>
              <a:pathLst>
                <a:path extrusionOk="0" h="23969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59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rgbClr val="0A95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994530" y="2983750"/>
              <a:ext cx="5173599" cy="681019"/>
            </a:xfrm>
            <a:custGeom>
              <a:rect b="b" l="l" r="r" t="t"/>
              <a:pathLst>
                <a:path extrusionOk="0" h="23969" w="162807">
                  <a:moveTo>
                    <a:pt x="0" y="1"/>
                  </a:moveTo>
                  <a:lnTo>
                    <a:pt x="0" y="23968"/>
                  </a:lnTo>
                  <a:lnTo>
                    <a:pt x="150817" y="23968"/>
                  </a:lnTo>
                  <a:cubicBezTo>
                    <a:pt x="157437" y="23968"/>
                    <a:pt x="162806" y="18598"/>
                    <a:pt x="162806" y="11978"/>
                  </a:cubicBezTo>
                  <a:cubicBezTo>
                    <a:pt x="162806" y="5359"/>
                    <a:pt x="157437" y="1"/>
                    <a:pt x="15081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rgbClr val="0A95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994333" y="2866790"/>
              <a:ext cx="952955" cy="925764"/>
            </a:xfrm>
            <a:custGeom>
              <a:rect b="b" l="l" r="r" t="t"/>
              <a:pathLst>
                <a:path extrusionOk="0" h="32583" w="33540">
                  <a:moveTo>
                    <a:pt x="16766" y="1"/>
                  </a:moveTo>
                  <a:cubicBezTo>
                    <a:pt x="15496" y="1"/>
                    <a:pt x="14228" y="486"/>
                    <a:pt x="13264" y="1456"/>
                  </a:cubicBezTo>
                  <a:lnTo>
                    <a:pt x="1929" y="12791"/>
                  </a:lnTo>
                  <a:cubicBezTo>
                    <a:pt x="0" y="14720"/>
                    <a:pt x="0" y="17863"/>
                    <a:pt x="1929" y="19804"/>
                  </a:cubicBezTo>
                  <a:lnTo>
                    <a:pt x="13264" y="31127"/>
                  </a:lnTo>
                  <a:cubicBezTo>
                    <a:pt x="14228" y="32097"/>
                    <a:pt x="15496" y="32582"/>
                    <a:pt x="16766" y="32582"/>
                  </a:cubicBezTo>
                  <a:cubicBezTo>
                    <a:pt x="18035" y="32582"/>
                    <a:pt x="19306" y="32097"/>
                    <a:pt x="20276" y="31127"/>
                  </a:cubicBezTo>
                  <a:lnTo>
                    <a:pt x="31599" y="19804"/>
                  </a:lnTo>
                  <a:cubicBezTo>
                    <a:pt x="33540" y="17863"/>
                    <a:pt x="33540" y="14720"/>
                    <a:pt x="31599" y="12791"/>
                  </a:cubicBezTo>
                  <a:lnTo>
                    <a:pt x="20276" y="1456"/>
                  </a:lnTo>
                  <a:cubicBezTo>
                    <a:pt x="19306" y="486"/>
                    <a:pt x="18035" y="1"/>
                    <a:pt x="16766" y="1"/>
                  </a:cubicBez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083979" y="2951888"/>
              <a:ext cx="773672" cy="755574"/>
            </a:xfrm>
            <a:custGeom>
              <a:rect b="b" l="l" r="r" t="t"/>
              <a:pathLst>
                <a:path extrusionOk="0" h="26593" w="27230">
                  <a:moveTo>
                    <a:pt x="13614" y="0"/>
                  </a:moveTo>
                  <a:cubicBezTo>
                    <a:pt x="12791" y="0"/>
                    <a:pt x="11966" y="313"/>
                    <a:pt x="11335" y="938"/>
                  </a:cubicBezTo>
                  <a:lnTo>
                    <a:pt x="1262" y="11022"/>
                  </a:lnTo>
                  <a:cubicBezTo>
                    <a:pt x="0" y="12284"/>
                    <a:pt x="0" y="14320"/>
                    <a:pt x="1262" y="15571"/>
                  </a:cubicBezTo>
                  <a:lnTo>
                    <a:pt x="11335" y="25655"/>
                  </a:lnTo>
                  <a:cubicBezTo>
                    <a:pt x="11966" y="26280"/>
                    <a:pt x="12791" y="26593"/>
                    <a:pt x="13614" y="26593"/>
                  </a:cubicBezTo>
                  <a:cubicBezTo>
                    <a:pt x="14437" y="26593"/>
                    <a:pt x="15258" y="26280"/>
                    <a:pt x="15883" y="25655"/>
                  </a:cubicBezTo>
                  <a:lnTo>
                    <a:pt x="25968" y="15571"/>
                  </a:lnTo>
                  <a:cubicBezTo>
                    <a:pt x="27230" y="14320"/>
                    <a:pt x="27230" y="12284"/>
                    <a:pt x="25968" y="11022"/>
                  </a:cubicBezTo>
                  <a:lnTo>
                    <a:pt x="15883" y="938"/>
                  </a:lnTo>
                  <a:cubicBezTo>
                    <a:pt x="15258" y="313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3º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53" name="Google Shape;1153;p41"/>
            <p:cNvGrpSpPr/>
            <p:nvPr/>
          </p:nvGrpSpPr>
          <p:grpSpPr>
            <a:xfrm>
              <a:off x="2236642" y="3064572"/>
              <a:ext cx="3483300" cy="519376"/>
              <a:chOff x="3236737" y="3059083"/>
              <a:chExt cx="3483300" cy="519376"/>
            </a:xfrm>
          </p:grpSpPr>
          <p:sp>
            <p:nvSpPr>
              <p:cNvPr id="1154" name="Google Shape;1154;p41"/>
              <p:cNvSpPr txBox="1"/>
              <p:nvPr/>
            </p:nvSpPr>
            <p:spPr>
              <a:xfrm>
                <a:off x="3236737" y="3313258"/>
                <a:ext cx="34833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one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5" name="Google Shape;1155;p41"/>
              <p:cNvSpPr txBox="1"/>
              <p:nvPr/>
            </p:nvSpPr>
            <p:spPr>
              <a:xfrm>
                <a:off x="3236737" y="3059083"/>
                <a:ext cx="11214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56" name="Google Shape;1156;p41"/>
            <p:cNvSpPr txBox="1"/>
            <p:nvPr/>
          </p:nvSpPr>
          <p:spPr>
            <a:xfrm>
              <a:off x="6755175" y="3080675"/>
              <a:ext cx="9534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</a:t>
              </a: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baseline="30000"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41"/>
          <p:cNvGrpSpPr/>
          <p:nvPr/>
        </p:nvGrpSpPr>
        <p:grpSpPr>
          <a:xfrm>
            <a:off x="993822" y="3808192"/>
            <a:ext cx="7156356" cy="925736"/>
            <a:chOff x="993822" y="3808192"/>
            <a:chExt cx="7156356" cy="925736"/>
          </a:xfrm>
        </p:grpSpPr>
        <p:sp>
          <p:nvSpPr>
            <p:cNvPr id="1158" name="Google Shape;1158;p41"/>
            <p:cNvSpPr/>
            <p:nvPr/>
          </p:nvSpPr>
          <p:spPr>
            <a:xfrm>
              <a:off x="2976579" y="3934450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10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125C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995029" y="3934450"/>
              <a:ext cx="5173599" cy="680991"/>
            </a:xfrm>
            <a:custGeom>
              <a:rect b="b" l="l" r="r" t="t"/>
              <a:pathLst>
                <a:path extrusionOk="0" h="23968" w="162807">
                  <a:moveTo>
                    <a:pt x="1" y="0"/>
                  </a:moveTo>
                  <a:lnTo>
                    <a:pt x="1" y="23967"/>
                  </a:lnTo>
                  <a:lnTo>
                    <a:pt x="150817" y="23967"/>
                  </a:lnTo>
                  <a:cubicBezTo>
                    <a:pt x="157437" y="23967"/>
                    <a:pt x="162807" y="18610"/>
                    <a:pt x="162807" y="11990"/>
                  </a:cubicBezTo>
                  <a:cubicBezTo>
                    <a:pt x="162807" y="5370"/>
                    <a:pt x="157437" y="0"/>
                    <a:pt x="15081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125C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993822" y="3808192"/>
              <a:ext cx="953325" cy="925736"/>
            </a:xfrm>
            <a:custGeom>
              <a:rect b="b" l="l" r="r" t="t"/>
              <a:pathLst>
                <a:path extrusionOk="0" h="32582" w="33553">
                  <a:moveTo>
                    <a:pt x="16777" y="0"/>
                  </a:moveTo>
                  <a:cubicBezTo>
                    <a:pt x="15506" y="0"/>
                    <a:pt x="14235" y="485"/>
                    <a:pt x="13265" y="1456"/>
                  </a:cubicBezTo>
                  <a:lnTo>
                    <a:pt x="1942" y="12790"/>
                  </a:lnTo>
                  <a:cubicBezTo>
                    <a:pt x="1" y="14719"/>
                    <a:pt x="1" y="17862"/>
                    <a:pt x="1942" y="19803"/>
                  </a:cubicBezTo>
                  <a:lnTo>
                    <a:pt x="13265" y="31126"/>
                  </a:lnTo>
                  <a:cubicBezTo>
                    <a:pt x="14235" y="32096"/>
                    <a:pt x="15506" y="32582"/>
                    <a:pt x="16777" y="32582"/>
                  </a:cubicBezTo>
                  <a:cubicBezTo>
                    <a:pt x="18048" y="32582"/>
                    <a:pt x="19319" y="32096"/>
                    <a:pt x="20289" y="31126"/>
                  </a:cubicBezTo>
                  <a:lnTo>
                    <a:pt x="31612" y="19803"/>
                  </a:lnTo>
                  <a:cubicBezTo>
                    <a:pt x="33553" y="17862"/>
                    <a:pt x="33553" y="14719"/>
                    <a:pt x="31612" y="12790"/>
                  </a:cubicBezTo>
                  <a:lnTo>
                    <a:pt x="20289" y="1456"/>
                  </a:lnTo>
                  <a:cubicBezTo>
                    <a:pt x="19319" y="485"/>
                    <a:pt x="18048" y="0"/>
                    <a:pt x="16777" y="0"/>
                  </a:cubicBez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1083837" y="3893262"/>
              <a:ext cx="773331" cy="755602"/>
            </a:xfrm>
            <a:custGeom>
              <a:rect b="b" l="l" r="r" t="t"/>
              <a:pathLst>
                <a:path extrusionOk="0" h="26594" w="27218">
                  <a:moveTo>
                    <a:pt x="13604" y="1"/>
                  </a:moveTo>
                  <a:cubicBezTo>
                    <a:pt x="12781" y="1"/>
                    <a:pt x="11960" y="313"/>
                    <a:pt x="11335" y="938"/>
                  </a:cubicBezTo>
                  <a:lnTo>
                    <a:pt x="1250" y="11023"/>
                  </a:lnTo>
                  <a:cubicBezTo>
                    <a:pt x="0" y="12285"/>
                    <a:pt x="0" y="14321"/>
                    <a:pt x="1250" y="15571"/>
                  </a:cubicBezTo>
                  <a:lnTo>
                    <a:pt x="11335" y="25656"/>
                  </a:lnTo>
                  <a:cubicBezTo>
                    <a:pt x="11960" y="26281"/>
                    <a:pt x="12781" y="26593"/>
                    <a:pt x="13604" y="26593"/>
                  </a:cubicBezTo>
                  <a:cubicBezTo>
                    <a:pt x="14427" y="26593"/>
                    <a:pt x="15252" y="26281"/>
                    <a:pt x="15883" y="25656"/>
                  </a:cubicBezTo>
                  <a:lnTo>
                    <a:pt x="25968" y="15571"/>
                  </a:lnTo>
                  <a:cubicBezTo>
                    <a:pt x="27218" y="14321"/>
                    <a:pt x="27218" y="12285"/>
                    <a:pt x="25968" y="11023"/>
                  </a:cubicBezTo>
                  <a:lnTo>
                    <a:pt x="15883" y="938"/>
                  </a:lnTo>
                  <a:cubicBezTo>
                    <a:pt x="15252" y="313"/>
                    <a:pt x="14427" y="1"/>
                    <a:pt x="13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4º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62" name="Google Shape;1162;p41"/>
            <p:cNvGrpSpPr/>
            <p:nvPr/>
          </p:nvGrpSpPr>
          <p:grpSpPr>
            <a:xfrm>
              <a:off x="2236642" y="4014508"/>
              <a:ext cx="3483300" cy="520876"/>
              <a:chOff x="3236737" y="4009741"/>
              <a:chExt cx="3483300" cy="520876"/>
            </a:xfrm>
          </p:grpSpPr>
          <p:sp>
            <p:nvSpPr>
              <p:cNvPr id="1163" name="Google Shape;1163;p41"/>
              <p:cNvSpPr txBox="1"/>
              <p:nvPr/>
            </p:nvSpPr>
            <p:spPr>
              <a:xfrm>
                <a:off x="3236737" y="4265417"/>
                <a:ext cx="34833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4" name="Google Shape;1164;p41"/>
              <p:cNvSpPr txBox="1"/>
              <p:nvPr/>
            </p:nvSpPr>
            <p:spPr>
              <a:xfrm>
                <a:off x="3236737" y="4009741"/>
                <a:ext cx="11214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65" name="Google Shape;1165;p41"/>
            <p:cNvSpPr txBox="1"/>
            <p:nvPr/>
          </p:nvSpPr>
          <p:spPr>
            <a:xfrm>
              <a:off x="6755175" y="4009850"/>
              <a:ext cx="9534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Arial"/>
                <a:buNone/>
              </a:pPr>
              <a:r>
                <a:rPr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</a:t>
              </a: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baseline="30000" i="0" lang="en" sz="3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</a:t>
              </a:r>
              <a:endParaRPr i="0" sz="3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2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171" name="Google Shape;1171;p42"/>
          <p:cNvGrpSpPr/>
          <p:nvPr/>
        </p:nvGrpSpPr>
        <p:grpSpPr>
          <a:xfrm>
            <a:off x="457326" y="1442926"/>
            <a:ext cx="1886700" cy="2938811"/>
            <a:chOff x="457326" y="1442926"/>
            <a:chExt cx="1886700" cy="2938811"/>
          </a:xfrm>
        </p:grpSpPr>
        <p:sp>
          <p:nvSpPr>
            <p:cNvPr id="1172" name="Google Shape;1172;p42"/>
            <p:cNvSpPr/>
            <p:nvPr/>
          </p:nvSpPr>
          <p:spPr>
            <a:xfrm>
              <a:off x="664500" y="1442926"/>
              <a:ext cx="1472400" cy="190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rgbClr val="BCB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457326" y="1646014"/>
              <a:ext cx="1886700" cy="39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883895" y="3348237"/>
              <a:ext cx="1033500" cy="1033500"/>
            </a:xfrm>
            <a:prstGeom prst="ellipse">
              <a:avLst/>
            </a:pr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992966" y="3457310"/>
              <a:ext cx="815400" cy="81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900"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1172075" y="3653557"/>
              <a:ext cx="457210" cy="422907"/>
            </a:xfrm>
            <a:custGeom>
              <a:rect b="b" l="l" r="r" t="t"/>
              <a:pathLst>
                <a:path extrusionOk="0" h="11060" w="12005">
                  <a:moveTo>
                    <a:pt x="2049" y="2049"/>
                  </a:moveTo>
                  <a:cubicBezTo>
                    <a:pt x="2238" y="2049"/>
                    <a:pt x="2395" y="2206"/>
                    <a:pt x="2395" y="2395"/>
                  </a:cubicBezTo>
                  <a:cubicBezTo>
                    <a:pt x="2395" y="2584"/>
                    <a:pt x="2238" y="2742"/>
                    <a:pt x="2049" y="2742"/>
                  </a:cubicBezTo>
                  <a:cubicBezTo>
                    <a:pt x="1860" y="2742"/>
                    <a:pt x="1702" y="2584"/>
                    <a:pt x="1702" y="2395"/>
                  </a:cubicBezTo>
                  <a:cubicBezTo>
                    <a:pt x="1734" y="2206"/>
                    <a:pt x="1860" y="2049"/>
                    <a:pt x="2049" y="2049"/>
                  </a:cubicBezTo>
                  <a:close/>
                  <a:moveTo>
                    <a:pt x="9736" y="2049"/>
                  </a:moveTo>
                  <a:cubicBezTo>
                    <a:pt x="9925" y="2049"/>
                    <a:pt x="10082" y="2206"/>
                    <a:pt x="10082" y="2395"/>
                  </a:cubicBezTo>
                  <a:cubicBezTo>
                    <a:pt x="10082" y="2584"/>
                    <a:pt x="9925" y="2742"/>
                    <a:pt x="9736" y="2742"/>
                  </a:cubicBezTo>
                  <a:cubicBezTo>
                    <a:pt x="9515" y="2742"/>
                    <a:pt x="9358" y="2584"/>
                    <a:pt x="9358" y="2395"/>
                  </a:cubicBezTo>
                  <a:cubicBezTo>
                    <a:pt x="9358" y="2206"/>
                    <a:pt x="9515" y="2049"/>
                    <a:pt x="9736" y="2049"/>
                  </a:cubicBezTo>
                  <a:close/>
                  <a:moveTo>
                    <a:pt x="2049" y="3719"/>
                  </a:moveTo>
                  <a:lnTo>
                    <a:pt x="3151" y="5514"/>
                  </a:lnTo>
                  <a:lnTo>
                    <a:pt x="946" y="5514"/>
                  </a:lnTo>
                  <a:lnTo>
                    <a:pt x="2049" y="3719"/>
                  </a:lnTo>
                  <a:close/>
                  <a:moveTo>
                    <a:pt x="9736" y="3719"/>
                  </a:moveTo>
                  <a:lnTo>
                    <a:pt x="10838" y="5514"/>
                  </a:lnTo>
                  <a:lnTo>
                    <a:pt x="8633" y="5514"/>
                  </a:lnTo>
                  <a:lnTo>
                    <a:pt x="9736" y="3719"/>
                  </a:lnTo>
                  <a:close/>
                  <a:moveTo>
                    <a:pt x="3435" y="6207"/>
                  </a:moveTo>
                  <a:cubicBezTo>
                    <a:pt x="3466" y="6964"/>
                    <a:pt x="2836" y="7594"/>
                    <a:pt x="2049" y="7594"/>
                  </a:cubicBezTo>
                  <a:cubicBezTo>
                    <a:pt x="1292" y="7594"/>
                    <a:pt x="662" y="6964"/>
                    <a:pt x="662" y="6207"/>
                  </a:cubicBezTo>
                  <a:close/>
                  <a:moveTo>
                    <a:pt x="11090" y="6207"/>
                  </a:moveTo>
                  <a:cubicBezTo>
                    <a:pt x="11090" y="6964"/>
                    <a:pt x="10460" y="7594"/>
                    <a:pt x="9736" y="7594"/>
                  </a:cubicBezTo>
                  <a:cubicBezTo>
                    <a:pt x="8980" y="7594"/>
                    <a:pt x="8350" y="6964"/>
                    <a:pt x="8350" y="6207"/>
                  </a:cubicBezTo>
                  <a:close/>
                  <a:moveTo>
                    <a:pt x="5892" y="663"/>
                  </a:moveTo>
                  <a:cubicBezTo>
                    <a:pt x="6113" y="663"/>
                    <a:pt x="6270" y="820"/>
                    <a:pt x="6270" y="1009"/>
                  </a:cubicBezTo>
                  <a:lnTo>
                    <a:pt x="6270" y="8980"/>
                  </a:lnTo>
                  <a:lnTo>
                    <a:pt x="5546" y="8980"/>
                  </a:lnTo>
                  <a:lnTo>
                    <a:pt x="5546" y="1009"/>
                  </a:lnTo>
                  <a:cubicBezTo>
                    <a:pt x="5546" y="820"/>
                    <a:pt x="5703" y="663"/>
                    <a:pt x="5892" y="663"/>
                  </a:cubicBezTo>
                  <a:close/>
                  <a:moveTo>
                    <a:pt x="8003" y="9673"/>
                  </a:moveTo>
                  <a:cubicBezTo>
                    <a:pt x="8192" y="9673"/>
                    <a:pt x="8350" y="9830"/>
                    <a:pt x="8350" y="10020"/>
                  </a:cubicBezTo>
                  <a:lnTo>
                    <a:pt x="8350" y="10398"/>
                  </a:lnTo>
                  <a:lnTo>
                    <a:pt x="3466" y="10398"/>
                  </a:lnTo>
                  <a:lnTo>
                    <a:pt x="3466" y="10020"/>
                  </a:lnTo>
                  <a:cubicBezTo>
                    <a:pt x="3466" y="9830"/>
                    <a:pt x="3624" y="9673"/>
                    <a:pt x="3813" y="9673"/>
                  </a:cubicBezTo>
                  <a:close/>
                  <a:moveTo>
                    <a:pt x="5955" y="1"/>
                  </a:moveTo>
                  <a:cubicBezTo>
                    <a:pt x="5357" y="1"/>
                    <a:pt x="4916" y="474"/>
                    <a:pt x="4916" y="1009"/>
                  </a:cubicBezTo>
                  <a:lnTo>
                    <a:pt x="4916" y="1167"/>
                  </a:lnTo>
                  <a:cubicBezTo>
                    <a:pt x="3970" y="1671"/>
                    <a:pt x="3655" y="1891"/>
                    <a:pt x="3057" y="1954"/>
                  </a:cubicBezTo>
                  <a:cubicBezTo>
                    <a:pt x="2899" y="1608"/>
                    <a:pt x="2553" y="1324"/>
                    <a:pt x="2112" y="1324"/>
                  </a:cubicBezTo>
                  <a:cubicBezTo>
                    <a:pt x="1734" y="1324"/>
                    <a:pt x="1387" y="1576"/>
                    <a:pt x="1166" y="1923"/>
                  </a:cubicBezTo>
                  <a:cubicBezTo>
                    <a:pt x="946" y="1891"/>
                    <a:pt x="694" y="1797"/>
                    <a:pt x="505" y="1734"/>
                  </a:cubicBezTo>
                  <a:cubicBezTo>
                    <a:pt x="454" y="1708"/>
                    <a:pt x="404" y="1697"/>
                    <a:pt x="355" y="1697"/>
                  </a:cubicBezTo>
                  <a:cubicBezTo>
                    <a:pt x="224" y="1697"/>
                    <a:pt x="110" y="1784"/>
                    <a:pt x="64" y="1923"/>
                  </a:cubicBezTo>
                  <a:cubicBezTo>
                    <a:pt x="1" y="2112"/>
                    <a:pt x="64" y="2301"/>
                    <a:pt x="284" y="2364"/>
                  </a:cubicBezTo>
                  <a:cubicBezTo>
                    <a:pt x="536" y="2458"/>
                    <a:pt x="820" y="2553"/>
                    <a:pt x="1135" y="2616"/>
                  </a:cubicBezTo>
                  <a:cubicBezTo>
                    <a:pt x="1229" y="2899"/>
                    <a:pt x="1387" y="3151"/>
                    <a:pt x="1607" y="3277"/>
                  </a:cubicBezTo>
                  <a:lnTo>
                    <a:pt x="127" y="5703"/>
                  </a:lnTo>
                  <a:cubicBezTo>
                    <a:pt x="64" y="5735"/>
                    <a:pt x="64" y="5829"/>
                    <a:pt x="64" y="5892"/>
                  </a:cubicBezTo>
                  <a:lnTo>
                    <a:pt x="64" y="6239"/>
                  </a:lnTo>
                  <a:cubicBezTo>
                    <a:pt x="64" y="7405"/>
                    <a:pt x="1009" y="8350"/>
                    <a:pt x="2175" y="8350"/>
                  </a:cubicBezTo>
                  <a:cubicBezTo>
                    <a:pt x="3309" y="8350"/>
                    <a:pt x="4254" y="7405"/>
                    <a:pt x="4254" y="6239"/>
                  </a:cubicBezTo>
                  <a:lnTo>
                    <a:pt x="4254" y="5892"/>
                  </a:lnTo>
                  <a:cubicBezTo>
                    <a:pt x="4254" y="5829"/>
                    <a:pt x="4254" y="5766"/>
                    <a:pt x="4222" y="5703"/>
                  </a:cubicBezTo>
                  <a:lnTo>
                    <a:pt x="2710" y="3277"/>
                  </a:lnTo>
                  <a:cubicBezTo>
                    <a:pt x="2962" y="3183"/>
                    <a:pt x="3120" y="2931"/>
                    <a:pt x="3183" y="2647"/>
                  </a:cubicBezTo>
                  <a:cubicBezTo>
                    <a:pt x="3844" y="2553"/>
                    <a:pt x="4222" y="2332"/>
                    <a:pt x="4947" y="1954"/>
                  </a:cubicBezTo>
                  <a:lnTo>
                    <a:pt x="4947" y="8980"/>
                  </a:lnTo>
                  <a:lnTo>
                    <a:pt x="3939" y="8980"/>
                  </a:lnTo>
                  <a:cubicBezTo>
                    <a:pt x="3340" y="8980"/>
                    <a:pt x="2899" y="9421"/>
                    <a:pt x="2899" y="9988"/>
                  </a:cubicBezTo>
                  <a:lnTo>
                    <a:pt x="2899" y="10713"/>
                  </a:lnTo>
                  <a:cubicBezTo>
                    <a:pt x="2899" y="10902"/>
                    <a:pt x="3057" y="11059"/>
                    <a:pt x="3246" y="11059"/>
                  </a:cubicBezTo>
                  <a:lnTo>
                    <a:pt x="8822" y="11059"/>
                  </a:lnTo>
                  <a:cubicBezTo>
                    <a:pt x="9011" y="11059"/>
                    <a:pt x="9169" y="10902"/>
                    <a:pt x="9169" y="10713"/>
                  </a:cubicBezTo>
                  <a:lnTo>
                    <a:pt x="9169" y="9988"/>
                  </a:lnTo>
                  <a:cubicBezTo>
                    <a:pt x="9169" y="9389"/>
                    <a:pt x="8696" y="8980"/>
                    <a:pt x="8129" y="8980"/>
                  </a:cubicBezTo>
                  <a:lnTo>
                    <a:pt x="7089" y="8980"/>
                  </a:lnTo>
                  <a:lnTo>
                    <a:pt x="7089" y="1954"/>
                  </a:lnTo>
                  <a:cubicBezTo>
                    <a:pt x="7814" y="2332"/>
                    <a:pt x="8224" y="2553"/>
                    <a:pt x="8885" y="2647"/>
                  </a:cubicBezTo>
                  <a:cubicBezTo>
                    <a:pt x="8980" y="2931"/>
                    <a:pt x="9137" y="3120"/>
                    <a:pt x="9358" y="3277"/>
                  </a:cubicBezTo>
                  <a:lnTo>
                    <a:pt x="7877" y="5703"/>
                  </a:lnTo>
                  <a:cubicBezTo>
                    <a:pt x="7814" y="5735"/>
                    <a:pt x="7814" y="5829"/>
                    <a:pt x="7814" y="5892"/>
                  </a:cubicBezTo>
                  <a:lnTo>
                    <a:pt x="7814" y="6239"/>
                  </a:lnTo>
                  <a:cubicBezTo>
                    <a:pt x="7814" y="7405"/>
                    <a:pt x="8759" y="8350"/>
                    <a:pt x="9925" y="8350"/>
                  </a:cubicBezTo>
                  <a:cubicBezTo>
                    <a:pt x="11059" y="8350"/>
                    <a:pt x="12004" y="7405"/>
                    <a:pt x="12004" y="6239"/>
                  </a:cubicBezTo>
                  <a:lnTo>
                    <a:pt x="12004" y="5892"/>
                  </a:lnTo>
                  <a:cubicBezTo>
                    <a:pt x="12004" y="5829"/>
                    <a:pt x="12004" y="5766"/>
                    <a:pt x="11973" y="5703"/>
                  </a:cubicBezTo>
                  <a:lnTo>
                    <a:pt x="10460" y="3277"/>
                  </a:lnTo>
                  <a:cubicBezTo>
                    <a:pt x="10523" y="3151"/>
                    <a:pt x="10681" y="2899"/>
                    <a:pt x="10744" y="2616"/>
                  </a:cubicBezTo>
                  <a:cubicBezTo>
                    <a:pt x="11027" y="2553"/>
                    <a:pt x="11343" y="2458"/>
                    <a:pt x="11626" y="2364"/>
                  </a:cubicBezTo>
                  <a:cubicBezTo>
                    <a:pt x="11815" y="2269"/>
                    <a:pt x="11878" y="2080"/>
                    <a:pt x="11815" y="1923"/>
                  </a:cubicBezTo>
                  <a:cubicBezTo>
                    <a:pt x="11746" y="1784"/>
                    <a:pt x="11626" y="1697"/>
                    <a:pt x="11505" y="1697"/>
                  </a:cubicBezTo>
                  <a:cubicBezTo>
                    <a:pt x="11461" y="1697"/>
                    <a:pt x="11416" y="1708"/>
                    <a:pt x="11374" y="1734"/>
                  </a:cubicBezTo>
                  <a:cubicBezTo>
                    <a:pt x="11122" y="1797"/>
                    <a:pt x="10933" y="1891"/>
                    <a:pt x="10712" y="1923"/>
                  </a:cubicBezTo>
                  <a:cubicBezTo>
                    <a:pt x="10555" y="1576"/>
                    <a:pt x="10208" y="1324"/>
                    <a:pt x="9767" y="1324"/>
                  </a:cubicBezTo>
                  <a:cubicBezTo>
                    <a:pt x="9326" y="1324"/>
                    <a:pt x="8980" y="1576"/>
                    <a:pt x="8822" y="1954"/>
                  </a:cubicBezTo>
                  <a:cubicBezTo>
                    <a:pt x="8224" y="1828"/>
                    <a:pt x="7908" y="1639"/>
                    <a:pt x="6963" y="1167"/>
                  </a:cubicBezTo>
                  <a:lnTo>
                    <a:pt x="6963" y="1009"/>
                  </a:lnTo>
                  <a:cubicBezTo>
                    <a:pt x="6963" y="411"/>
                    <a:pt x="6491" y="1"/>
                    <a:pt x="5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2"/>
          <p:cNvGrpSpPr/>
          <p:nvPr/>
        </p:nvGrpSpPr>
        <p:grpSpPr>
          <a:xfrm>
            <a:off x="2571560" y="1442926"/>
            <a:ext cx="1886700" cy="2938811"/>
            <a:chOff x="2571560" y="1442926"/>
            <a:chExt cx="1886700" cy="2938811"/>
          </a:xfrm>
        </p:grpSpPr>
        <p:sp>
          <p:nvSpPr>
            <p:cNvPr id="1178" name="Google Shape;1178;p42"/>
            <p:cNvSpPr/>
            <p:nvPr/>
          </p:nvSpPr>
          <p:spPr>
            <a:xfrm>
              <a:off x="2778734" y="1442926"/>
              <a:ext cx="1472400" cy="190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rgbClr val="76B2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2571560" y="1646014"/>
              <a:ext cx="1886700" cy="392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2998128" y="3348237"/>
              <a:ext cx="1033500" cy="1033500"/>
            </a:xfrm>
            <a:prstGeom prst="ellipse">
              <a:avLst/>
            </a:prstGeom>
            <a:solidFill>
              <a:srgbClr val="76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3107199" y="3457310"/>
              <a:ext cx="815400" cy="81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900"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3286300" y="3636415"/>
              <a:ext cx="457211" cy="457190"/>
            </a:xfrm>
            <a:custGeom>
              <a:rect b="b" l="l" r="r" t="t"/>
              <a:pathLst>
                <a:path extrusionOk="0" h="11784" w="11815">
                  <a:moveTo>
                    <a:pt x="5923" y="2080"/>
                  </a:moveTo>
                  <a:cubicBezTo>
                    <a:pt x="6459" y="2080"/>
                    <a:pt x="6932" y="2552"/>
                    <a:pt x="6932" y="3119"/>
                  </a:cubicBezTo>
                  <a:lnTo>
                    <a:pt x="6932" y="3466"/>
                  </a:lnTo>
                  <a:lnTo>
                    <a:pt x="4884" y="3466"/>
                  </a:lnTo>
                  <a:lnTo>
                    <a:pt x="4884" y="3119"/>
                  </a:lnTo>
                  <a:cubicBezTo>
                    <a:pt x="4884" y="2521"/>
                    <a:pt x="5356" y="2080"/>
                    <a:pt x="5923" y="2080"/>
                  </a:cubicBezTo>
                  <a:close/>
                  <a:moveTo>
                    <a:pt x="5923" y="662"/>
                  </a:moveTo>
                  <a:cubicBezTo>
                    <a:pt x="7247" y="662"/>
                    <a:pt x="8349" y="1765"/>
                    <a:pt x="8349" y="3119"/>
                  </a:cubicBezTo>
                  <a:lnTo>
                    <a:pt x="8349" y="3466"/>
                  </a:lnTo>
                  <a:lnTo>
                    <a:pt x="7656" y="3466"/>
                  </a:lnTo>
                  <a:lnTo>
                    <a:pt x="7656" y="3119"/>
                  </a:lnTo>
                  <a:cubicBezTo>
                    <a:pt x="7656" y="2174"/>
                    <a:pt x="6869" y="1387"/>
                    <a:pt x="5923" y="1387"/>
                  </a:cubicBezTo>
                  <a:cubicBezTo>
                    <a:pt x="4978" y="1387"/>
                    <a:pt x="4191" y="2174"/>
                    <a:pt x="4191" y="3119"/>
                  </a:cubicBezTo>
                  <a:lnTo>
                    <a:pt x="4191" y="3466"/>
                  </a:lnTo>
                  <a:lnTo>
                    <a:pt x="3466" y="3466"/>
                  </a:lnTo>
                  <a:lnTo>
                    <a:pt x="3466" y="3119"/>
                  </a:lnTo>
                  <a:cubicBezTo>
                    <a:pt x="3466" y="1765"/>
                    <a:pt x="4569" y="662"/>
                    <a:pt x="5923" y="662"/>
                  </a:cubicBezTo>
                  <a:close/>
                  <a:moveTo>
                    <a:pt x="1387" y="4191"/>
                  </a:moveTo>
                  <a:lnTo>
                    <a:pt x="1387" y="6742"/>
                  </a:lnTo>
                  <a:cubicBezTo>
                    <a:pt x="946" y="6490"/>
                    <a:pt x="662" y="6018"/>
                    <a:pt x="662" y="5545"/>
                  </a:cubicBezTo>
                  <a:lnTo>
                    <a:pt x="662" y="4537"/>
                  </a:lnTo>
                  <a:cubicBezTo>
                    <a:pt x="662" y="4348"/>
                    <a:pt x="820" y="4191"/>
                    <a:pt x="1040" y="4191"/>
                  </a:cubicBezTo>
                  <a:close/>
                  <a:moveTo>
                    <a:pt x="10775" y="4128"/>
                  </a:moveTo>
                  <a:cubicBezTo>
                    <a:pt x="10996" y="4128"/>
                    <a:pt x="11153" y="4285"/>
                    <a:pt x="11153" y="4506"/>
                  </a:cubicBezTo>
                  <a:lnTo>
                    <a:pt x="11153" y="5545"/>
                  </a:lnTo>
                  <a:cubicBezTo>
                    <a:pt x="11153" y="6081"/>
                    <a:pt x="10870" y="6490"/>
                    <a:pt x="10429" y="6742"/>
                  </a:cubicBezTo>
                  <a:lnTo>
                    <a:pt x="10429" y="4128"/>
                  </a:lnTo>
                  <a:close/>
                  <a:moveTo>
                    <a:pt x="8349" y="4191"/>
                  </a:moveTo>
                  <a:lnTo>
                    <a:pt x="8349" y="6931"/>
                  </a:lnTo>
                  <a:lnTo>
                    <a:pt x="3498" y="6931"/>
                  </a:lnTo>
                  <a:lnTo>
                    <a:pt x="3498" y="4191"/>
                  </a:lnTo>
                  <a:close/>
                  <a:moveTo>
                    <a:pt x="6270" y="7593"/>
                  </a:moveTo>
                  <a:lnTo>
                    <a:pt x="6270" y="7971"/>
                  </a:lnTo>
                  <a:cubicBezTo>
                    <a:pt x="6270" y="8160"/>
                    <a:pt x="6112" y="8318"/>
                    <a:pt x="5923" y="8318"/>
                  </a:cubicBezTo>
                  <a:cubicBezTo>
                    <a:pt x="5703" y="8318"/>
                    <a:pt x="5545" y="8160"/>
                    <a:pt x="5545" y="7971"/>
                  </a:cubicBezTo>
                  <a:lnTo>
                    <a:pt x="5545" y="7593"/>
                  </a:lnTo>
                  <a:close/>
                  <a:moveTo>
                    <a:pt x="662" y="7089"/>
                  </a:moveTo>
                  <a:cubicBezTo>
                    <a:pt x="883" y="7278"/>
                    <a:pt x="1103" y="7404"/>
                    <a:pt x="1387" y="7467"/>
                  </a:cubicBezTo>
                  <a:lnTo>
                    <a:pt x="1387" y="11153"/>
                  </a:lnTo>
                  <a:lnTo>
                    <a:pt x="1040" y="11153"/>
                  </a:lnTo>
                  <a:cubicBezTo>
                    <a:pt x="820" y="11153"/>
                    <a:pt x="662" y="10996"/>
                    <a:pt x="662" y="10807"/>
                  </a:cubicBezTo>
                  <a:lnTo>
                    <a:pt x="662" y="7089"/>
                  </a:lnTo>
                  <a:close/>
                  <a:moveTo>
                    <a:pt x="2804" y="4191"/>
                  </a:moveTo>
                  <a:lnTo>
                    <a:pt x="2804" y="11153"/>
                  </a:lnTo>
                  <a:lnTo>
                    <a:pt x="2080" y="11153"/>
                  </a:lnTo>
                  <a:lnTo>
                    <a:pt x="2080" y="4191"/>
                  </a:lnTo>
                  <a:close/>
                  <a:moveTo>
                    <a:pt x="8318" y="7656"/>
                  </a:moveTo>
                  <a:lnTo>
                    <a:pt x="8318" y="11153"/>
                  </a:lnTo>
                  <a:lnTo>
                    <a:pt x="3498" y="11153"/>
                  </a:lnTo>
                  <a:lnTo>
                    <a:pt x="3498" y="7656"/>
                  </a:lnTo>
                  <a:lnTo>
                    <a:pt x="4884" y="7656"/>
                  </a:lnTo>
                  <a:lnTo>
                    <a:pt x="4884" y="8003"/>
                  </a:lnTo>
                  <a:cubicBezTo>
                    <a:pt x="4884" y="8601"/>
                    <a:pt x="5356" y="9011"/>
                    <a:pt x="5923" y="9011"/>
                  </a:cubicBezTo>
                  <a:cubicBezTo>
                    <a:pt x="6459" y="9011"/>
                    <a:pt x="6932" y="8538"/>
                    <a:pt x="6932" y="8003"/>
                  </a:cubicBezTo>
                  <a:lnTo>
                    <a:pt x="6932" y="7656"/>
                  </a:lnTo>
                  <a:close/>
                  <a:moveTo>
                    <a:pt x="9767" y="4191"/>
                  </a:moveTo>
                  <a:lnTo>
                    <a:pt x="9767" y="11153"/>
                  </a:lnTo>
                  <a:lnTo>
                    <a:pt x="9074" y="11153"/>
                  </a:lnTo>
                  <a:lnTo>
                    <a:pt x="9074" y="4191"/>
                  </a:lnTo>
                  <a:close/>
                  <a:moveTo>
                    <a:pt x="11153" y="7120"/>
                  </a:moveTo>
                  <a:lnTo>
                    <a:pt x="11153" y="10807"/>
                  </a:lnTo>
                  <a:cubicBezTo>
                    <a:pt x="11153" y="10996"/>
                    <a:pt x="10996" y="11153"/>
                    <a:pt x="10807" y="11153"/>
                  </a:cubicBezTo>
                  <a:lnTo>
                    <a:pt x="10429" y="11153"/>
                  </a:lnTo>
                  <a:lnTo>
                    <a:pt x="10429" y="7530"/>
                  </a:lnTo>
                  <a:cubicBezTo>
                    <a:pt x="10712" y="7436"/>
                    <a:pt x="10964" y="7278"/>
                    <a:pt x="11153" y="7120"/>
                  </a:cubicBezTo>
                  <a:close/>
                  <a:moveTo>
                    <a:pt x="5923" y="0"/>
                  </a:moveTo>
                  <a:cubicBezTo>
                    <a:pt x="4191" y="0"/>
                    <a:pt x="2804" y="1418"/>
                    <a:pt x="2804" y="3119"/>
                  </a:cubicBezTo>
                  <a:lnTo>
                    <a:pt x="2804" y="3466"/>
                  </a:lnTo>
                  <a:lnTo>
                    <a:pt x="1040" y="3466"/>
                  </a:lnTo>
                  <a:cubicBezTo>
                    <a:pt x="442" y="3466"/>
                    <a:pt x="1" y="3939"/>
                    <a:pt x="1" y="4474"/>
                  </a:cubicBezTo>
                  <a:lnTo>
                    <a:pt x="1" y="5514"/>
                  </a:lnTo>
                  <a:lnTo>
                    <a:pt x="1" y="10744"/>
                  </a:lnTo>
                  <a:cubicBezTo>
                    <a:pt x="1" y="11342"/>
                    <a:pt x="473" y="11783"/>
                    <a:pt x="1040" y="11783"/>
                  </a:cubicBezTo>
                  <a:lnTo>
                    <a:pt x="10807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514"/>
                  </a:lnTo>
                  <a:lnTo>
                    <a:pt x="11815" y="4474"/>
                  </a:lnTo>
                  <a:cubicBezTo>
                    <a:pt x="11815" y="3939"/>
                    <a:pt x="11374" y="3466"/>
                    <a:pt x="10807" y="3466"/>
                  </a:cubicBezTo>
                  <a:lnTo>
                    <a:pt x="9011" y="3466"/>
                  </a:lnTo>
                  <a:lnTo>
                    <a:pt x="9011" y="3119"/>
                  </a:lnTo>
                  <a:cubicBezTo>
                    <a:pt x="9011" y="1387"/>
                    <a:pt x="7593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42"/>
          <p:cNvGrpSpPr/>
          <p:nvPr/>
        </p:nvGrpSpPr>
        <p:grpSpPr>
          <a:xfrm>
            <a:off x="4685793" y="1442926"/>
            <a:ext cx="1886700" cy="2938811"/>
            <a:chOff x="4685793" y="1442926"/>
            <a:chExt cx="1886700" cy="2938811"/>
          </a:xfrm>
        </p:grpSpPr>
        <p:sp>
          <p:nvSpPr>
            <p:cNvPr id="1184" name="Google Shape;1184;p42"/>
            <p:cNvSpPr/>
            <p:nvPr/>
          </p:nvSpPr>
          <p:spPr>
            <a:xfrm>
              <a:off x="4892942" y="1442926"/>
              <a:ext cx="1472400" cy="190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rgbClr val="0A95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4685793" y="1646014"/>
              <a:ext cx="1886700" cy="392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5112361" y="3348237"/>
              <a:ext cx="1033500" cy="1033500"/>
            </a:xfrm>
            <a:prstGeom prst="ellipse">
              <a:avLst/>
            </a:pr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221432" y="3457310"/>
              <a:ext cx="815400" cy="815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900"/>
            </a:p>
          </p:txBody>
        </p:sp>
        <p:grpSp>
          <p:nvGrpSpPr>
            <p:cNvPr id="1188" name="Google Shape;1188;p42"/>
            <p:cNvGrpSpPr/>
            <p:nvPr/>
          </p:nvGrpSpPr>
          <p:grpSpPr>
            <a:xfrm>
              <a:off x="5400545" y="3665715"/>
              <a:ext cx="457189" cy="398590"/>
              <a:chOff x="5046550" y="2327025"/>
              <a:chExt cx="299325" cy="261525"/>
            </a:xfrm>
          </p:grpSpPr>
          <p:sp>
            <p:nvSpPr>
              <p:cNvPr id="1189" name="Google Shape;1189;p42"/>
              <p:cNvSpPr/>
              <p:nvPr/>
            </p:nvSpPr>
            <p:spPr>
              <a:xfrm>
                <a:off x="5046550" y="2448325"/>
                <a:ext cx="297750" cy="140225"/>
              </a:xfrm>
              <a:custGeom>
                <a:rect b="b" l="l" r="r" t="t"/>
                <a:pathLst>
                  <a:path extrusionOk="0" h="5609" w="11910">
                    <a:moveTo>
                      <a:pt x="4569" y="1386"/>
                    </a:moveTo>
                    <a:cubicBezTo>
                      <a:pt x="4538" y="1575"/>
                      <a:pt x="4506" y="1828"/>
                      <a:pt x="4443" y="2111"/>
                    </a:cubicBezTo>
                    <a:lnTo>
                      <a:pt x="757" y="2111"/>
                    </a:lnTo>
                    <a:lnTo>
                      <a:pt x="757" y="1386"/>
                    </a:lnTo>
                    <a:close/>
                    <a:moveTo>
                      <a:pt x="11185" y="1386"/>
                    </a:moveTo>
                    <a:lnTo>
                      <a:pt x="11185" y="2111"/>
                    </a:lnTo>
                    <a:lnTo>
                      <a:pt x="7530" y="2111"/>
                    </a:lnTo>
                    <a:cubicBezTo>
                      <a:pt x="7467" y="1828"/>
                      <a:pt x="7436" y="1575"/>
                      <a:pt x="7373" y="1386"/>
                    </a:cubicBezTo>
                    <a:close/>
                    <a:moveTo>
                      <a:pt x="5955" y="725"/>
                    </a:moveTo>
                    <a:cubicBezTo>
                      <a:pt x="6270" y="725"/>
                      <a:pt x="6396" y="788"/>
                      <a:pt x="6491" y="1071"/>
                    </a:cubicBezTo>
                    <a:cubicBezTo>
                      <a:pt x="6743" y="1639"/>
                      <a:pt x="6900" y="2804"/>
                      <a:pt x="7247" y="4852"/>
                    </a:cubicBezTo>
                    <a:lnTo>
                      <a:pt x="4664" y="4852"/>
                    </a:lnTo>
                    <a:cubicBezTo>
                      <a:pt x="5010" y="2804"/>
                      <a:pt x="5168" y="1639"/>
                      <a:pt x="5388" y="1071"/>
                    </a:cubicBezTo>
                    <a:cubicBezTo>
                      <a:pt x="5514" y="788"/>
                      <a:pt x="5640" y="725"/>
                      <a:pt x="5955" y="725"/>
                    </a:cubicBezTo>
                    <a:close/>
                    <a:moveTo>
                      <a:pt x="5955" y="0"/>
                    </a:moveTo>
                    <a:cubicBezTo>
                      <a:pt x="5357" y="0"/>
                      <a:pt x="5010" y="221"/>
                      <a:pt x="4758" y="725"/>
                    </a:cubicBezTo>
                    <a:lnTo>
                      <a:pt x="347" y="725"/>
                    </a:lnTo>
                    <a:cubicBezTo>
                      <a:pt x="158" y="725"/>
                      <a:pt x="1" y="882"/>
                      <a:pt x="1" y="1071"/>
                    </a:cubicBezTo>
                    <a:lnTo>
                      <a:pt x="1" y="2458"/>
                    </a:lnTo>
                    <a:cubicBezTo>
                      <a:pt x="1" y="2647"/>
                      <a:pt x="158" y="2804"/>
                      <a:pt x="347" y="2804"/>
                    </a:cubicBezTo>
                    <a:lnTo>
                      <a:pt x="4254" y="2804"/>
                    </a:lnTo>
                    <a:cubicBezTo>
                      <a:pt x="4191" y="3371"/>
                      <a:pt x="4065" y="4064"/>
                      <a:pt x="3907" y="4884"/>
                    </a:cubicBezTo>
                    <a:lnTo>
                      <a:pt x="3498" y="4884"/>
                    </a:lnTo>
                    <a:cubicBezTo>
                      <a:pt x="3309" y="4884"/>
                      <a:pt x="3151" y="5041"/>
                      <a:pt x="3151" y="5262"/>
                    </a:cubicBezTo>
                    <a:cubicBezTo>
                      <a:pt x="3151" y="5451"/>
                      <a:pt x="3309" y="5608"/>
                      <a:pt x="3498" y="5608"/>
                    </a:cubicBezTo>
                    <a:lnTo>
                      <a:pt x="8350" y="5608"/>
                    </a:lnTo>
                    <a:cubicBezTo>
                      <a:pt x="8539" y="5608"/>
                      <a:pt x="8696" y="5451"/>
                      <a:pt x="8696" y="5262"/>
                    </a:cubicBezTo>
                    <a:cubicBezTo>
                      <a:pt x="8696" y="5041"/>
                      <a:pt x="8539" y="4884"/>
                      <a:pt x="8350" y="4884"/>
                    </a:cubicBezTo>
                    <a:lnTo>
                      <a:pt x="7972" y="4884"/>
                    </a:lnTo>
                    <a:cubicBezTo>
                      <a:pt x="7814" y="4064"/>
                      <a:pt x="7688" y="3403"/>
                      <a:pt x="7593" y="2804"/>
                    </a:cubicBezTo>
                    <a:lnTo>
                      <a:pt x="11500" y="2804"/>
                    </a:lnTo>
                    <a:cubicBezTo>
                      <a:pt x="11689" y="2804"/>
                      <a:pt x="11847" y="2647"/>
                      <a:pt x="11847" y="2458"/>
                    </a:cubicBezTo>
                    <a:lnTo>
                      <a:pt x="11847" y="1071"/>
                    </a:lnTo>
                    <a:cubicBezTo>
                      <a:pt x="11910" y="882"/>
                      <a:pt x="11752" y="725"/>
                      <a:pt x="11532" y="725"/>
                    </a:cubicBezTo>
                    <a:lnTo>
                      <a:pt x="7121" y="725"/>
                    </a:lnTo>
                    <a:cubicBezTo>
                      <a:pt x="6900" y="252"/>
                      <a:pt x="6554" y="0"/>
                      <a:pt x="5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5241900" y="2327025"/>
                <a:ext cx="103975" cy="121325"/>
              </a:xfrm>
              <a:custGeom>
                <a:rect b="b" l="l" r="r" t="t"/>
                <a:pathLst>
                  <a:path extrusionOk="0" h="4853" w="4159">
                    <a:moveTo>
                      <a:pt x="1985" y="725"/>
                    </a:moveTo>
                    <a:cubicBezTo>
                      <a:pt x="2394" y="725"/>
                      <a:pt x="2709" y="1040"/>
                      <a:pt x="2709" y="1450"/>
                    </a:cubicBezTo>
                    <a:cubicBezTo>
                      <a:pt x="2709" y="1828"/>
                      <a:pt x="2394" y="2143"/>
                      <a:pt x="1985" y="2143"/>
                    </a:cubicBezTo>
                    <a:cubicBezTo>
                      <a:pt x="1607" y="2143"/>
                      <a:pt x="1292" y="1828"/>
                      <a:pt x="1292" y="1450"/>
                    </a:cubicBezTo>
                    <a:cubicBezTo>
                      <a:pt x="1292" y="1040"/>
                      <a:pt x="1638" y="725"/>
                      <a:pt x="1985" y="725"/>
                    </a:cubicBezTo>
                    <a:close/>
                    <a:moveTo>
                      <a:pt x="1985" y="2804"/>
                    </a:moveTo>
                    <a:cubicBezTo>
                      <a:pt x="2741" y="2804"/>
                      <a:pt x="3371" y="3435"/>
                      <a:pt x="3371" y="4191"/>
                    </a:cubicBezTo>
                    <a:lnTo>
                      <a:pt x="630" y="4191"/>
                    </a:lnTo>
                    <a:cubicBezTo>
                      <a:pt x="630" y="3435"/>
                      <a:pt x="1260" y="2804"/>
                      <a:pt x="1985" y="2804"/>
                    </a:cubicBezTo>
                    <a:close/>
                    <a:moveTo>
                      <a:pt x="2048" y="1"/>
                    </a:moveTo>
                    <a:cubicBezTo>
                      <a:pt x="1292" y="1"/>
                      <a:pt x="662" y="631"/>
                      <a:pt x="662" y="1387"/>
                    </a:cubicBezTo>
                    <a:cubicBezTo>
                      <a:pt x="662" y="1765"/>
                      <a:pt x="819" y="2111"/>
                      <a:pt x="1040" y="2332"/>
                    </a:cubicBezTo>
                    <a:cubicBezTo>
                      <a:pt x="410" y="2710"/>
                      <a:pt x="0" y="3372"/>
                      <a:pt x="0" y="4159"/>
                    </a:cubicBezTo>
                    <a:lnTo>
                      <a:pt x="0" y="4506"/>
                    </a:lnTo>
                    <a:cubicBezTo>
                      <a:pt x="0" y="4695"/>
                      <a:pt x="158" y="4852"/>
                      <a:pt x="347" y="4852"/>
                    </a:cubicBezTo>
                    <a:lnTo>
                      <a:pt x="3812" y="4852"/>
                    </a:lnTo>
                    <a:cubicBezTo>
                      <a:pt x="4001" y="4852"/>
                      <a:pt x="4159" y="4695"/>
                      <a:pt x="4159" y="4506"/>
                    </a:cubicBezTo>
                    <a:lnTo>
                      <a:pt x="4159" y="4159"/>
                    </a:lnTo>
                    <a:cubicBezTo>
                      <a:pt x="4096" y="3403"/>
                      <a:pt x="3655" y="2710"/>
                      <a:pt x="3025" y="2332"/>
                    </a:cubicBezTo>
                    <a:cubicBezTo>
                      <a:pt x="3245" y="2111"/>
                      <a:pt x="3403" y="1765"/>
                      <a:pt x="3403" y="1387"/>
                    </a:cubicBezTo>
                    <a:cubicBezTo>
                      <a:pt x="3403" y="631"/>
                      <a:pt x="2772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5048925" y="2328600"/>
                <a:ext cx="103975" cy="121325"/>
              </a:xfrm>
              <a:custGeom>
                <a:rect b="b" l="l" r="r" t="t"/>
                <a:pathLst>
                  <a:path extrusionOk="0" h="4853" w="4159">
                    <a:moveTo>
                      <a:pt x="2048" y="662"/>
                    </a:moveTo>
                    <a:cubicBezTo>
                      <a:pt x="2426" y="662"/>
                      <a:pt x="2741" y="977"/>
                      <a:pt x="2741" y="1387"/>
                    </a:cubicBezTo>
                    <a:cubicBezTo>
                      <a:pt x="2741" y="1765"/>
                      <a:pt x="2426" y="2080"/>
                      <a:pt x="2048" y="2080"/>
                    </a:cubicBezTo>
                    <a:cubicBezTo>
                      <a:pt x="1639" y="2080"/>
                      <a:pt x="1324" y="1765"/>
                      <a:pt x="1324" y="1387"/>
                    </a:cubicBezTo>
                    <a:cubicBezTo>
                      <a:pt x="1324" y="977"/>
                      <a:pt x="1670" y="662"/>
                      <a:pt x="2048" y="662"/>
                    </a:cubicBezTo>
                    <a:close/>
                    <a:moveTo>
                      <a:pt x="2048" y="2710"/>
                    </a:moveTo>
                    <a:cubicBezTo>
                      <a:pt x="2773" y="2710"/>
                      <a:pt x="3403" y="3340"/>
                      <a:pt x="3403" y="4096"/>
                    </a:cubicBezTo>
                    <a:lnTo>
                      <a:pt x="662" y="4096"/>
                    </a:lnTo>
                    <a:cubicBezTo>
                      <a:pt x="662" y="3340"/>
                      <a:pt x="1292" y="2710"/>
                      <a:pt x="2048" y="2710"/>
                    </a:cubicBezTo>
                    <a:close/>
                    <a:moveTo>
                      <a:pt x="2111" y="1"/>
                    </a:moveTo>
                    <a:cubicBezTo>
                      <a:pt x="1355" y="1"/>
                      <a:pt x="725" y="631"/>
                      <a:pt x="725" y="1387"/>
                    </a:cubicBezTo>
                    <a:cubicBezTo>
                      <a:pt x="725" y="1733"/>
                      <a:pt x="882" y="2080"/>
                      <a:pt x="1134" y="2332"/>
                    </a:cubicBezTo>
                    <a:cubicBezTo>
                      <a:pt x="410" y="2647"/>
                      <a:pt x="0" y="3340"/>
                      <a:pt x="0" y="4128"/>
                    </a:cubicBezTo>
                    <a:lnTo>
                      <a:pt x="0" y="4474"/>
                    </a:lnTo>
                    <a:cubicBezTo>
                      <a:pt x="0" y="4695"/>
                      <a:pt x="158" y="4852"/>
                      <a:pt x="347" y="4852"/>
                    </a:cubicBezTo>
                    <a:lnTo>
                      <a:pt x="3812" y="4852"/>
                    </a:lnTo>
                    <a:cubicBezTo>
                      <a:pt x="4001" y="4852"/>
                      <a:pt x="4159" y="4695"/>
                      <a:pt x="4159" y="4474"/>
                    </a:cubicBezTo>
                    <a:lnTo>
                      <a:pt x="4159" y="4128"/>
                    </a:lnTo>
                    <a:cubicBezTo>
                      <a:pt x="4159" y="3340"/>
                      <a:pt x="3718" y="2678"/>
                      <a:pt x="3088" y="2332"/>
                    </a:cubicBezTo>
                    <a:cubicBezTo>
                      <a:pt x="3340" y="2080"/>
                      <a:pt x="3497" y="1733"/>
                      <a:pt x="3497" y="1387"/>
                    </a:cubicBezTo>
                    <a:cubicBezTo>
                      <a:pt x="3497" y="631"/>
                      <a:pt x="2867" y="1"/>
                      <a:pt x="2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2" name="Google Shape;1192;p42"/>
          <p:cNvGrpSpPr/>
          <p:nvPr/>
        </p:nvGrpSpPr>
        <p:grpSpPr>
          <a:xfrm>
            <a:off x="6800026" y="1442926"/>
            <a:ext cx="1886700" cy="2938811"/>
            <a:chOff x="6800026" y="1442926"/>
            <a:chExt cx="1886700" cy="2938811"/>
          </a:xfrm>
        </p:grpSpPr>
        <p:sp>
          <p:nvSpPr>
            <p:cNvPr id="1193" name="Google Shape;1193;p42"/>
            <p:cNvSpPr/>
            <p:nvPr/>
          </p:nvSpPr>
          <p:spPr>
            <a:xfrm>
              <a:off x="7007175" y="1442926"/>
              <a:ext cx="1472400" cy="190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innermost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800026" y="1646014"/>
              <a:ext cx="1886700" cy="392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226595" y="3348237"/>
              <a:ext cx="1033500" cy="1033500"/>
            </a:xfrm>
            <a:prstGeom prst="ellipse">
              <a:avLst/>
            </a:pr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335666" y="3457239"/>
              <a:ext cx="815400" cy="815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900"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514751" y="3642278"/>
              <a:ext cx="457189" cy="445464"/>
            </a:xfrm>
            <a:custGeom>
              <a:rect b="b" l="l" r="r" t="t"/>
              <a:pathLst>
                <a:path extrusionOk="0" h="11910" w="11973">
                  <a:moveTo>
                    <a:pt x="11027" y="662"/>
                  </a:moveTo>
                  <a:lnTo>
                    <a:pt x="11027" y="1387"/>
                  </a:lnTo>
                  <a:lnTo>
                    <a:pt x="8601" y="1387"/>
                  </a:lnTo>
                  <a:cubicBezTo>
                    <a:pt x="8412" y="1387"/>
                    <a:pt x="8255" y="1229"/>
                    <a:pt x="8255" y="1040"/>
                  </a:cubicBezTo>
                  <a:cubicBezTo>
                    <a:pt x="8255" y="820"/>
                    <a:pt x="8412" y="662"/>
                    <a:pt x="8601" y="662"/>
                  </a:cubicBezTo>
                  <a:close/>
                  <a:moveTo>
                    <a:pt x="10366" y="2048"/>
                  </a:moveTo>
                  <a:lnTo>
                    <a:pt x="10366" y="2773"/>
                  </a:lnTo>
                  <a:lnTo>
                    <a:pt x="7940" y="2773"/>
                  </a:lnTo>
                  <a:cubicBezTo>
                    <a:pt x="7926" y="2775"/>
                    <a:pt x="7912" y="2776"/>
                    <a:pt x="7899" y="2776"/>
                  </a:cubicBezTo>
                  <a:cubicBezTo>
                    <a:pt x="7728" y="2776"/>
                    <a:pt x="7593" y="2599"/>
                    <a:pt x="7593" y="2395"/>
                  </a:cubicBezTo>
                  <a:cubicBezTo>
                    <a:pt x="7593" y="2206"/>
                    <a:pt x="7751" y="2048"/>
                    <a:pt x="7940" y="2048"/>
                  </a:cubicBezTo>
                  <a:close/>
                  <a:moveTo>
                    <a:pt x="11027" y="3466"/>
                  </a:moveTo>
                  <a:lnTo>
                    <a:pt x="11027" y="4191"/>
                  </a:lnTo>
                  <a:lnTo>
                    <a:pt x="8601" y="4191"/>
                  </a:lnTo>
                  <a:cubicBezTo>
                    <a:pt x="8412" y="4191"/>
                    <a:pt x="8255" y="4033"/>
                    <a:pt x="8255" y="3812"/>
                  </a:cubicBezTo>
                  <a:cubicBezTo>
                    <a:pt x="8255" y="3623"/>
                    <a:pt x="8412" y="3466"/>
                    <a:pt x="8601" y="3466"/>
                  </a:cubicBezTo>
                  <a:close/>
                  <a:moveTo>
                    <a:pt x="1292" y="4884"/>
                  </a:moveTo>
                  <a:lnTo>
                    <a:pt x="1292" y="5608"/>
                  </a:lnTo>
                  <a:lnTo>
                    <a:pt x="568" y="5608"/>
                  </a:lnTo>
                  <a:lnTo>
                    <a:pt x="568" y="4884"/>
                  </a:lnTo>
                  <a:close/>
                  <a:moveTo>
                    <a:pt x="11027" y="4884"/>
                  </a:moveTo>
                  <a:lnTo>
                    <a:pt x="11027" y="5608"/>
                  </a:lnTo>
                  <a:lnTo>
                    <a:pt x="6207" y="5608"/>
                  </a:lnTo>
                  <a:lnTo>
                    <a:pt x="6207" y="4884"/>
                  </a:lnTo>
                  <a:close/>
                  <a:moveTo>
                    <a:pt x="3718" y="2080"/>
                  </a:moveTo>
                  <a:cubicBezTo>
                    <a:pt x="4663" y="2080"/>
                    <a:pt x="5482" y="2867"/>
                    <a:pt x="5482" y="3844"/>
                  </a:cubicBezTo>
                  <a:lnTo>
                    <a:pt x="5482" y="5955"/>
                  </a:lnTo>
                  <a:cubicBezTo>
                    <a:pt x="5482" y="6144"/>
                    <a:pt x="5325" y="6301"/>
                    <a:pt x="5136" y="6301"/>
                  </a:cubicBezTo>
                  <a:lnTo>
                    <a:pt x="2300" y="6301"/>
                  </a:lnTo>
                  <a:cubicBezTo>
                    <a:pt x="2111" y="6301"/>
                    <a:pt x="1954" y="6144"/>
                    <a:pt x="1954" y="5955"/>
                  </a:cubicBezTo>
                  <a:lnTo>
                    <a:pt x="1954" y="3844"/>
                  </a:lnTo>
                  <a:cubicBezTo>
                    <a:pt x="1954" y="2899"/>
                    <a:pt x="2742" y="2080"/>
                    <a:pt x="3718" y="2080"/>
                  </a:cubicBezTo>
                  <a:close/>
                  <a:moveTo>
                    <a:pt x="11027" y="6301"/>
                  </a:moveTo>
                  <a:lnTo>
                    <a:pt x="11027" y="7688"/>
                  </a:lnTo>
                  <a:lnTo>
                    <a:pt x="7593" y="7688"/>
                  </a:lnTo>
                  <a:lnTo>
                    <a:pt x="7593" y="6301"/>
                  </a:lnTo>
                  <a:lnTo>
                    <a:pt x="8948" y="6301"/>
                  </a:lnTo>
                  <a:lnTo>
                    <a:pt x="8948" y="6648"/>
                  </a:lnTo>
                  <a:cubicBezTo>
                    <a:pt x="8948" y="6868"/>
                    <a:pt x="9106" y="7026"/>
                    <a:pt x="9326" y="7026"/>
                  </a:cubicBezTo>
                  <a:cubicBezTo>
                    <a:pt x="9515" y="7026"/>
                    <a:pt x="9673" y="6868"/>
                    <a:pt x="9673" y="6648"/>
                  </a:cubicBezTo>
                  <a:lnTo>
                    <a:pt x="9673" y="6301"/>
                  </a:lnTo>
                  <a:close/>
                  <a:moveTo>
                    <a:pt x="4443" y="8349"/>
                  </a:moveTo>
                  <a:cubicBezTo>
                    <a:pt x="4852" y="8349"/>
                    <a:pt x="5293" y="8633"/>
                    <a:pt x="5419" y="9074"/>
                  </a:cubicBezTo>
                  <a:lnTo>
                    <a:pt x="2080" y="9074"/>
                  </a:lnTo>
                  <a:cubicBezTo>
                    <a:pt x="2237" y="8664"/>
                    <a:pt x="2616" y="8349"/>
                    <a:pt x="3057" y="8349"/>
                  </a:cubicBezTo>
                  <a:close/>
                  <a:moveTo>
                    <a:pt x="11027" y="8349"/>
                  </a:moveTo>
                  <a:lnTo>
                    <a:pt x="11027" y="9735"/>
                  </a:lnTo>
                  <a:lnTo>
                    <a:pt x="7593" y="9735"/>
                  </a:lnTo>
                  <a:lnTo>
                    <a:pt x="7593" y="8349"/>
                  </a:lnTo>
                  <a:lnTo>
                    <a:pt x="8948" y="8349"/>
                  </a:lnTo>
                  <a:lnTo>
                    <a:pt x="8948" y="8696"/>
                  </a:lnTo>
                  <a:cubicBezTo>
                    <a:pt x="8948" y="8916"/>
                    <a:pt x="9106" y="9074"/>
                    <a:pt x="9326" y="9074"/>
                  </a:cubicBezTo>
                  <a:cubicBezTo>
                    <a:pt x="9515" y="9074"/>
                    <a:pt x="9673" y="8916"/>
                    <a:pt x="9673" y="8696"/>
                  </a:cubicBezTo>
                  <a:lnTo>
                    <a:pt x="9673" y="8349"/>
                  </a:lnTo>
                  <a:close/>
                  <a:moveTo>
                    <a:pt x="8633" y="0"/>
                  </a:moveTo>
                  <a:cubicBezTo>
                    <a:pt x="8066" y="0"/>
                    <a:pt x="7625" y="473"/>
                    <a:pt x="7625" y="1040"/>
                  </a:cubicBezTo>
                  <a:cubicBezTo>
                    <a:pt x="7625" y="1135"/>
                    <a:pt x="7656" y="1292"/>
                    <a:pt x="7688" y="1418"/>
                  </a:cubicBezTo>
                  <a:cubicBezTo>
                    <a:pt x="7278" y="1544"/>
                    <a:pt x="6963" y="1922"/>
                    <a:pt x="6963" y="2395"/>
                  </a:cubicBezTo>
                  <a:cubicBezTo>
                    <a:pt x="6963" y="2678"/>
                    <a:pt x="7058" y="2962"/>
                    <a:pt x="7278" y="3151"/>
                  </a:cubicBezTo>
                  <a:cubicBezTo>
                    <a:pt x="7373" y="3308"/>
                    <a:pt x="7530" y="3403"/>
                    <a:pt x="7751" y="3434"/>
                  </a:cubicBezTo>
                  <a:cubicBezTo>
                    <a:pt x="7688" y="3560"/>
                    <a:pt x="7656" y="3655"/>
                    <a:pt x="7656" y="3812"/>
                  </a:cubicBezTo>
                  <a:cubicBezTo>
                    <a:pt x="7656" y="3939"/>
                    <a:pt x="7688" y="4065"/>
                    <a:pt x="7751" y="4191"/>
                  </a:cubicBezTo>
                  <a:lnTo>
                    <a:pt x="6270" y="4191"/>
                  </a:lnTo>
                  <a:lnTo>
                    <a:pt x="6270" y="3812"/>
                  </a:lnTo>
                  <a:cubicBezTo>
                    <a:pt x="6270" y="2489"/>
                    <a:pt x="5167" y="1387"/>
                    <a:pt x="3844" y="1387"/>
                  </a:cubicBezTo>
                  <a:cubicBezTo>
                    <a:pt x="2490" y="1387"/>
                    <a:pt x="1387" y="2489"/>
                    <a:pt x="1387" y="3812"/>
                  </a:cubicBezTo>
                  <a:lnTo>
                    <a:pt x="1387" y="4191"/>
                  </a:lnTo>
                  <a:lnTo>
                    <a:pt x="379" y="4191"/>
                  </a:lnTo>
                  <a:cubicBezTo>
                    <a:pt x="158" y="4191"/>
                    <a:pt x="1" y="4348"/>
                    <a:pt x="1" y="4537"/>
                  </a:cubicBezTo>
                  <a:lnTo>
                    <a:pt x="1" y="11500"/>
                  </a:lnTo>
                  <a:cubicBezTo>
                    <a:pt x="1" y="11689"/>
                    <a:pt x="158" y="11846"/>
                    <a:pt x="379" y="11846"/>
                  </a:cubicBezTo>
                  <a:cubicBezTo>
                    <a:pt x="568" y="11846"/>
                    <a:pt x="725" y="11689"/>
                    <a:pt x="725" y="11500"/>
                  </a:cubicBezTo>
                  <a:lnTo>
                    <a:pt x="725" y="6301"/>
                  </a:lnTo>
                  <a:lnTo>
                    <a:pt x="1481" y="6301"/>
                  </a:lnTo>
                  <a:cubicBezTo>
                    <a:pt x="1639" y="6711"/>
                    <a:pt x="1985" y="7026"/>
                    <a:pt x="2458" y="7026"/>
                  </a:cubicBezTo>
                  <a:lnTo>
                    <a:pt x="3529" y="7026"/>
                  </a:lnTo>
                  <a:lnTo>
                    <a:pt x="3529" y="7719"/>
                  </a:lnTo>
                  <a:lnTo>
                    <a:pt x="3151" y="7719"/>
                  </a:lnTo>
                  <a:cubicBezTo>
                    <a:pt x="2237" y="7719"/>
                    <a:pt x="1387" y="8507"/>
                    <a:pt x="1387" y="9452"/>
                  </a:cubicBezTo>
                  <a:cubicBezTo>
                    <a:pt x="1387" y="9641"/>
                    <a:pt x="1544" y="9798"/>
                    <a:pt x="1733" y="9798"/>
                  </a:cubicBezTo>
                  <a:lnTo>
                    <a:pt x="3529" y="9798"/>
                  </a:lnTo>
                  <a:lnTo>
                    <a:pt x="3529" y="10523"/>
                  </a:lnTo>
                  <a:lnTo>
                    <a:pt x="2458" y="10523"/>
                  </a:lnTo>
                  <a:cubicBezTo>
                    <a:pt x="1859" y="10523"/>
                    <a:pt x="1418" y="10996"/>
                    <a:pt x="1418" y="11531"/>
                  </a:cubicBezTo>
                  <a:cubicBezTo>
                    <a:pt x="1418" y="11752"/>
                    <a:pt x="1576" y="11909"/>
                    <a:pt x="1796" y="11909"/>
                  </a:cubicBezTo>
                  <a:cubicBezTo>
                    <a:pt x="1985" y="11909"/>
                    <a:pt x="2143" y="11752"/>
                    <a:pt x="2143" y="11531"/>
                  </a:cubicBezTo>
                  <a:cubicBezTo>
                    <a:pt x="2143" y="11342"/>
                    <a:pt x="2300" y="11185"/>
                    <a:pt x="2490" y="11185"/>
                  </a:cubicBezTo>
                  <a:lnTo>
                    <a:pt x="3561" y="11185"/>
                  </a:lnTo>
                  <a:lnTo>
                    <a:pt x="3561" y="11531"/>
                  </a:lnTo>
                  <a:cubicBezTo>
                    <a:pt x="3561" y="11752"/>
                    <a:pt x="3718" y="11909"/>
                    <a:pt x="3907" y="11909"/>
                  </a:cubicBezTo>
                  <a:cubicBezTo>
                    <a:pt x="4096" y="11909"/>
                    <a:pt x="4254" y="11752"/>
                    <a:pt x="4254" y="11531"/>
                  </a:cubicBezTo>
                  <a:lnTo>
                    <a:pt x="4254" y="11185"/>
                  </a:lnTo>
                  <a:lnTo>
                    <a:pt x="5325" y="11185"/>
                  </a:lnTo>
                  <a:cubicBezTo>
                    <a:pt x="5514" y="11185"/>
                    <a:pt x="5672" y="11342"/>
                    <a:pt x="5672" y="11531"/>
                  </a:cubicBezTo>
                  <a:cubicBezTo>
                    <a:pt x="5672" y="11752"/>
                    <a:pt x="5829" y="11909"/>
                    <a:pt x="6050" y="11909"/>
                  </a:cubicBezTo>
                  <a:cubicBezTo>
                    <a:pt x="6239" y="11909"/>
                    <a:pt x="6396" y="11752"/>
                    <a:pt x="6396" y="11531"/>
                  </a:cubicBezTo>
                  <a:cubicBezTo>
                    <a:pt x="6396" y="10964"/>
                    <a:pt x="5924" y="10523"/>
                    <a:pt x="5356" y="10523"/>
                  </a:cubicBezTo>
                  <a:lnTo>
                    <a:pt x="4317" y="10523"/>
                  </a:lnTo>
                  <a:lnTo>
                    <a:pt x="4317" y="9798"/>
                  </a:lnTo>
                  <a:lnTo>
                    <a:pt x="6081" y="9798"/>
                  </a:lnTo>
                  <a:cubicBezTo>
                    <a:pt x="6270" y="9798"/>
                    <a:pt x="6428" y="9641"/>
                    <a:pt x="6428" y="9452"/>
                  </a:cubicBezTo>
                  <a:cubicBezTo>
                    <a:pt x="6428" y="8507"/>
                    <a:pt x="5640" y="7719"/>
                    <a:pt x="4663" y="7719"/>
                  </a:cubicBezTo>
                  <a:lnTo>
                    <a:pt x="4317" y="7719"/>
                  </a:lnTo>
                  <a:lnTo>
                    <a:pt x="4317" y="7026"/>
                  </a:lnTo>
                  <a:lnTo>
                    <a:pt x="5356" y="7026"/>
                  </a:lnTo>
                  <a:cubicBezTo>
                    <a:pt x="5798" y="7026"/>
                    <a:pt x="6207" y="6742"/>
                    <a:pt x="6365" y="6301"/>
                  </a:cubicBezTo>
                  <a:lnTo>
                    <a:pt x="7089" y="6301"/>
                  </a:lnTo>
                  <a:lnTo>
                    <a:pt x="7089" y="11500"/>
                  </a:lnTo>
                  <a:cubicBezTo>
                    <a:pt x="7089" y="11689"/>
                    <a:pt x="7247" y="11846"/>
                    <a:pt x="7467" y="11846"/>
                  </a:cubicBezTo>
                  <a:cubicBezTo>
                    <a:pt x="7656" y="11846"/>
                    <a:pt x="7814" y="11689"/>
                    <a:pt x="7814" y="11500"/>
                  </a:cubicBezTo>
                  <a:lnTo>
                    <a:pt x="7814" y="10492"/>
                  </a:lnTo>
                  <a:lnTo>
                    <a:pt x="11279" y="10492"/>
                  </a:lnTo>
                  <a:lnTo>
                    <a:pt x="11279" y="11500"/>
                  </a:lnTo>
                  <a:cubicBezTo>
                    <a:pt x="11279" y="11689"/>
                    <a:pt x="11437" y="11846"/>
                    <a:pt x="11626" y="11846"/>
                  </a:cubicBezTo>
                  <a:cubicBezTo>
                    <a:pt x="11815" y="11846"/>
                    <a:pt x="11972" y="11689"/>
                    <a:pt x="11972" y="11500"/>
                  </a:cubicBezTo>
                  <a:lnTo>
                    <a:pt x="11972" y="3151"/>
                  </a:lnTo>
                  <a:cubicBezTo>
                    <a:pt x="11972" y="2962"/>
                    <a:pt x="11815" y="2804"/>
                    <a:pt x="11626" y="2804"/>
                  </a:cubicBezTo>
                  <a:lnTo>
                    <a:pt x="11279" y="2804"/>
                  </a:lnTo>
                  <a:lnTo>
                    <a:pt x="11279" y="2080"/>
                  </a:lnTo>
                  <a:lnTo>
                    <a:pt x="11626" y="2080"/>
                  </a:lnTo>
                  <a:cubicBezTo>
                    <a:pt x="11815" y="2080"/>
                    <a:pt x="11972" y="1922"/>
                    <a:pt x="11972" y="1733"/>
                  </a:cubicBezTo>
                  <a:lnTo>
                    <a:pt x="11972" y="347"/>
                  </a:lnTo>
                  <a:cubicBezTo>
                    <a:pt x="11752" y="158"/>
                    <a:pt x="11594" y="0"/>
                    <a:pt x="1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3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203" name="Google Shape;1203;p43"/>
          <p:cNvGrpSpPr/>
          <p:nvPr/>
        </p:nvGrpSpPr>
        <p:grpSpPr>
          <a:xfrm>
            <a:off x="711225" y="1112101"/>
            <a:ext cx="6208655" cy="829709"/>
            <a:chOff x="1699307" y="1112101"/>
            <a:chExt cx="6208655" cy="829709"/>
          </a:xfrm>
        </p:grpSpPr>
        <p:sp>
          <p:nvSpPr>
            <p:cNvPr id="1204" name="Google Shape;1204;p43"/>
            <p:cNvSpPr/>
            <p:nvPr/>
          </p:nvSpPr>
          <p:spPr>
            <a:xfrm>
              <a:off x="4243906" y="1284512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1699307" y="1463476"/>
              <a:ext cx="380970" cy="478333"/>
            </a:xfrm>
            <a:custGeom>
              <a:rect b="b" l="l" r="r" t="t"/>
              <a:pathLst>
                <a:path extrusionOk="0" h="9216" w="16872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2080269" y="1198787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1774844" y="1112101"/>
              <a:ext cx="933853" cy="829694"/>
            </a:xfrm>
            <a:custGeom>
              <a:rect b="b" l="l" r="r" t="t"/>
              <a:pathLst>
                <a:path extrusionOk="0" h="28016" w="50912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E3D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 txBox="1"/>
            <p:nvPr/>
          </p:nvSpPr>
          <p:spPr>
            <a:xfrm>
              <a:off x="2759398" y="1524013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43"/>
            <p:cNvSpPr txBox="1"/>
            <p:nvPr/>
          </p:nvSpPr>
          <p:spPr>
            <a:xfrm>
              <a:off x="2759398" y="1295350"/>
              <a:ext cx="997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10" name="Google Shape;1210;p43"/>
            <p:cNvGrpSpPr/>
            <p:nvPr/>
          </p:nvGrpSpPr>
          <p:grpSpPr>
            <a:xfrm>
              <a:off x="2012200" y="1295302"/>
              <a:ext cx="463124" cy="463129"/>
              <a:chOff x="-63252250" y="1930850"/>
              <a:chExt cx="319000" cy="319025"/>
            </a:xfrm>
          </p:grpSpPr>
          <p:sp>
            <p:nvSpPr>
              <p:cNvPr id="1211" name="Google Shape;1211;p43"/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rect b="b" l="l" r="r" t="t"/>
                <a:pathLst>
                  <a:path extrusionOk="0" h="12761" w="1276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rect b="b" l="l" r="r" t="t"/>
                <a:pathLst>
                  <a:path extrusionOk="0" h="5514" w="5514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3" name="Google Shape;1213;p43"/>
            <p:cNvSpPr txBox="1"/>
            <p:nvPr/>
          </p:nvSpPr>
          <p:spPr>
            <a:xfrm>
              <a:off x="6314925" y="1418336"/>
              <a:ext cx="13500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FREE</a:t>
              </a:r>
              <a:endParaRPr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4" name="Google Shape;1214;p43"/>
          <p:cNvGrpSpPr/>
          <p:nvPr/>
        </p:nvGrpSpPr>
        <p:grpSpPr>
          <a:xfrm>
            <a:off x="2159025" y="2031917"/>
            <a:ext cx="6208975" cy="829694"/>
            <a:chOff x="1699306" y="2031917"/>
            <a:chExt cx="6208975" cy="829694"/>
          </a:xfrm>
        </p:grpSpPr>
        <p:sp>
          <p:nvSpPr>
            <p:cNvPr id="1215" name="Google Shape;1215;p43"/>
            <p:cNvSpPr/>
            <p:nvPr/>
          </p:nvSpPr>
          <p:spPr>
            <a:xfrm>
              <a:off x="4244226" y="2206478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3"/>
                  </a:lnTo>
                  <a:lnTo>
                    <a:pt x="166129" y="22003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749C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1699306" y="2383257"/>
              <a:ext cx="352456" cy="478333"/>
            </a:xfrm>
            <a:custGeom>
              <a:rect b="b" l="l" r="r" t="t"/>
              <a:pathLst>
                <a:path extrusionOk="0" h="9216" w="16872">
                  <a:moveTo>
                    <a:pt x="1" y="0"/>
                  </a:moveTo>
                  <a:lnTo>
                    <a:pt x="3346" y="9215"/>
                  </a:lnTo>
                  <a:lnTo>
                    <a:pt x="16872" y="7013"/>
                  </a:lnTo>
                  <a:lnTo>
                    <a:pt x="16872" y="0"/>
                  </a:lnTo>
                  <a:close/>
                </a:path>
              </a:pathLst>
            </a:custGeom>
            <a:solidFill>
              <a:srgbClr val="749C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2080588" y="2120753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3"/>
                  </a:lnTo>
                  <a:lnTo>
                    <a:pt x="166129" y="22003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769190" y="2031917"/>
              <a:ext cx="863977" cy="829694"/>
            </a:xfrm>
            <a:custGeom>
              <a:rect b="b" l="l" r="r" t="t"/>
              <a:pathLst>
                <a:path extrusionOk="0" h="28016" w="50912">
                  <a:moveTo>
                    <a:pt x="10180" y="0"/>
                  </a:moveTo>
                  <a:lnTo>
                    <a:pt x="0" y="28015"/>
                  </a:lnTo>
                  <a:lnTo>
                    <a:pt x="41779" y="28015"/>
                  </a:lnTo>
                  <a:lnTo>
                    <a:pt x="50911" y="0"/>
                  </a:lnTo>
                  <a:close/>
                </a:path>
              </a:pathLst>
            </a:custGeom>
            <a:solidFill>
              <a:srgbClr val="A8D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2004398" y="2223389"/>
              <a:ext cx="474711" cy="463154"/>
            </a:xfrm>
            <a:custGeom>
              <a:rect b="b" l="l" r="r" t="t"/>
              <a:pathLst>
                <a:path extrusionOk="0" h="12724" w="12877">
                  <a:moveTo>
                    <a:pt x="10492" y="1603"/>
                  </a:moveTo>
                  <a:lnTo>
                    <a:pt x="10429" y="1855"/>
                  </a:lnTo>
                  <a:cubicBezTo>
                    <a:pt x="10429" y="1981"/>
                    <a:pt x="10492" y="2138"/>
                    <a:pt x="10555" y="2201"/>
                  </a:cubicBezTo>
                  <a:cubicBezTo>
                    <a:pt x="10649" y="2296"/>
                    <a:pt x="10807" y="2327"/>
                    <a:pt x="10901" y="2327"/>
                  </a:cubicBezTo>
                  <a:lnTo>
                    <a:pt x="11153" y="2296"/>
                  </a:lnTo>
                  <a:lnTo>
                    <a:pt x="10492" y="2957"/>
                  </a:lnTo>
                  <a:lnTo>
                    <a:pt x="9736" y="3083"/>
                  </a:lnTo>
                  <a:lnTo>
                    <a:pt x="9799" y="2296"/>
                  </a:lnTo>
                  <a:lnTo>
                    <a:pt x="10492" y="1603"/>
                  </a:lnTo>
                  <a:close/>
                  <a:moveTo>
                    <a:pt x="6270" y="6108"/>
                  </a:moveTo>
                  <a:cubicBezTo>
                    <a:pt x="6396" y="6108"/>
                    <a:pt x="6459" y="6139"/>
                    <a:pt x="6554" y="6234"/>
                  </a:cubicBezTo>
                  <a:cubicBezTo>
                    <a:pt x="6617" y="6265"/>
                    <a:pt x="6648" y="6391"/>
                    <a:pt x="6648" y="6486"/>
                  </a:cubicBezTo>
                  <a:cubicBezTo>
                    <a:pt x="6648" y="6738"/>
                    <a:pt x="6459" y="6927"/>
                    <a:pt x="6270" y="6927"/>
                  </a:cubicBezTo>
                  <a:cubicBezTo>
                    <a:pt x="6081" y="6927"/>
                    <a:pt x="5861" y="6738"/>
                    <a:pt x="5861" y="6486"/>
                  </a:cubicBezTo>
                  <a:cubicBezTo>
                    <a:pt x="5861" y="6265"/>
                    <a:pt x="6081" y="6108"/>
                    <a:pt x="6270" y="6108"/>
                  </a:cubicBezTo>
                  <a:close/>
                  <a:moveTo>
                    <a:pt x="6176" y="4375"/>
                  </a:moveTo>
                  <a:cubicBezTo>
                    <a:pt x="6617" y="4375"/>
                    <a:pt x="7026" y="4501"/>
                    <a:pt x="7341" y="4722"/>
                  </a:cubicBezTo>
                  <a:lnTo>
                    <a:pt x="6743" y="5320"/>
                  </a:lnTo>
                  <a:cubicBezTo>
                    <a:pt x="6617" y="5289"/>
                    <a:pt x="6428" y="5226"/>
                    <a:pt x="6239" y="5226"/>
                  </a:cubicBezTo>
                  <a:cubicBezTo>
                    <a:pt x="5546" y="5226"/>
                    <a:pt x="5010" y="5793"/>
                    <a:pt x="5010" y="6454"/>
                  </a:cubicBezTo>
                  <a:cubicBezTo>
                    <a:pt x="5010" y="7116"/>
                    <a:pt x="5546" y="7715"/>
                    <a:pt x="6239" y="7715"/>
                  </a:cubicBezTo>
                  <a:cubicBezTo>
                    <a:pt x="6900" y="7715"/>
                    <a:pt x="7467" y="7147"/>
                    <a:pt x="7467" y="6454"/>
                  </a:cubicBezTo>
                  <a:cubicBezTo>
                    <a:pt x="7467" y="6265"/>
                    <a:pt x="7404" y="6108"/>
                    <a:pt x="7341" y="5887"/>
                  </a:cubicBezTo>
                  <a:lnTo>
                    <a:pt x="7908" y="5320"/>
                  </a:lnTo>
                  <a:cubicBezTo>
                    <a:pt x="8160" y="5635"/>
                    <a:pt x="8286" y="6013"/>
                    <a:pt x="8286" y="6454"/>
                  </a:cubicBezTo>
                  <a:cubicBezTo>
                    <a:pt x="8286" y="7588"/>
                    <a:pt x="7341" y="8534"/>
                    <a:pt x="6176" y="8534"/>
                  </a:cubicBezTo>
                  <a:cubicBezTo>
                    <a:pt x="5041" y="8534"/>
                    <a:pt x="4096" y="7588"/>
                    <a:pt x="4096" y="6454"/>
                  </a:cubicBezTo>
                  <a:cubicBezTo>
                    <a:pt x="4096" y="5320"/>
                    <a:pt x="5041" y="4375"/>
                    <a:pt x="6176" y="4375"/>
                  </a:cubicBezTo>
                  <a:close/>
                  <a:moveTo>
                    <a:pt x="6239" y="2800"/>
                  </a:moveTo>
                  <a:cubicBezTo>
                    <a:pt x="7089" y="2800"/>
                    <a:pt x="7908" y="3115"/>
                    <a:pt x="8539" y="3619"/>
                  </a:cubicBezTo>
                  <a:lnTo>
                    <a:pt x="7971" y="4217"/>
                  </a:lnTo>
                  <a:cubicBezTo>
                    <a:pt x="7499" y="3839"/>
                    <a:pt x="6869" y="3619"/>
                    <a:pt x="6239" y="3619"/>
                  </a:cubicBezTo>
                  <a:cubicBezTo>
                    <a:pt x="4600" y="3619"/>
                    <a:pt x="3309" y="4911"/>
                    <a:pt x="3309" y="6486"/>
                  </a:cubicBezTo>
                  <a:cubicBezTo>
                    <a:pt x="3309" y="8124"/>
                    <a:pt x="4632" y="9416"/>
                    <a:pt x="6239" y="9416"/>
                  </a:cubicBezTo>
                  <a:cubicBezTo>
                    <a:pt x="7845" y="9416"/>
                    <a:pt x="9137" y="8124"/>
                    <a:pt x="9137" y="6486"/>
                  </a:cubicBezTo>
                  <a:cubicBezTo>
                    <a:pt x="9137" y="5856"/>
                    <a:pt x="8948" y="5226"/>
                    <a:pt x="8539" y="4753"/>
                  </a:cubicBezTo>
                  <a:lnTo>
                    <a:pt x="9137" y="4154"/>
                  </a:lnTo>
                  <a:cubicBezTo>
                    <a:pt x="9641" y="4816"/>
                    <a:pt x="9956" y="5604"/>
                    <a:pt x="9956" y="6486"/>
                  </a:cubicBezTo>
                  <a:cubicBezTo>
                    <a:pt x="9956" y="8534"/>
                    <a:pt x="8318" y="10235"/>
                    <a:pt x="6239" y="10235"/>
                  </a:cubicBezTo>
                  <a:cubicBezTo>
                    <a:pt x="4191" y="10235"/>
                    <a:pt x="2490" y="8597"/>
                    <a:pt x="2490" y="6486"/>
                  </a:cubicBezTo>
                  <a:cubicBezTo>
                    <a:pt x="2490" y="4438"/>
                    <a:pt x="4128" y="2800"/>
                    <a:pt x="6239" y="2800"/>
                  </a:cubicBezTo>
                  <a:close/>
                  <a:moveTo>
                    <a:pt x="6270" y="1130"/>
                  </a:moveTo>
                  <a:cubicBezTo>
                    <a:pt x="7247" y="1130"/>
                    <a:pt x="8223" y="1414"/>
                    <a:pt x="9074" y="1918"/>
                  </a:cubicBezTo>
                  <a:cubicBezTo>
                    <a:pt x="9074" y="1949"/>
                    <a:pt x="9011" y="2012"/>
                    <a:pt x="9011" y="2044"/>
                  </a:cubicBezTo>
                  <a:lnTo>
                    <a:pt x="8917" y="2831"/>
                  </a:lnTo>
                  <a:cubicBezTo>
                    <a:pt x="8160" y="2296"/>
                    <a:pt x="7247" y="1981"/>
                    <a:pt x="6270" y="1981"/>
                  </a:cubicBezTo>
                  <a:cubicBezTo>
                    <a:pt x="3750" y="1981"/>
                    <a:pt x="1733" y="4028"/>
                    <a:pt x="1733" y="6486"/>
                  </a:cubicBezTo>
                  <a:cubicBezTo>
                    <a:pt x="1733" y="9006"/>
                    <a:pt x="3781" y="11054"/>
                    <a:pt x="6270" y="11054"/>
                  </a:cubicBezTo>
                  <a:cubicBezTo>
                    <a:pt x="8759" y="11054"/>
                    <a:pt x="10807" y="9006"/>
                    <a:pt x="10807" y="6486"/>
                  </a:cubicBezTo>
                  <a:cubicBezTo>
                    <a:pt x="10807" y="5509"/>
                    <a:pt x="10492" y="4596"/>
                    <a:pt x="9925" y="3871"/>
                  </a:cubicBezTo>
                  <a:lnTo>
                    <a:pt x="10712" y="3745"/>
                  </a:lnTo>
                  <a:cubicBezTo>
                    <a:pt x="10744" y="3745"/>
                    <a:pt x="10807" y="3745"/>
                    <a:pt x="10838" y="3713"/>
                  </a:cubicBezTo>
                  <a:cubicBezTo>
                    <a:pt x="11342" y="4533"/>
                    <a:pt x="11626" y="5478"/>
                    <a:pt x="11626" y="6486"/>
                  </a:cubicBezTo>
                  <a:cubicBezTo>
                    <a:pt x="11626" y="9447"/>
                    <a:pt x="9232" y="11873"/>
                    <a:pt x="6270" y="11873"/>
                  </a:cubicBezTo>
                  <a:cubicBezTo>
                    <a:pt x="3309" y="11873"/>
                    <a:pt x="914" y="9479"/>
                    <a:pt x="914" y="6486"/>
                  </a:cubicBezTo>
                  <a:cubicBezTo>
                    <a:pt x="914" y="3524"/>
                    <a:pt x="3309" y="1130"/>
                    <a:pt x="6270" y="1130"/>
                  </a:cubicBezTo>
                  <a:close/>
                  <a:moveTo>
                    <a:pt x="11030" y="0"/>
                  </a:moveTo>
                  <a:cubicBezTo>
                    <a:pt x="10930" y="0"/>
                    <a:pt x="10829" y="37"/>
                    <a:pt x="10744" y="122"/>
                  </a:cubicBezTo>
                  <a:lnTo>
                    <a:pt x="9610" y="1256"/>
                  </a:lnTo>
                  <a:cubicBezTo>
                    <a:pt x="8602" y="594"/>
                    <a:pt x="7467" y="279"/>
                    <a:pt x="6239" y="279"/>
                  </a:cubicBezTo>
                  <a:cubicBezTo>
                    <a:pt x="2805" y="279"/>
                    <a:pt x="1" y="3020"/>
                    <a:pt x="1" y="6486"/>
                  </a:cubicBezTo>
                  <a:cubicBezTo>
                    <a:pt x="1" y="9920"/>
                    <a:pt x="2773" y="12724"/>
                    <a:pt x="6239" y="12724"/>
                  </a:cubicBezTo>
                  <a:cubicBezTo>
                    <a:pt x="9641" y="12724"/>
                    <a:pt x="12445" y="9951"/>
                    <a:pt x="12445" y="6486"/>
                  </a:cubicBezTo>
                  <a:cubicBezTo>
                    <a:pt x="12445" y="5289"/>
                    <a:pt x="12099" y="4123"/>
                    <a:pt x="11468" y="3115"/>
                  </a:cubicBezTo>
                  <a:lnTo>
                    <a:pt x="12603" y="1981"/>
                  </a:lnTo>
                  <a:cubicBezTo>
                    <a:pt x="12877" y="1706"/>
                    <a:pt x="12650" y="1255"/>
                    <a:pt x="12292" y="1255"/>
                  </a:cubicBezTo>
                  <a:cubicBezTo>
                    <a:pt x="12280" y="1255"/>
                    <a:pt x="12268" y="1255"/>
                    <a:pt x="12256" y="1256"/>
                  </a:cubicBezTo>
                  <a:lnTo>
                    <a:pt x="11342" y="1382"/>
                  </a:lnTo>
                  <a:lnTo>
                    <a:pt x="11468" y="468"/>
                  </a:lnTo>
                  <a:cubicBezTo>
                    <a:pt x="11491" y="203"/>
                    <a:pt x="11265" y="0"/>
                    <a:pt x="1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 txBox="1"/>
            <p:nvPr/>
          </p:nvSpPr>
          <p:spPr>
            <a:xfrm>
              <a:off x="2759398" y="2446563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1" name="Google Shape;1221;p43"/>
            <p:cNvSpPr txBox="1"/>
            <p:nvPr/>
          </p:nvSpPr>
          <p:spPr>
            <a:xfrm>
              <a:off x="2759398" y="2211675"/>
              <a:ext cx="997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43"/>
            <p:cNvSpPr txBox="1"/>
            <p:nvPr/>
          </p:nvSpPr>
          <p:spPr>
            <a:xfrm>
              <a:off x="6210525" y="2340303"/>
              <a:ext cx="14544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BASIC</a:t>
              </a:r>
              <a:endParaRPr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23" name="Google Shape;1223;p43"/>
          <p:cNvGrpSpPr/>
          <p:nvPr/>
        </p:nvGrpSpPr>
        <p:grpSpPr>
          <a:xfrm>
            <a:off x="781092" y="2968175"/>
            <a:ext cx="6208921" cy="829338"/>
            <a:chOff x="1769173" y="2968175"/>
            <a:chExt cx="6208921" cy="829338"/>
          </a:xfrm>
        </p:grpSpPr>
        <p:sp>
          <p:nvSpPr>
            <p:cNvPr id="1224" name="Google Shape;1224;p43"/>
            <p:cNvSpPr/>
            <p:nvPr/>
          </p:nvSpPr>
          <p:spPr>
            <a:xfrm>
              <a:off x="4314039" y="3142946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1769173" y="3319167"/>
              <a:ext cx="352456" cy="478333"/>
            </a:xfrm>
            <a:custGeom>
              <a:rect b="b" l="l" r="r" t="t"/>
              <a:pathLst>
                <a:path extrusionOk="0" h="9216" w="16872">
                  <a:moveTo>
                    <a:pt x="1" y="1"/>
                  </a:moveTo>
                  <a:lnTo>
                    <a:pt x="3346" y="9216"/>
                  </a:lnTo>
                  <a:lnTo>
                    <a:pt x="16872" y="7025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2150402" y="3057221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1839056" y="2968175"/>
              <a:ext cx="863977" cy="829338"/>
            </a:xfrm>
            <a:custGeom>
              <a:rect b="b" l="l" r="r" t="t"/>
              <a:pathLst>
                <a:path extrusionOk="0" h="28004" w="50912">
                  <a:moveTo>
                    <a:pt x="10180" y="1"/>
                  </a:moveTo>
                  <a:lnTo>
                    <a:pt x="0" y="28004"/>
                  </a:lnTo>
                  <a:lnTo>
                    <a:pt x="41779" y="28004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2AE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8" name="Google Shape;1228;p43"/>
            <p:cNvGrpSpPr/>
            <p:nvPr/>
          </p:nvGrpSpPr>
          <p:grpSpPr>
            <a:xfrm>
              <a:off x="2008063" y="3162431"/>
              <a:ext cx="463155" cy="441065"/>
              <a:chOff x="-62890750" y="2296300"/>
              <a:chExt cx="330825" cy="317450"/>
            </a:xfrm>
          </p:grpSpPr>
          <p:sp>
            <p:nvSpPr>
              <p:cNvPr id="1229" name="Google Shape;1229;p43"/>
              <p:cNvSpPr/>
              <p:nvPr/>
            </p:nvSpPr>
            <p:spPr>
              <a:xfrm>
                <a:off x="-62890750" y="2296300"/>
                <a:ext cx="313500" cy="195375"/>
              </a:xfrm>
              <a:custGeom>
                <a:rect b="b" l="l" r="r" t="t"/>
                <a:pathLst>
                  <a:path extrusionOk="0" h="7815" w="12540">
                    <a:moveTo>
                      <a:pt x="11437" y="2080"/>
                    </a:moveTo>
                    <a:lnTo>
                      <a:pt x="11658" y="2931"/>
                    </a:lnTo>
                    <a:lnTo>
                      <a:pt x="10776" y="2742"/>
                    </a:lnTo>
                    <a:lnTo>
                      <a:pt x="11437" y="2080"/>
                    </a:lnTo>
                    <a:close/>
                    <a:moveTo>
                      <a:pt x="6617" y="1"/>
                    </a:moveTo>
                    <a:cubicBezTo>
                      <a:pt x="4916" y="1"/>
                      <a:pt x="3340" y="662"/>
                      <a:pt x="2112" y="1828"/>
                    </a:cubicBezTo>
                    <a:cubicBezTo>
                      <a:pt x="663" y="3277"/>
                      <a:pt x="1" y="5420"/>
                      <a:pt x="379" y="7467"/>
                    </a:cubicBezTo>
                    <a:cubicBezTo>
                      <a:pt x="442" y="7656"/>
                      <a:pt x="568" y="7814"/>
                      <a:pt x="789" y="7814"/>
                    </a:cubicBezTo>
                    <a:lnTo>
                      <a:pt x="852" y="7814"/>
                    </a:lnTo>
                    <a:cubicBezTo>
                      <a:pt x="1104" y="7783"/>
                      <a:pt x="1198" y="7562"/>
                      <a:pt x="1167" y="7341"/>
                    </a:cubicBezTo>
                    <a:cubicBezTo>
                      <a:pt x="852" y="5577"/>
                      <a:pt x="1419" y="3718"/>
                      <a:pt x="2710" y="2458"/>
                    </a:cubicBezTo>
                    <a:cubicBezTo>
                      <a:pt x="3719" y="1450"/>
                      <a:pt x="5136" y="851"/>
                      <a:pt x="6617" y="851"/>
                    </a:cubicBezTo>
                    <a:cubicBezTo>
                      <a:pt x="7940" y="851"/>
                      <a:pt x="9200" y="1324"/>
                      <a:pt x="10177" y="2206"/>
                    </a:cubicBezTo>
                    <a:lnTo>
                      <a:pt x="9610" y="2773"/>
                    </a:lnTo>
                    <a:cubicBezTo>
                      <a:pt x="9484" y="2899"/>
                      <a:pt x="9452" y="3057"/>
                      <a:pt x="9484" y="3183"/>
                    </a:cubicBezTo>
                    <a:cubicBezTo>
                      <a:pt x="9515" y="3340"/>
                      <a:pt x="9641" y="3403"/>
                      <a:pt x="9799" y="3466"/>
                    </a:cubicBezTo>
                    <a:lnTo>
                      <a:pt x="12036" y="3939"/>
                    </a:lnTo>
                    <a:lnTo>
                      <a:pt x="12130" y="3939"/>
                    </a:lnTo>
                    <a:cubicBezTo>
                      <a:pt x="12225" y="3939"/>
                      <a:pt x="12319" y="3876"/>
                      <a:pt x="12382" y="3813"/>
                    </a:cubicBezTo>
                    <a:cubicBezTo>
                      <a:pt x="12508" y="3687"/>
                      <a:pt x="12540" y="3561"/>
                      <a:pt x="12508" y="3403"/>
                    </a:cubicBezTo>
                    <a:lnTo>
                      <a:pt x="12036" y="1167"/>
                    </a:lnTo>
                    <a:cubicBezTo>
                      <a:pt x="12004" y="1009"/>
                      <a:pt x="11878" y="883"/>
                      <a:pt x="11752" y="851"/>
                    </a:cubicBezTo>
                    <a:cubicBezTo>
                      <a:pt x="11715" y="844"/>
                      <a:pt x="11678" y="840"/>
                      <a:pt x="11642" y="840"/>
                    </a:cubicBezTo>
                    <a:cubicBezTo>
                      <a:pt x="11526" y="840"/>
                      <a:pt x="11422" y="881"/>
                      <a:pt x="11374" y="977"/>
                    </a:cubicBezTo>
                    <a:lnTo>
                      <a:pt x="10776" y="1576"/>
                    </a:lnTo>
                    <a:cubicBezTo>
                      <a:pt x="9641" y="536"/>
                      <a:pt x="8129" y="1"/>
                      <a:pt x="6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3"/>
              <p:cNvSpPr/>
              <p:nvPr/>
            </p:nvSpPr>
            <p:spPr>
              <a:xfrm>
                <a:off x="-62874975" y="2417475"/>
                <a:ext cx="315050" cy="196275"/>
              </a:xfrm>
              <a:custGeom>
                <a:rect b="b" l="l" r="r" t="t"/>
                <a:pathLst>
                  <a:path extrusionOk="0" h="7851" w="12602">
                    <a:moveTo>
                      <a:pt x="977" y="4857"/>
                    </a:moveTo>
                    <a:lnTo>
                      <a:pt x="1827" y="5078"/>
                    </a:lnTo>
                    <a:lnTo>
                      <a:pt x="1166" y="5739"/>
                    </a:lnTo>
                    <a:lnTo>
                      <a:pt x="977" y="4857"/>
                    </a:lnTo>
                    <a:close/>
                    <a:moveTo>
                      <a:pt x="11779" y="1"/>
                    </a:moveTo>
                    <a:cubicBezTo>
                      <a:pt x="11759" y="1"/>
                      <a:pt x="11739" y="2"/>
                      <a:pt x="11720" y="6"/>
                    </a:cubicBezTo>
                    <a:cubicBezTo>
                      <a:pt x="11499" y="69"/>
                      <a:pt x="11373" y="289"/>
                      <a:pt x="11405" y="478"/>
                    </a:cubicBezTo>
                    <a:cubicBezTo>
                      <a:pt x="11720" y="2274"/>
                      <a:pt x="11184" y="4101"/>
                      <a:pt x="9861" y="5361"/>
                    </a:cubicBezTo>
                    <a:cubicBezTo>
                      <a:pt x="8853" y="6401"/>
                      <a:pt x="7435" y="7000"/>
                      <a:pt x="5986" y="7000"/>
                    </a:cubicBezTo>
                    <a:cubicBezTo>
                      <a:pt x="4631" y="7000"/>
                      <a:pt x="3371" y="6527"/>
                      <a:pt x="2394" y="5645"/>
                    </a:cubicBezTo>
                    <a:lnTo>
                      <a:pt x="2993" y="5046"/>
                    </a:lnTo>
                    <a:cubicBezTo>
                      <a:pt x="3088" y="4952"/>
                      <a:pt x="3151" y="4794"/>
                      <a:pt x="3088" y="4668"/>
                    </a:cubicBezTo>
                    <a:cubicBezTo>
                      <a:pt x="3056" y="4511"/>
                      <a:pt x="2962" y="4416"/>
                      <a:pt x="2772" y="4385"/>
                    </a:cubicBezTo>
                    <a:lnTo>
                      <a:pt x="536" y="3912"/>
                    </a:lnTo>
                    <a:cubicBezTo>
                      <a:pt x="506" y="3905"/>
                      <a:pt x="476" y="3901"/>
                      <a:pt x="446" y="3901"/>
                    </a:cubicBezTo>
                    <a:cubicBezTo>
                      <a:pt x="350" y="3901"/>
                      <a:pt x="254" y="3942"/>
                      <a:pt x="158" y="4038"/>
                    </a:cubicBezTo>
                    <a:cubicBezTo>
                      <a:pt x="32" y="4164"/>
                      <a:pt x="0" y="4290"/>
                      <a:pt x="32" y="4448"/>
                    </a:cubicBezTo>
                    <a:lnTo>
                      <a:pt x="504" y="6685"/>
                    </a:lnTo>
                    <a:cubicBezTo>
                      <a:pt x="536" y="6842"/>
                      <a:pt x="662" y="6937"/>
                      <a:pt x="788" y="7000"/>
                    </a:cubicBezTo>
                    <a:lnTo>
                      <a:pt x="882" y="7000"/>
                    </a:lnTo>
                    <a:cubicBezTo>
                      <a:pt x="1008" y="7000"/>
                      <a:pt x="1103" y="6968"/>
                      <a:pt x="1166" y="6874"/>
                    </a:cubicBezTo>
                    <a:lnTo>
                      <a:pt x="1764" y="6275"/>
                    </a:lnTo>
                    <a:cubicBezTo>
                      <a:pt x="2899" y="7315"/>
                      <a:pt x="4411" y="7850"/>
                      <a:pt x="5923" y="7850"/>
                    </a:cubicBezTo>
                    <a:cubicBezTo>
                      <a:pt x="7624" y="7850"/>
                      <a:pt x="9200" y="7189"/>
                      <a:pt x="10428" y="6023"/>
                    </a:cubicBezTo>
                    <a:cubicBezTo>
                      <a:pt x="11909" y="4511"/>
                      <a:pt x="12602" y="2400"/>
                      <a:pt x="12192" y="321"/>
                    </a:cubicBezTo>
                    <a:cubicBezTo>
                      <a:pt x="12164" y="123"/>
                      <a:pt x="11958" y="1"/>
                      <a:pt x="117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3"/>
              <p:cNvSpPr/>
              <p:nvPr/>
            </p:nvSpPr>
            <p:spPr>
              <a:xfrm>
                <a:off x="-62822225" y="2357750"/>
                <a:ext cx="193000" cy="192975"/>
              </a:xfrm>
              <a:custGeom>
                <a:rect b="b" l="l" r="r" t="t"/>
                <a:pathLst>
                  <a:path extrusionOk="0" h="7719" w="7720">
                    <a:moveTo>
                      <a:pt x="2238" y="1323"/>
                    </a:moveTo>
                    <a:lnTo>
                      <a:pt x="2238" y="1323"/>
                    </a:lnTo>
                    <a:cubicBezTo>
                      <a:pt x="2143" y="1544"/>
                      <a:pt x="2049" y="1827"/>
                      <a:pt x="1986" y="2111"/>
                    </a:cubicBezTo>
                    <a:lnTo>
                      <a:pt x="1419" y="2111"/>
                    </a:lnTo>
                    <a:cubicBezTo>
                      <a:pt x="1671" y="1796"/>
                      <a:pt x="1923" y="1512"/>
                      <a:pt x="2238" y="1323"/>
                    </a:cubicBezTo>
                    <a:close/>
                    <a:moveTo>
                      <a:pt x="3466" y="1040"/>
                    </a:moveTo>
                    <a:lnTo>
                      <a:pt x="3466" y="2111"/>
                    </a:lnTo>
                    <a:lnTo>
                      <a:pt x="2836" y="2111"/>
                    </a:lnTo>
                    <a:cubicBezTo>
                      <a:pt x="2994" y="1575"/>
                      <a:pt x="3246" y="1229"/>
                      <a:pt x="3466" y="1040"/>
                    </a:cubicBezTo>
                    <a:close/>
                    <a:moveTo>
                      <a:pt x="4254" y="1040"/>
                    </a:moveTo>
                    <a:cubicBezTo>
                      <a:pt x="4538" y="1229"/>
                      <a:pt x="4727" y="1575"/>
                      <a:pt x="4884" y="2111"/>
                    </a:cubicBezTo>
                    <a:lnTo>
                      <a:pt x="4254" y="2111"/>
                    </a:lnTo>
                    <a:lnTo>
                      <a:pt x="4254" y="1040"/>
                    </a:lnTo>
                    <a:close/>
                    <a:moveTo>
                      <a:pt x="5483" y="1323"/>
                    </a:moveTo>
                    <a:lnTo>
                      <a:pt x="5483" y="1323"/>
                    </a:lnTo>
                    <a:cubicBezTo>
                      <a:pt x="5798" y="1512"/>
                      <a:pt x="6081" y="1796"/>
                      <a:pt x="6302" y="2111"/>
                    </a:cubicBezTo>
                    <a:lnTo>
                      <a:pt x="5766" y="2111"/>
                    </a:lnTo>
                    <a:cubicBezTo>
                      <a:pt x="5672" y="1827"/>
                      <a:pt x="5609" y="1544"/>
                      <a:pt x="5483" y="1323"/>
                    </a:cubicBezTo>
                    <a:close/>
                    <a:moveTo>
                      <a:pt x="1765" y="2930"/>
                    </a:moveTo>
                    <a:cubicBezTo>
                      <a:pt x="1734" y="3245"/>
                      <a:pt x="1702" y="3560"/>
                      <a:pt x="1702" y="3875"/>
                    </a:cubicBezTo>
                    <a:cubicBezTo>
                      <a:pt x="1702" y="4190"/>
                      <a:pt x="1734" y="4537"/>
                      <a:pt x="1765" y="4820"/>
                    </a:cubicBezTo>
                    <a:lnTo>
                      <a:pt x="978" y="4820"/>
                    </a:lnTo>
                    <a:cubicBezTo>
                      <a:pt x="883" y="4537"/>
                      <a:pt x="820" y="4222"/>
                      <a:pt x="820" y="3875"/>
                    </a:cubicBezTo>
                    <a:cubicBezTo>
                      <a:pt x="820" y="3497"/>
                      <a:pt x="883" y="3214"/>
                      <a:pt x="978" y="2930"/>
                    </a:cubicBezTo>
                    <a:close/>
                    <a:moveTo>
                      <a:pt x="5136" y="2930"/>
                    </a:moveTo>
                    <a:cubicBezTo>
                      <a:pt x="5168" y="3245"/>
                      <a:pt x="5199" y="3560"/>
                      <a:pt x="5199" y="3875"/>
                    </a:cubicBezTo>
                    <a:cubicBezTo>
                      <a:pt x="5199" y="4222"/>
                      <a:pt x="5168" y="4537"/>
                      <a:pt x="5136" y="4820"/>
                    </a:cubicBezTo>
                    <a:lnTo>
                      <a:pt x="4286" y="4820"/>
                    </a:lnTo>
                    <a:lnTo>
                      <a:pt x="4286" y="2930"/>
                    </a:lnTo>
                    <a:close/>
                    <a:moveTo>
                      <a:pt x="6743" y="2930"/>
                    </a:moveTo>
                    <a:cubicBezTo>
                      <a:pt x="6869" y="3245"/>
                      <a:pt x="6900" y="3560"/>
                      <a:pt x="6900" y="3875"/>
                    </a:cubicBezTo>
                    <a:cubicBezTo>
                      <a:pt x="6900" y="4222"/>
                      <a:pt x="6869" y="4537"/>
                      <a:pt x="6743" y="4820"/>
                    </a:cubicBezTo>
                    <a:lnTo>
                      <a:pt x="5955" y="4820"/>
                    </a:lnTo>
                    <a:cubicBezTo>
                      <a:pt x="5987" y="4505"/>
                      <a:pt x="6018" y="4190"/>
                      <a:pt x="6018" y="3875"/>
                    </a:cubicBezTo>
                    <a:cubicBezTo>
                      <a:pt x="6018" y="3560"/>
                      <a:pt x="5987" y="3214"/>
                      <a:pt x="5955" y="2930"/>
                    </a:cubicBezTo>
                    <a:close/>
                    <a:moveTo>
                      <a:pt x="3466" y="2930"/>
                    </a:moveTo>
                    <a:lnTo>
                      <a:pt x="3466" y="4852"/>
                    </a:lnTo>
                    <a:lnTo>
                      <a:pt x="2647" y="4852"/>
                    </a:lnTo>
                    <a:cubicBezTo>
                      <a:pt x="2553" y="4537"/>
                      <a:pt x="2553" y="4222"/>
                      <a:pt x="2553" y="3875"/>
                    </a:cubicBezTo>
                    <a:cubicBezTo>
                      <a:pt x="2553" y="3497"/>
                      <a:pt x="2616" y="3214"/>
                      <a:pt x="2647" y="2930"/>
                    </a:cubicBezTo>
                    <a:close/>
                    <a:moveTo>
                      <a:pt x="6302" y="5640"/>
                    </a:moveTo>
                    <a:cubicBezTo>
                      <a:pt x="6081" y="5955"/>
                      <a:pt x="5798" y="6238"/>
                      <a:pt x="5483" y="6427"/>
                    </a:cubicBezTo>
                    <a:cubicBezTo>
                      <a:pt x="5609" y="6207"/>
                      <a:pt x="5672" y="5923"/>
                      <a:pt x="5766" y="5640"/>
                    </a:cubicBezTo>
                    <a:close/>
                    <a:moveTo>
                      <a:pt x="1986" y="5671"/>
                    </a:moveTo>
                    <a:cubicBezTo>
                      <a:pt x="2049" y="5955"/>
                      <a:pt x="2143" y="6238"/>
                      <a:pt x="2238" y="6459"/>
                    </a:cubicBezTo>
                    <a:cubicBezTo>
                      <a:pt x="1923" y="6238"/>
                      <a:pt x="1671" y="5955"/>
                      <a:pt x="1419" y="5671"/>
                    </a:cubicBezTo>
                    <a:close/>
                    <a:moveTo>
                      <a:pt x="4916" y="5640"/>
                    </a:moveTo>
                    <a:cubicBezTo>
                      <a:pt x="4727" y="6144"/>
                      <a:pt x="4538" y="6522"/>
                      <a:pt x="4286" y="6711"/>
                    </a:cubicBezTo>
                    <a:lnTo>
                      <a:pt x="4286" y="5640"/>
                    </a:lnTo>
                    <a:close/>
                    <a:moveTo>
                      <a:pt x="3466" y="5671"/>
                    </a:moveTo>
                    <a:lnTo>
                      <a:pt x="3466" y="6742"/>
                    </a:lnTo>
                    <a:cubicBezTo>
                      <a:pt x="3246" y="6553"/>
                      <a:pt x="2994" y="6144"/>
                      <a:pt x="2836" y="5671"/>
                    </a:cubicBezTo>
                    <a:close/>
                    <a:moveTo>
                      <a:pt x="3876" y="0"/>
                    </a:moveTo>
                    <a:cubicBezTo>
                      <a:pt x="2301" y="0"/>
                      <a:pt x="915" y="945"/>
                      <a:pt x="316" y="2332"/>
                    </a:cubicBezTo>
                    <a:cubicBezTo>
                      <a:pt x="127" y="2804"/>
                      <a:pt x="1" y="3308"/>
                      <a:pt x="1" y="3875"/>
                    </a:cubicBezTo>
                    <a:cubicBezTo>
                      <a:pt x="1" y="4411"/>
                      <a:pt x="127" y="4946"/>
                      <a:pt x="316" y="5419"/>
                    </a:cubicBezTo>
                    <a:cubicBezTo>
                      <a:pt x="915" y="6774"/>
                      <a:pt x="2301" y="7719"/>
                      <a:pt x="3876" y="7719"/>
                    </a:cubicBezTo>
                    <a:cubicBezTo>
                      <a:pt x="5451" y="7719"/>
                      <a:pt x="6806" y="6774"/>
                      <a:pt x="7405" y="5419"/>
                    </a:cubicBezTo>
                    <a:cubicBezTo>
                      <a:pt x="7594" y="4946"/>
                      <a:pt x="7720" y="4411"/>
                      <a:pt x="7720" y="3875"/>
                    </a:cubicBezTo>
                    <a:cubicBezTo>
                      <a:pt x="7720" y="3308"/>
                      <a:pt x="7594" y="2804"/>
                      <a:pt x="7405" y="2332"/>
                    </a:cubicBezTo>
                    <a:cubicBezTo>
                      <a:pt x="6806" y="945"/>
                      <a:pt x="5451" y="0"/>
                      <a:pt x="38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2" name="Google Shape;1232;p43"/>
            <p:cNvSpPr txBox="1"/>
            <p:nvPr/>
          </p:nvSpPr>
          <p:spPr>
            <a:xfrm>
              <a:off x="2759398" y="3382638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43"/>
            <p:cNvSpPr txBox="1"/>
            <p:nvPr/>
          </p:nvSpPr>
          <p:spPr>
            <a:xfrm>
              <a:off x="2759398" y="3147750"/>
              <a:ext cx="997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4" name="Google Shape;1234;p43"/>
            <p:cNvSpPr txBox="1"/>
            <p:nvPr/>
          </p:nvSpPr>
          <p:spPr>
            <a:xfrm>
              <a:off x="6210525" y="3276770"/>
              <a:ext cx="14544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STANDARD</a:t>
              </a:r>
              <a:endParaRPr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5" name="Google Shape;1235;p43"/>
          <p:cNvGrpSpPr/>
          <p:nvPr/>
        </p:nvGrpSpPr>
        <p:grpSpPr>
          <a:xfrm>
            <a:off x="2223854" y="3904494"/>
            <a:ext cx="6208921" cy="829696"/>
            <a:chOff x="1764135" y="3904494"/>
            <a:chExt cx="6208921" cy="829696"/>
          </a:xfrm>
        </p:grpSpPr>
        <p:sp>
          <p:nvSpPr>
            <p:cNvPr id="1236" name="Google Shape;1236;p43"/>
            <p:cNvSpPr/>
            <p:nvPr/>
          </p:nvSpPr>
          <p:spPr>
            <a:xfrm>
              <a:off x="4309001" y="4079610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0"/>
                  </a:moveTo>
                  <a:lnTo>
                    <a:pt x="1" y="11002"/>
                  </a:lnTo>
                  <a:lnTo>
                    <a:pt x="6347" y="22003"/>
                  </a:lnTo>
                  <a:lnTo>
                    <a:pt x="166129" y="22003"/>
                  </a:lnTo>
                  <a:lnTo>
                    <a:pt x="172487" y="11002"/>
                  </a:lnTo>
                  <a:lnTo>
                    <a:pt x="166129" y="0"/>
                  </a:ln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1764135" y="4228968"/>
              <a:ext cx="352456" cy="505221"/>
            </a:xfrm>
            <a:custGeom>
              <a:rect b="b" l="l" r="r" t="t"/>
              <a:pathLst>
                <a:path extrusionOk="0" h="9216" w="16872">
                  <a:moveTo>
                    <a:pt x="1" y="0"/>
                  </a:moveTo>
                  <a:lnTo>
                    <a:pt x="3346" y="9215"/>
                  </a:lnTo>
                  <a:lnTo>
                    <a:pt x="16872" y="7013"/>
                  </a:lnTo>
                  <a:lnTo>
                    <a:pt x="16872" y="0"/>
                  </a:ln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2145363" y="3993885"/>
              <a:ext cx="3664055" cy="651648"/>
            </a:xfrm>
            <a:custGeom>
              <a:rect b="b" l="l" r="r" t="t"/>
              <a:pathLst>
                <a:path extrusionOk="0" h="22004" w="172487">
                  <a:moveTo>
                    <a:pt x="6347" y="0"/>
                  </a:moveTo>
                  <a:lnTo>
                    <a:pt x="1" y="11002"/>
                  </a:lnTo>
                  <a:lnTo>
                    <a:pt x="6347" y="22003"/>
                  </a:lnTo>
                  <a:lnTo>
                    <a:pt x="166129" y="22003"/>
                  </a:lnTo>
                  <a:lnTo>
                    <a:pt x="172487" y="11002"/>
                  </a:lnTo>
                  <a:lnTo>
                    <a:pt x="166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1834017" y="3904494"/>
              <a:ext cx="863977" cy="829694"/>
            </a:xfrm>
            <a:custGeom>
              <a:rect b="b" l="l" r="r" t="t"/>
              <a:pathLst>
                <a:path extrusionOk="0" h="28016" w="50912">
                  <a:moveTo>
                    <a:pt x="10180" y="0"/>
                  </a:moveTo>
                  <a:lnTo>
                    <a:pt x="0" y="28015"/>
                  </a:lnTo>
                  <a:lnTo>
                    <a:pt x="41779" y="28015"/>
                  </a:lnTo>
                  <a:lnTo>
                    <a:pt x="50911" y="0"/>
                  </a:lnTo>
                  <a:close/>
                </a:path>
              </a:pathLst>
            </a:custGeom>
            <a:solidFill>
              <a:srgbClr val="4B9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2055804" y="4131971"/>
              <a:ext cx="371927" cy="374710"/>
            </a:xfrm>
            <a:custGeom>
              <a:rect b="b" l="l" r="r" t="t"/>
              <a:pathLst>
                <a:path extrusionOk="0" h="12792" w="12697">
                  <a:moveTo>
                    <a:pt x="7310" y="3435"/>
                  </a:moveTo>
                  <a:cubicBezTo>
                    <a:pt x="7404" y="3435"/>
                    <a:pt x="7467" y="3498"/>
                    <a:pt x="7436" y="3624"/>
                  </a:cubicBezTo>
                  <a:cubicBezTo>
                    <a:pt x="7310" y="3939"/>
                    <a:pt x="7247" y="4223"/>
                    <a:pt x="7215" y="4538"/>
                  </a:cubicBezTo>
                  <a:lnTo>
                    <a:pt x="5419" y="4538"/>
                  </a:lnTo>
                  <a:cubicBezTo>
                    <a:pt x="5388" y="4223"/>
                    <a:pt x="5293" y="3908"/>
                    <a:pt x="5199" y="3624"/>
                  </a:cubicBezTo>
                  <a:cubicBezTo>
                    <a:pt x="5167" y="3498"/>
                    <a:pt x="5230" y="3435"/>
                    <a:pt x="5325" y="3435"/>
                  </a:cubicBezTo>
                  <a:close/>
                  <a:moveTo>
                    <a:pt x="7121" y="5357"/>
                  </a:moveTo>
                  <a:cubicBezTo>
                    <a:pt x="7089" y="6428"/>
                    <a:pt x="7310" y="7436"/>
                    <a:pt x="7845" y="8381"/>
                  </a:cubicBezTo>
                  <a:lnTo>
                    <a:pt x="8003" y="8665"/>
                  </a:lnTo>
                  <a:lnTo>
                    <a:pt x="4726" y="8665"/>
                  </a:lnTo>
                  <a:lnTo>
                    <a:pt x="4852" y="8381"/>
                  </a:lnTo>
                  <a:cubicBezTo>
                    <a:pt x="5356" y="7436"/>
                    <a:pt x="5577" y="6396"/>
                    <a:pt x="5545" y="5357"/>
                  </a:cubicBezTo>
                  <a:close/>
                  <a:moveTo>
                    <a:pt x="8381" y="9484"/>
                  </a:moveTo>
                  <a:cubicBezTo>
                    <a:pt x="8633" y="9484"/>
                    <a:pt x="8790" y="9704"/>
                    <a:pt x="8790" y="9925"/>
                  </a:cubicBezTo>
                  <a:lnTo>
                    <a:pt x="8790" y="10335"/>
                  </a:lnTo>
                  <a:lnTo>
                    <a:pt x="3813" y="10335"/>
                  </a:lnTo>
                  <a:lnTo>
                    <a:pt x="3813" y="9925"/>
                  </a:lnTo>
                  <a:lnTo>
                    <a:pt x="3844" y="9925"/>
                  </a:lnTo>
                  <a:cubicBezTo>
                    <a:pt x="3844" y="9704"/>
                    <a:pt x="4065" y="9484"/>
                    <a:pt x="4254" y="9484"/>
                  </a:cubicBezTo>
                  <a:close/>
                  <a:moveTo>
                    <a:pt x="9200" y="11154"/>
                  </a:moveTo>
                  <a:cubicBezTo>
                    <a:pt x="9452" y="11154"/>
                    <a:pt x="9609" y="11343"/>
                    <a:pt x="9609" y="11595"/>
                  </a:cubicBezTo>
                  <a:lnTo>
                    <a:pt x="9609" y="12004"/>
                  </a:lnTo>
                  <a:lnTo>
                    <a:pt x="2993" y="12004"/>
                  </a:lnTo>
                  <a:lnTo>
                    <a:pt x="2993" y="11595"/>
                  </a:lnTo>
                  <a:lnTo>
                    <a:pt x="3025" y="11595"/>
                  </a:lnTo>
                  <a:cubicBezTo>
                    <a:pt x="3025" y="11343"/>
                    <a:pt x="3214" y="11154"/>
                    <a:pt x="3435" y="11154"/>
                  </a:cubicBezTo>
                  <a:close/>
                  <a:moveTo>
                    <a:pt x="6333" y="1"/>
                  </a:moveTo>
                  <a:cubicBezTo>
                    <a:pt x="6144" y="1"/>
                    <a:pt x="5955" y="190"/>
                    <a:pt x="5955" y="442"/>
                  </a:cubicBezTo>
                  <a:lnTo>
                    <a:pt x="5955" y="883"/>
                  </a:lnTo>
                  <a:lnTo>
                    <a:pt x="5514" y="883"/>
                  </a:lnTo>
                  <a:cubicBezTo>
                    <a:pt x="5262" y="883"/>
                    <a:pt x="5104" y="1072"/>
                    <a:pt x="5104" y="1261"/>
                  </a:cubicBezTo>
                  <a:cubicBezTo>
                    <a:pt x="5104" y="1513"/>
                    <a:pt x="5325" y="1702"/>
                    <a:pt x="5514" y="1702"/>
                  </a:cubicBezTo>
                  <a:lnTo>
                    <a:pt x="5955" y="1702"/>
                  </a:lnTo>
                  <a:lnTo>
                    <a:pt x="5955" y="2521"/>
                  </a:lnTo>
                  <a:lnTo>
                    <a:pt x="5356" y="2521"/>
                  </a:lnTo>
                  <a:cubicBezTo>
                    <a:pt x="4695" y="2521"/>
                    <a:pt x="4222" y="3183"/>
                    <a:pt x="4443" y="3813"/>
                  </a:cubicBezTo>
                  <a:cubicBezTo>
                    <a:pt x="4537" y="4034"/>
                    <a:pt x="4569" y="4254"/>
                    <a:pt x="4632" y="4443"/>
                  </a:cubicBezTo>
                  <a:lnTo>
                    <a:pt x="4285" y="4443"/>
                  </a:lnTo>
                  <a:cubicBezTo>
                    <a:pt x="4065" y="4443"/>
                    <a:pt x="3907" y="4664"/>
                    <a:pt x="3907" y="4884"/>
                  </a:cubicBezTo>
                  <a:cubicBezTo>
                    <a:pt x="3907" y="5136"/>
                    <a:pt x="4096" y="5325"/>
                    <a:pt x="4285" y="5325"/>
                  </a:cubicBezTo>
                  <a:lnTo>
                    <a:pt x="4726" y="5325"/>
                  </a:lnTo>
                  <a:cubicBezTo>
                    <a:pt x="4821" y="6901"/>
                    <a:pt x="4191" y="7846"/>
                    <a:pt x="3718" y="8791"/>
                  </a:cubicBezTo>
                  <a:cubicBezTo>
                    <a:pt x="3308" y="8980"/>
                    <a:pt x="3025" y="9421"/>
                    <a:pt x="3025" y="9893"/>
                  </a:cubicBezTo>
                  <a:lnTo>
                    <a:pt x="3025" y="10366"/>
                  </a:lnTo>
                  <a:cubicBezTo>
                    <a:pt x="2552" y="10524"/>
                    <a:pt x="2206" y="10996"/>
                    <a:pt x="2206" y="11532"/>
                  </a:cubicBezTo>
                  <a:lnTo>
                    <a:pt x="2206" y="11973"/>
                  </a:lnTo>
                  <a:lnTo>
                    <a:pt x="442" y="11973"/>
                  </a:lnTo>
                  <a:cubicBezTo>
                    <a:pt x="189" y="11973"/>
                    <a:pt x="0" y="12162"/>
                    <a:pt x="0" y="12382"/>
                  </a:cubicBezTo>
                  <a:cubicBezTo>
                    <a:pt x="0" y="12603"/>
                    <a:pt x="158" y="12792"/>
                    <a:pt x="379" y="12792"/>
                  </a:cubicBezTo>
                  <a:lnTo>
                    <a:pt x="12256" y="12792"/>
                  </a:lnTo>
                  <a:cubicBezTo>
                    <a:pt x="12476" y="12792"/>
                    <a:pt x="12697" y="12603"/>
                    <a:pt x="12697" y="12382"/>
                  </a:cubicBezTo>
                  <a:cubicBezTo>
                    <a:pt x="12697" y="12130"/>
                    <a:pt x="12476" y="11973"/>
                    <a:pt x="12256" y="11973"/>
                  </a:cubicBezTo>
                  <a:lnTo>
                    <a:pt x="10460" y="11973"/>
                  </a:lnTo>
                  <a:lnTo>
                    <a:pt x="10460" y="11532"/>
                  </a:lnTo>
                  <a:cubicBezTo>
                    <a:pt x="10460" y="10996"/>
                    <a:pt x="10114" y="10555"/>
                    <a:pt x="9641" y="10366"/>
                  </a:cubicBezTo>
                  <a:lnTo>
                    <a:pt x="9641" y="9893"/>
                  </a:lnTo>
                  <a:cubicBezTo>
                    <a:pt x="9641" y="9421"/>
                    <a:pt x="9357" y="8980"/>
                    <a:pt x="8979" y="8791"/>
                  </a:cubicBezTo>
                  <a:cubicBezTo>
                    <a:pt x="8507" y="7877"/>
                    <a:pt x="7877" y="6932"/>
                    <a:pt x="7940" y="5325"/>
                  </a:cubicBezTo>
                  <a:lnTo>
                    <a:pt x="8381" y="5325"/>
                  </a:lnTo>
                  <a:cubicBezTo>
                    <a:pt x="8633" y="5325"/>
                    <a:pt x="8790" y="5136"/>
                    <a:pt x="8790" y="4884"/>
                  </a:cubicBezTo>
                  <a:cubicBezTo>
                    <a:pt x="8790" y="4664"/>
                    <a:pt x="8570" y="4443"/>
                    <a:pt x="8381" y="4443"/>
                  </a:cubicBezTo>
                  <a:lnTo>
                    <a:pt x="8034" y="4443"/>
                  </a:lnTo>
                  <a:cubicBezTo>
                    <a:pt x="8066" y="4254"/>
                    <a:pt x="8160" y="4034"/>
                    <a:pt x="8223" y="3813"/>
                  </a:cubicBezTo>
                  <a:cubicBezTo>
                    <a:pt x="8475" y="3183"/>
                    <a:pt x="8003" y="2521"/>
                    <a:pt x="7310" y="2521"/>
                  </a:cubicBezTo>
                  <a:lnTo>
                    <a:pt x="6743" y="2521"/>
                  </a:lnTo>
                  <a:lnTo>
                    <a:pt x="6743" y="1702"/>
                  </a:lnTo>
                  <a:lnTo>
                    <a:pt x="7184" y="1702"/>
                  </a:lnTo>
                  <a:cubicBezTo>
                    <a:pt x="7404" y="1702"/>
                    <a:pt x="7562" y="1513"/>
                    <a:pt x="7562" y="1261"/>
                  </a:cubicBezTo>
                  <a:cubicBezTo>
                    <a:pt x="7562" y="1041"/>
                    <a:pt x="7373" y="883"/>
                    <a:pt x="7184" y="883"/>
                  </a:cubicBezTo>
                  <a:lnTo>
                    <a:pt x="6743" y="883"/>
                  </a:lnTo>
                  <a:lnTo>
                    <a:pt x="6743" y="442"/>
                  </a:lnTo>
                  <a:cubicBezTo>
                    <a:pt x="6743" y="190"/>
                    <a:pt x="6522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 txBox="1"/>
            <p:nvPr/>
          </p:nvSpPr>
          <p:spPr>
            <a:xfrm>
              <a:off x="2759398" y="4323988"/>
              <a:ext cx="28548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43"/>
            <p:cNvSpPr txBox="1"/>
            <p:nvPr/>
          </p:nvSpPr>
          <p:spPr>
            <a:xfrm>
              <a:off x="2759398" y="4089100"/>
              <a:ext cx="997500" cy="2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3" name="Google Shape;1243;p43"/>
            <p:cNvSpPr txBox="1"/>
            <p:nvPr/>
          </p:nvSpPr>
          <p:spPr>
            <a:xfrm>
              <a:off x="6210525" y="4213435"/>
              <a:ext cx="14544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PREMIUM</a:t>
              </a:r>
              <a:endParaRPr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Infographics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657511" y="2070113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787329" y="2070137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657511" y="2881063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527692" y="2881087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787329" y="2881087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657511" y="3692013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527692" y="3692037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787329" y="3692037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653884" y="2881050"/>
            <a:ext cx="4464550" cy="660907"/>
            <a:chOff x="653884" y="2881050"/>
            <a:chExt cx="4464550" cy="660907"/>
          </a:xfrm>
        </p:grpSpPr>
        <p:sp>
          <p:nvSpPr>
            <p:cNvPr id="101" name="Google Shape;101;p17"/>
            <p:cNvSpPr/>
            <p:nvPr/>
          </p:nvSpPr>
          <p:spPr>
            <a:xfrm>
              <a:off x="653884" y="2881050"/>
              <a:ext cx="4464550" cy="660907"/>
            </a:xfrm>
            <a:custGeom>
              <a:rect b="b" l="l" r="r" t="t"/>
              <a:pathLst>
                <a:path extrusionOk="0" h="28552" w="203884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658407" y="3164000"/>
              <a:ext cx="4346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4039419" y="2893350"/>
              <a:ext cx="9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653759" y="2070125"/>
            <a:ext cx="4464550" cy="660907"/>
            <a:chOff x="653759" y="2070125"/>
            <a:chExt cx="4464550" cy="660907"/>
          </a:xfrm>
        </p:grpSpPr>
        <p:sp>
          <p:nvSpPr>
            <p:cNvPr id="105" name="Google Shape;105;p17"/>
            <p:cNvSpPr/>
            <p:nvPr/>
          </p:nvSpPr>
          <p:spPr>
            <a:xfrm>
              <a:off x="653759" y="2070125"/>
              <a:ext cx="4464550" cy="660907"/>
            </a:xfrm>
            <a:custGeom>
              <a:rect b="b" l="l" r="r" t="t"/>
              <a:pathLst>
                <a:path extrusionOk="0" h="28552" w="203884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53759" y="2353075"/>
              <a:ext cx="4346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034657" y="2082425"/>
              <a:ext cx="9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653884" y="3692000"/>
            <a:ext cx="4464550" cy="660907"/>
            <a:chOff x="653884" y="3692000"/>
            <a:chExt cx="4464550" cy="660907"/>
          </a:xfrm>
        </p:grpSpPr>
        <p:sp>
          <p:nvSpPr>
            <p:cNvPr id="109" name="Google Shape;109;p17"/>
            <p:cNvSpPr/>
            <p:nvPr/>
          </p:nvSpPr>
          <p:spPr>
            <a:xfrm>
              <a:off x="653884" y="3692000"/>
              <a:ext cx="4464550" cy="660907"/>
            </a:xfrm>
            <a:custGeom>
              <a:rect b="b" l="l" r="r" t="t"/>
              <a:pathLst>
                <a:path extrusionOk="0" h="28552" w="203884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658407" y="3974950"/>
              <a:ext cx="4346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a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4039419" y="3704300"/>
              <a:ext cx="9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5527705" y="1259187"/>
            <a:ext cx="702900" cy="660900"/>
            <a:chOff x="5527705" y="1259187"/>
            <a:chExt cx="702900" cy="660900"/>
          </a:xfrm>
        </p:grpSpPr>
        <p:sp>
          <p:nvSpPr>
            <p:cNvPr id="113" name="Google Shape;113;p17"/>
            <p:cNvSpPr/>
            <p:nvPr/>
          </p:nvSpPr>
          <p:spPr>
            <a:xfrm>
              <a:off x="5527705" y="125918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69786" y="1417290"/>
              <a:ext cx="20657" cy="64445"/>
            </a:xfrm>
            <a:custGeom>
              <a:rect b="b" l="l" r="r" t="t"/>
              <a:pathLst>
                <a:path extrusionOk="0" h="2143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85"/>
                    <a:pt x="158" y="2143"/>
                    <a:pt x="347" y="2143"/>
                  </a:cubicBezTo>
                  <a:cubicBezTo>
                    <a:pt x="536" y="2143"/>
                    <a:pt x="693" y="1985"/>
                    <a:pt x="693" y="176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746946" y="1465857"/>
              <a:ext cx="54410" cy="53559"/>
            </a:xfrm>
            <a:custGeom>
              <a:rect b="b" l="l" r="r" t="t"/>
              <a:pathLst>
                <a:path extrusionOk="0" h="1781" w="1828">
                  <a:moveTo>
                    <a:pt x="410" y="0"/>
                  </a:moveTo>
                  <a:cubicBezTo>
                    <a:pt x="323" y="0"/>
                    <a:pt x="236" y="39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1166" y="1662"/>
                  </a:lnTo>
                  <a:cubicBezTo>
                    <a:pt x="1245" y="1741"/>
                    <a:pt x="1331" y="1780"/>
                    <a:pt x="1418" y="1780"/>
                  </a:cubicBezTo>
                  <a:cubicBezTo>
                    <a:pt x="1504" y="1780"/>
                    <a:pt x="1591" y="1741"/>
                    <a:pt x="1670" y="1662"/>
                  </a:cubicBezTo>
                  <a:cubicBezTo>
                    <a:pt x="1827" y="1504"/>
                    <a:pt x="1827" y="1315"/>
                    <a:pt x="1670" y="1158"/>
                  </a:cubicBezTo>
                  <a:lnTo>
                    <a:pt x="662" y="118"/>
                  </a:lnTo>
                  <a:cubicBezTo>
                    <a:pt x="583" y="39"/>
                    <a:pt x="496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809750" y="1449738"/>
              <a:ext cx="32861" cy="42162"/>
            </a:xfrm>
            <a:custGeom>
              <a:rect b="b" l="l" r="r" t="t"/>
              <a:pathLst>
                <a:path extrusionOk="0" h="1402" w="1104">
                  <a:moveTo>
                    <a:pt x="429" y="0"/>
                  </a:moveTo>
                  <a:cubicBezTo>
                    <a:pt x="381" y="0"/>
                    <a:pt x="332" y="8"/>
                    <a:pt x="285" y="24"/>
                  </a:cubicBezTo>
                  <a:cubicBezTo>
                    <a:pt x="95" y="119"/>
                    <a:pt x="1" y="308"/>
                    <a:pt x="95" y="497"/>
                  </a:cubicBezTo>
                  <a:lnTo>
                    <a:pt x="348" y="1158"/>
                  </a:lnTo>
                  <a:cubicBezTo>
                    <a:pt x="419" y="1325"/>
                    <a:pt x="545" y="1402"/>
                    <a:pt x="684" y="1402"/>
                  </a:cubicBezTo>
                  <a:cubicBezTo>
                    <a:pt x="728" y="1402"/>
                    <a:pt x="774" y="1394"/>
                    <a:pt x="820" y="1379"/>
                  </a:cubicBezTo>
                  <a:cubicBezTo>
                    <a:pt x="1041" y="1284"/>
                    <a:pt x="1104" y="1095"/>
                    <a:pt x="1041" y="906"/>
                  </a:cubicBezTo>
                  <a:lnTo>
                    <a:pt x="757" y="213"/>
                  </a:lnTo>
                  <a:cubicBezTo>
                    <a:pt x="710" y="71"/>
                    <a:pt x="574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698161" y="1588763"/>
              <a:ext cx="64739" cy="21833"/>
            </a:xfrm>
            <a:custGeom>
              <a:rect b="b" l="l" r="r" t="t"/>
              <a:pathLst>
                <a:path extrusionOk="0" h="726" w="2175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79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730069" y="1532708"/>
              <a:ext cx="45034" cy="30253"/>
            </a:xfrm>
            <a:custGeom>
              <a:rect b="b" l="l" r="r" t="t"/>
              <a:pathLst>
                <a:path extrusionOk="0" h="1006" w="1513">
                  <a:moveTo>
                    <a:pt x="398" y="0"/>
                  </a:moveTo>
                  <a:cubicBezTo>
                    <a:pt x="254" y="0"/>
                    <a:pt x="141" y="88"/>
                    <a:pt x="95" y="227"/>
                  </a:cubicBezTo>
                  <a:cubicBezTo>
                    <a:pt x="0" y="416"/>
                    <a:pt x="95" y="605"/>
                    <a:pt x="284" y="699"/>
                  </a:cubicBezTo>
                  <a:lnTo>
                    <a:pt x="945" y="983"/>
                  </a:lnTo>
                  <a:cubicBezTo>
                    <a:pt x="991" y="998"/>
                    <a:pt x="1039" y="1006"/>
                    <a:pt x="1086" y="1006"/>
                  </a:cubicBezTo>
                  <a:cubicBezTo>
                    <a:pt x="1232" y="1006"/>
                    <a:pt x="1370" y="929"/>
                    <a:pt x="1418" y="762"/>
                  </a:cubicBezTo>
                  <a:cubicBezTo>
                    <a:pt x="1512" y="573"/>
                    <a:pt x="1418" y="384"/>
                    <a:pt x="1229" y="290"/>
                  </a:cubicBezTo>
                  <a:lnTo>
                    <a:pt x="567" y="37"/>
                  </a:lnTo>
                  <a:cubicBezTo>
                    <a:pt x="508" y="12"/>
                    <a:pt x="451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957920" y="1465857"/>
              <a:ext cx="54410" cy="53559"/>
            </a:xfrm>
            <a:custGeom>
              <a:rect b="b" l="l" r="r" t="t"/>
              <a:pathLst>
                <a:path extrusionOk="0" h="1781" w="1828">
                  <a:moveTo>
                    <a:pt x="1418" y="0"/>
                  </a:moveTo>
                  <a:cubicBezTo>
                    <a:pt x="1332" y="0"/>
                    <a:pt x="1245" y="39"/>
                    <a:pt x="1166" y="118"/>
                  </a:cubicBezTo>
                  <a:lnTo>
                    <a:pt x="158" y="1158"/>
                  </a:lnTo>
                  <a:cubicBezTo>
                    <a:pt x="1" y="1315"/>
                    <a:pt x="1" y="1504"/>
                    <a:pt x="158" y="1662"/>
                  </a:cubicBezTo>
                  <a:cubicBezTo>
                    <a:pt x="237" y="1741"/>
                    <a:pt x="324" y="1780"/>
                    <a:pt x="410" y="1780"/>
                  </a:cubicBezTo>
                  <a:cubicBezTo>
                    <a:pt x="497" y="1780"/>
                    <a:pt x="584" y="1741"/>
                    <a:pt x="662" y="1662"/>
                  </a:cubicBezTo>
                  <a:lnTo>
                    <a:pt x="1671" y="622"/>
                  </a:lnTo>
                  <a:cubicBezTo>
                    <a:pt x="1828" y="465"/>
                    <a:pt x="1828" y="276"/>
                    <a:pt x="1671" y="118"/>
                  </a:cubicBezTo>
                  <a:cubicBezTo>
                    <a:pt x="1592" y="39"/>
                    <a:pt x="1505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917618" y="1449738"/>
              <a:ext cx="31908" cy="42162"/>
            </a:xfrm>
            <a:custGeom>
              <a:rect b="b" l="l" r="r" t="t"/>
              <a:pathLst>
                <a:path extrusionOk="0" h="1402" w="1072">
                  <a:moveTo>
                    <a:pt x="647" y="0"/>
                  </a:moveTo>
                  <a:cubicBezTo>
                    <a:pt x="510" y="0"/>
                    <a:pt x="386" y="71"/>
                    <a:pt x="315" y="213"/>
                  </a:cubicBezTo>
                  <a:lnTo>
                    <a:pt x="32" y="906"/>
                  </a:lnTo>
                  <a:cubicBezTo>
                    <a:pt x="0" y="1095"/>
                    <a:pt x="95" y="1284"/>
                    <a:pt x="252" y="1379"/>
                  </a:cubicBezTo>
                  <a:cubicBezTo>
                    <a:pt x="298" y="1394"/>
                    <a:pt x="344" y="1402"/>
                    <a:pt x="388" y="1402"/>
                  </a:cubicBezTo>
                  <a:cubicBezTo>
                    <a:pt x="527" y="1402"/>
                    <a:pt x="653" y="1325"/>
                    <a:pt x="725" y="1158"/>
                  </a:cubicBezTo>
                  <a:lnTo>
                    <a:pt x="977" y="497"/>
                  </a:lnTo>
                  <a:cubicBezTo>
                    <a:pt x="1071" y="308"/>
                    <a:pt x="977" y="119"/>
                    <a:pt x="788" y="24"/>
                  </a:cubicBezTo>
                  <a:cubicBezTo>
                    <a:pt x="740" y="8"/>
                    <a:pt x="693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996376" y="1588763"/>
              <a:ext cx="64739" cy="21833"/>
            </a:xfrm>
            <a:custGeom>
              <a:rect b="b" l="l" r="r" t="t"/>
              <a:pathLst>
                <a:path extrusionOk="0" h="726" w="217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2017" y="725"/>
                    <a:pt x="2174" y="568"/>
                    <a:pt x="2174" y="379"/>
                  </a:cubicBezTo>
                  <a:cubicBezTo>
                    <a:pt x="2174" y="158"/>
                    <a:pt x="2017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986048" y="1531234"/>
              <a:ext cx="44112" cy="30253"/>
            </a:xfrm>
            <a:custGeom>
              <a:rect b="b" l="l" r="r" t="t"/>
              <a:pathLst>
                <a:path extrusionOk="0" h="1006" w="1482">
                  <a:moveTo>
                    <a:pt x="1082" y="0"/>
                  </a:moveTo>
                  <a:cubicBezTo>
                    <a:pt x="1038" y="0"/>
                    <a:pt x="992" y="8"/>
                    <a:pt x="946" y="23"/>
                  </a:cubicBezTo>
                  <a:lnTo>
                    <a:pt x="284" y="307"/>
                  </a:lnTo>
                  <a:cubicBezTo>
                    <a:pt x="64" y="433"/>
                    <a:pt x="1" y="622"/>
                    <a:pt x="64" y="780"/>
                  </a:cubicBezTo>
                  <a:cubicBezTo>
                    <a:pt x="133" y="918"/>
                    <a:pt x="253" y="1006"/>
                    <a:pt x="386" y="1006"/>
                  </a:cubicBezTo>
                  <a:cubicBezTo>
                    <a:pt x="435" y="1006"/>
                    <a:pt x="486" y="994"/>
                    <a:pt x="536" y="969"/>
                  </a:cubicBezTo>
                  <a:lnTo>
                    <a:pt x="1198" y="717"/>
                  </a:lnTo>
                  <a:cubicBezTo>
                    <a:pt x="1419" y="622"/>
                    <a:pt x="1482" y="433"/>
                    <a:pt x="1419" y="244"/>
                  </a:cubicBezTo>
                  <a:cubicBezTo>
                    <a:pt x="1347" y="77"/>
                    <a:pt x="1221" y="0"/>
                    <a:pt x="1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697238" y="1719518"/>
              <a:ext cx="364800" cy="42432"/>
            </a:xfrm>
            <a:custGeom>
              <a:rect b="b" l="l" r="r" t="t"/>
              <a:pathLst>
                <a:path extrusionOk="0" h="1411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41"/>
                    <a:pt x="347" y="505"/>
                    <a:pt x="284" y="536"/>
                  </a:cubicBezTo>
                  <a:cubicBezTo>
                    <a:pt x="95" y="631"/>
                    <a:pt x="0" y="820"/>
                    <a:pt x="95" y="1009"/>
                  </a:cubicBezTo>
                  <a:cubicBezTo>
                    <a:pt x="143" y="1176"/>
                    <a:pt x="263" y="1252"/>
                    <a:pt x="414" y="1252"/>
                  </a:cubicBezTo>
                  <a:cubicBezTo>
                    <a:pt x="462" y="1252"/>
                    <a:pt x="514" y="1244"/>
                    <a:pt x="567" y="1229"/>
                  </a:cubicBezTo>
                  <a:cubicBezTo>
                    <a:pt x="725" y="1166"/>
                    <a:pt x="819" y="1103"/>
                    <a:pt x="946" y="1009"/>
                  </a:cubicBezTo>
                  <a:cubicBezTo>
                    <a:pt x="1198" y="835"/>
                    <a:pt x="1505" y="749"/>
                    <a:pt x="1816" y="749"/>
                  </a:cubicBezTo>
                  <a:cubicBezTo>
                    <a:pt x="2127" y="749"/>
                    <a:pt x="2442" y="835"/>
                    <a:pt x="2710" y="1009"/>
                  </a:cubicBezTo>
                  <a:cubicBezTo>
                    <a:pt x="3104" y="1276"/>
                    <a:pt x="3553" y="1410"/>
                    <a:pt x="3994" y="1410"/>
                  </a:cubicBezTo>
                  <a:cubicBezTo>
                    <a:pt x="4435" y="1410"/>
                    <a:pt x="4868" y="1276"/>
                    <a:pt x="5230" y="1009"/>
                  </a:cubicBezTo>
                  <a:cubicBezTo>
                    <a:pt x="5498" y="835"/>
                    <a:pt x="5805" y="749"/>
                    <a:pt x="6108" y="749"/>
                  </a:cubicBezTo>
                  <a:cubicBezTo>
                    <a:pt x="6412" y="749"/>
                    <a:pt x="6711" y="835"/>
                    <a:pt x="6963" y="1009"/>
                  </a:cubicBezTo>
                  <a:cubicBezTo>
                    <a:pt x="7357" y="1276"/>
                    <a:pt x="7806" y="1410"/>
                    <a:pt x="8247" y="1410"/>
                  </a:cubicBezTo>
                  <a:cubicBezTo>
                    <a:pt x="8688" y="1410"/>
                    <a:pt x="9121" y="1276"/>
                    <a:pt x="9483" y="1009"/>
                  </a:cubicBezTo>
                  <a:cubicBezTo>
                    <a:pt x="9751" y="835"/>
                    <a:pt x="10058" y="749"/>
                    <a:pt x="10369" y="749"/>
                  </a:cubicBezTo>
                  <a:cubicBezTo>
                    <a:pt x="10681" y="749"/>
                    <a:pt x="10996" y="835"/>
                    <a:pt x="11279" y="1009"/>
                  </a:cubicBezTo>
                  <a:cubicBezTo>
                    <a:pt x="11437" y="1103"/>
                    <a:pt x="11531" y="1166"/>
                    <a:pt x="11689" y="1261"/>
                  </a:cubicBezTo>
                  <a:cubicBezTo>
                    <a:pt x="11736" y="1274"/>
                    <a:pt x="11782" y="1280"/>
                    <a:pt x="11825" y="1280"/>
                  </a:cubicBezTo>
                  <a:cubicBezTo>
                    <a:pt x="11984" y="1280"/>
                    <a:pt x="12112" y="1195"/>
                    <a:pt x="12161" y="1072"/>
                  </a:cubicBezTo>
                  <a:cubicBezTo>
                    <a:pt x="12256" y="820"/>
                    <a:pt x="12161" y="599"/>
                    <a:pt x="11972" y="536"/>
                  </a:cubicBezTo>
                  <a:cubicBezTo>
                    <a:pt x="11846" y="505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68"/>
                    <a:pt x="8546" y="662"/>
                    <a:pt x="8239" y="662"/>
                  </a:cubicBezTo>
                  <a:cubicBezTo>
                    <a:pt x="7932" y="662"/>
                    <a:pt x="7625" y="568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68"/>
                    <a:pt x="4293" y="662"/>
                    <a:pt x="3986" y="662"/>
                  </a:cubicBezTo>
                  <a:cubicBezTo>
                    <a:pt x="3679" y="662"/>
                    <a:pt x="3371" y="568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697238" y="1675943"/>
              <a:ext cx="364800" cy="41711"/>
            </a:xfrm>
            <a:custGeom>
              <a:rect b="b" l="l" r="r" t="t"/>
              <a:pathLst>
                <a:path extrusionOk="0" h="1387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10"/>
                    <a:pt x="347" y="504"/>
                    <a:pt x="284" y="536"/>
                  </a:cubicBezTo>
                  <a:cubicBezTo>
                    <a:pt x="95" y="599"/>
                    <a:pt x="0" y="819"/>
                    <a:pt x="95" y="1008"/>
                  </a:cubicBezTo>
                  <a:cubicBezTo>
                    <a:pt x="141" y="1147"/>
                    <a:pt x="255" y="1234"/>
                    <a:pt x="399" y="1234"/>
                  </a:cubicBezTo>
                  <a:cubicBezTo>
                    <a:pt x="452" y="1234"/>
                    <a:pt x="508" y="1223"/>
                    <a:pt x="567" y="1197"/>
                  </a:cubicBezTo>
                  <a:cubicBezTo>
                    <a:pt x="725" y="1166"/>
                    <a:pt x="819" y="1071"/>
                    <a:pt x="946" y="1008"/>
                  </a:cubicBezTo>
                  <a:cubicBezTo>
                    <a:pt x="1198" y="835"/>
                    <a:pt x="1505" y="748"/>
                    <a:pt x="1816" y="748"/>
                  </a:cubicBezTo>
                  <a:cubicBezTo>
                    <a:pt x="2127" y="748"/>
                    <a:pt x="2442" y="835"/>
                    <a:pt x="2710" y="1008"/>
                  </a:cubicBezTo>
                  <a:cubicBezTo>
                    <a:pt x="3104" y="1260"/>
                    <a:pt x="3553" y="1386"/>
                    <a:pt x="3994" y="1386"/>
                  </a:cubicBezTo>
                  <a:cubicBezTo>
                    <a:pt x="4435" y="1386"/>
                    <a:pt x="4868" y="1260"/>
                    <a:pt x="5230" y="1008"/>
                  </a:cubicBezTo>
                  <a:cubicBezTo>
                    <a:pt x="5498" y="835"/>
                    <a:pt x="5805" y="748"/>
                    <a:pt x="6108" y="748"/>
                  </a:cubicBezTo>
                  <a:cubicBezTo>
                    <a:pt x="6412" y="748"/>
                    <a:pt x="6711" y="835"/>
                    <a:pt x="6963" y="1008"/>
                  </a:cubicBezTo>
                  <a:cubicBezTo>
                    <a:pt x="7357" y="1260"/>
                    <a:pt x="7806" y="1386"/>
                    <a:pt x="8247" y="1386"/>
                  </a:cubicBezTo>
                  <a:cubicBezTo>
                    <a:pt x="8688" y="1386"/>
                    <a:pt x="9121" y="1260"/>
                    <a:pt x="9483" y="1008"/>
                  </a:cubicBezTo>
                  <a:cubicBezTo>
                    <a:pt x="9751" y="835"/>
                    <a:pt x="10058" y="748"/>
                    <a:pt x="10369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31" y="1166"/>
                    <a:pt x="11689" y="1229"/>
                  </a:cubicBezTo>
                  <a:cubicBezTo>
                    <a:pt x="11741" y="1251"/>
                    <a:pt x="11792" y="1261"/>
                    <a:pt x="11840" y="1261"/>
                  </a:cubicBezTo>
                  <a:cubicBezTo>
                    <a:pt x="11992" y="1261"/>
                    <a:pt x="12113" y="1160"/>
                    <a:pt x="12161" y="1040"/>
                  </a:cubicBezTo>
                  <a:cubicBezTo>
                    <a:pt x="12256" y="819"/>
                    <a:pt x="12161" y="630"/>
                    <a:pt x="11972" y="536"/>
                  </a:cubicBezTo>
                  <a:cubicBezTo>
                    <a:pt x="11846" y="504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1" y="552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696286" y="1501613"/>
              <a:ext cx="365752" cy="172466"/>
            </a:xfrm>
            <a:custGeom>
              <a:rect b="b" l="l" r="r" t="t"/>
              <a:pathLst>
                <a:path extrusionOk="0" h="5735" w="12288">
                  <a:moveTo>
                    <a:pt x="6144" y="788"/>
                  </a:moveTo>
                  <a:cubicBezTo>
                    <a:pt x="7531" y="788"/>
                    <a:pt x="8633" y="1891"/>
                    <a:pt x="8633" y="3245"/>
                  </a:cubicBezTo>
                  <a:cubicBezTo>
                    <a:pt x="8633" y="3938"/>
                    <a:pt x="8350" y="4506"/>
                    <a:pt x="7909" y="5010"/>
                  </a:cubicBezTo>
                  <a:cubicBezTo>
                    <a:pt x="7720" y="4947"/>
                    <a:pt x="7562" y="4884"/>
                    <a:pt x="7373" y="4758"/>
                  </a:cubicBezTo>
                  <a:cubicBezTo>
                    <a:pt x="7011" y="4506"/>
                    <a:pt x="6578" y="4379"/>
                    <a:pt x="6140" y="4379"/>
                  </a:cubicBezTo>
                  <a:cubicBezTo>
                    <a:pt x="5703" y="4379"/>
                    <a:pt x="5262" y="4506"/>
                    <a:pt x="4884" y="4758"/>
                  </a:cubicBezTo>
                  <a:cubicBezTo>
                    <a:pt x="4727" y="4884"/>
                    <a:pt x="4569" y="4947"/>
                    <a:pt x="4380" y="5010"/>
                  </a:cubicBezTo>
                  <a:cubicBezTo>
                    <a:pt x="3939" y="4537"/>
                    <a:pt x="3655" y="3875"/>
                    <a:pt x="3655" y="3245"/>
                  </a:cubicBezTo>
                  <a:cubicBezTo>
                    <a:pt x="3655" y="1891"/>
                    <a:pt x="4758" y="788"/>
                    <a:pt x="6144" y="788"/>
                  </a:cubicBezTo>
                  <a:close/>
                  <a:moveTo>
                    <a:pt x="6144" y="0"/>
                  </a:moveTo>
                  <a:cubicBezTo>
                    <a:pt x="4380" y="0"/>
                    <a:pt x="2931" y="1450"/>
                    <a:pt x="2931" y="3214"/>
                  </a:cubicBezTo>
                  <a:cubicBezTo>
                    <a:pt x="2931" y="3812"/>
                    <a:pt x="3088" y="4411"/>
                    <a:pt x="3372" y="4884"/>
                  </a:cubicBezTo>
                  <a:cubicBezTo>
                    <a:pt x="3277" y="4852"/>
                    <a:pt x="3183" y="4789"/>
                    <a:pt x="3120" y="4726"/>
                  </a:cubicBezTo>
                  <a:cubicBezTo>
                    <a:pt x="2742" y="4474"/>
                    <a:pt x="2285" y="4348"/>
                    <a:pt x="1832" y="4348"/>
                  </a:cubicBezTo>
                  <a:cubicBezTo>
                    <a:pt x="1379" y="4348"/>
                    <a:pt x="930" y="4474"/>
                    <a:pt x="568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1" y="5167"/>
                    <a:pt x="95" y="5356"/>
                  </a:cubicBezTo>
                  <a:cubicBezTo>
                    <a:pt x="143" y="5498"/>
                    <a:pt x="261" y="5569"/>
                    <a:pt x="410" y="5569"/>
                  </a:cubicBezTo>
                  <a:cubicBezTo>
                    <a:pt x="460" y="5569"/>
                    <a:pt x="513" y="5561"/>
                    <a:pt x="568" y="5545"/>
                  </a:cubicBezTo>
                  <a:cubicBezTo>
                    <a:pt x="725" y="5514"/>
                    <a:pt x="820" y="5419"/>
                    <a:pt x="946" y="5356"/>
                  </a:cubicBezTo>
                  <a:cubicBezTo>
                    <a:pt x="1198" y="5183"/>
                    <a:pt x="1505" y="5096"/>
                    <a:pt x="1816" y="5096"/>
                  </a:cubicBezTo>
                  <a:cubicBezTo>
                    <a:pt x="2127" y="5096"/>
                    <a:pt x="2442" y="5183"/>
                    <a:pt x="2710" y="5356"/>
                  </a:cubicBezTo>
                  <a:cubicBezTo>
                    <a:pt x="3104" y="5608"/>
                    <a:pt x="3553" y="5734"/>
                    <a:pt x="3994" y="5734"/>
                  </a:cubicBezTo>
                  <a:cubicBezTo>
                    <a:pt x="4435" y="5734"/>
                    <a:pt x="4868" y="5608"/>
                    <a:pt x="5231" y="5356"/>
                  </a:cubicBezTo>
                  <a:cubicBezTo>
                    <a:pt x="5498" y="5183"/>
                    <a:pt x="5806" y="5096"/>
                    <a:pt x="6109" y="5096"/>
                  </a:cubicBezTo>
                  <a:cubicBezTo>
                    <a:pt x="6412" y="5096"/>
                    <a:pt x="6711" y="5183"/>
                    <a:pt x="6963" y="5356"/>
                  </a:cubicBezTo>
                  <a:cubicBezTo>
                    <a:pt x="7357" y="5608"/>
                    <a:pt x="7806" y="5734"/>
                    <a:pt x="8247" y="5734"/>
                  </a:cubicBezTo>
                  <a:cubicBezTo>
                    <a:pt x="8688" y="5734"/>
                    <a:pt x="9122" y="5608"/>
                    <a:pt x="9484" y="5356"/>
                  </a:cubicBezTo>
                  <a:cubicBezTo>
                    <a:pt x="9752" y="5183"/>
                    <a:pt x="10059" y="5096"/>
                    <a:pt x="10370" y="5096"/>
                  </a:cubicBezTo>
                  <a:cubicBezTo>
                    <a:pt x="10681" y="5096"/>
                    <a:pt x="10996" y="5183"/>
                    <a:pt x="11280" y="5356"/>
                  </a:cubicBezTo>
                  <a:cubicBezTo>
                    <a:pt x="11437" y="5419"/>
                    <a:pt x="11532" y="5514"/>
                    <a:pt x="11689" y="5577"/>
                  </a:cubicBezTo>
                  <a:cubicBezTo>
                    <a:pt x="11742" y="5599"/>
                    <a:pt x="11793" y="5609"/>
                    <a:pt x="11840" y="5609"/>
                  </a:cubicBezTo>
                  <a:cubicBezTo>
                    <a:pt x="11993" y="5609"/>
                    <a:pt x="12114" y="5508"/>
                    <a:pt x="12162" y="5388"/>
                  </a:cubicBezTo>
                  <a:cubicBezTo>
                    <a:pt x="12288" y="5199"/>
                    <a:pt x="12193" y="5010"/>
                    <a:pt x="12004" y="4915"/>
                  </a:cubicBezTo>
                  <a:cubicBezTo>
                    <a:pt x="11878" y="4884"/>
                    <a:pt x="11815" y="4852"/>
                    <a:pt x="11689" y="4758"/>
                  </a:cubicBezTo>
                  <a:cubicBezTo>
                    <a:pt x="11311" y="4506"/>
                    <a:pt x="10862" y="4379"/>
                    <a:pt x="10413" y="4379"/>
                  </a:cubicBezTo>
                  <a:cubicBezTo>
                    <a:pt x="9964" y="4379"/>
                    <a:pt x="9515" y="4506"/>
                    <a:pt x="9137" y="4758"/>
                  </a:cubicBezTo>
                  <a:lnTo>
                    <a:pt x="8885" y="4884"/>
                  </a:lnTo>
                  <a:cubicBezTo>
                    <a:pt x="9169" y="4379"/>
                    <a:pt x="9358" y="3812"/>
                    <a:pt x="9358" y="3214"/>
                  </a:cubicBezTo>
                  <a:cubicBezTo>
                    <a:pt x="9358" y="1450"/>
                    <a:pt x="7909" y="0"/>
                    <a:pt x="6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7787341" y="1259187"/>
            <a:ext cx="702900" cy="660900"/>
            <a:chOff x="7787341" y="1259187"/>
            <a:chExt cx="702900" cy="660900"/>
          </a:xfrm>
        </p:grpSpPr>
        <p:sp>
          <p:nvSpPr>
            <p:cNvPr id="127" name="Google Shape;127;p17"/>
            <p:cNvSpPr/>
            <p:nvPr/>
          </p:nvSpPr>
          <p:spPr>
            <a:xfrm>
              <a:off x="7787341" y="1259187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955932" y="1406742"/>
              <a:ext cx="365751" cy="365751"/>
            </a:xfrm>
            <a:custGeom>
              <a:rect b="b" l="l" r="r" t="t"/>
              <a:pathLst>
                <a:path extrusionOk="0" h="12068" w="12067">
                  <a:moveTo>
                    <a:pt x="5955" y="1104"/>
                  </a:moveTo>
                  <a:lnTo>
                    <a:pt x="6270" y="1734"/>
                  </a:lnTo>
                  <a:lnTo>
                    <a:pt x="5955" y="2364"/>
                  </a:lnTo>
                  <a:lnTo>
                    <a:pt x="5640" y="1734"/>
                  </a:lnTo>
                  <a:lnTo>
                    <a:pt x="5955" y="1104"/>
                  </a:lnTo>
                  <a:close/>
                  <a:moveTo>
                    <a:pt x="9420" y="2521"/>
                  </a:moveTo>
                  <a:lnTo>
                    <a:pt x="9168" y="3183"/>
                  </a:lnTo>
                  <a:lnTo>
                    <a:pt x="8507" y="3435"/>
                  </a:lnTo>
                  <a:lnTo>
                    <a:pt x="8759" y="2773"/>
                  </a:lnTo>
                  <a:lnTo>
                    <a:pt x="9420" y="2521"/>
                  </a:lnTo>
                  <a:close/>
                  <a:moveTo>
                    <a:pt x="2489" y="2553"/>
                  </a:moveTo>
                  <a:lnTo>
                    <a:pt x="3151" y="2805"/>
                  </a:lnTo>
                  <a:lnTo>
                    <a:pt x="3403" y="3466"/>
                  </a:lnTo>
                  <a:lnTo>
                    <a:pt x="2710" y="3246"/>
                  </a:lnTo>
                  <a:lnTo>
                    <a:pt x="2489" y="2553"/>
                  </a:lnTo>
                  <a:close/>
                  <a:moveTo>
                    <a:pt x="4663" y="2931"/>
                  </a:moveTo>
                  <a:lnTo>
                    <a:pt x="5608" y="3403"/>
                  </a:lnTo>
                  <a:lnTo>
                    <a:pt x="5608" y="4254"/>
                  </a:lnTo>
                  <a:cubicBezTo>
                    <a:pt x="5356" y="4286"/>
                    <a:pt x="5167" y="4380"/>
                    <a:pt x="4978" y="4538"/>
                  </a:cubicBezTo>
                  <a:lnTo>
                    <a:pt x="4348" y="3908"/>
                  </a:lnTo>
                  <a:lnTo>
                    <a:pt x="4663" y="2931"/>
                  </a:lnTo>
                  <a:close/>
                  <a:moveTo>
                    <a:pt x="7246" y="2931"/>
                  </a:moveTo>
                  <a:lnTo>
                    <a:pt x="7561" y="3908"/>
                  </a:lnTo>
                  <a:lnTo>
                    <a:pt x="6931" y="4538"/>
                  </a:lnTo>
                  <a:cubicBezTo>
                    <a:pt x="6742" y="4412"/>
                    <a:pt x="6553" y="4349"/>
                    <a:pt x="6301" y="4254"/>
                  </a:cubicBezTo>
                  <a:lnTo>
                    <a:pt x="6301" y="3403"/>
                  </a:lnTo>
                  <a:lnTo>
                    <a:pt x="7246" y="2931"/>
                  </a:lnTo>
                  <a:close/>
                  <a:moveTo>
                    <a:pt x="3812" y="4412"/>
                  </a:moveTo>
                  <a:lnTo>
                    <a:pt x="4442" y="5042"/>
                  </a:lnTo>
                  <a:cubicBezTo>
                    <a:pt x="4348" y="5231"/>
                    <a:pt x="4253" y="5451"/>
                    <a:pt x="4190" y="5672"/>
                  </a:cubicBezTo>
                  <a:lnTo>
                    <a:pt x="3308" y="5672"/>
                  </a:lnTo>
                  <a:lnTo>
                    <a:pt x="2836" y="4727"/>
                  </a:lnTo>
                  <a:lnTo>
                    <a:pt x="3812" y="4412"/>
                  </a:lnTo>
                  <a:close/>
                  <a:moveTo>
                    <a:pt x="8034" y="4412"/>
                  </a:moveTo>
                  <a:lnTo>
                    <a:pt x="9011" y="4727"/>
                  </a:lnTo>
                  <a:lnTo>
                    <a:pt x="8538" y="5672"/>
                  </a:lnTo>
                  <a:lnTo>
                    <a:pt x="7687" y="5672"/>
                  </a:lnTo>
                  <a:cubicBezTo>
                    <a:pt x="7656" y="5451"/>
                    <a:pt x="7561" y="5231"/>
                    <a:pt x="7404" y="5042"/>
                  </a:cubicBezTo>
                  <a:lnTo>
                    <a:pt x="8034" y="4412"/>
                  </a:lnTo>
                  <a:close/>
                  <a:moveTo>
                    <a:pt x="1670" y="5703"/>
                  </a:moveTo>
                  <a:lnTo>
                    <a:pt x="2300" y="6018"/>
                  </a:lnTo>
                  <a:lnTo>
                    <a:pt x="1670" y="6333"/>
                  </a:lnTo>
                  <a:lnTo>
                    <a:pt x="1040" y="6018"/>
                  </a:lnTo>
                  <a:lnTo>
                    <a:pt x="1670" y="5703"/>
                  </a:lnTo>
                  <a:close/>
                  <a:moveTo>
                    <a:pt x="10239" y="5703"/>
                  </a:moveTo>
                  <a:lnTo>
                    <a:pt x="10869" y="6018"/>
                  </a:lnTo>
                  <a:lnTo>
                    <a:pt x="10239" y="6333"/>
                  </a:lnTo>
                  <a:lnTo>
                    <a:pt x="9609" y="6018"/>
                  </a:lnTo>
                  <a:lnTo>
                    <a:pt x="10239" y="5703"/>
                  </a:lnTo>
                  <a:close/>
                  <a:moveTo>
                    <a:pt x="5955" y="4979"/>
                  </a:moveTo>
                  <a:cubicBezTo>
                    <a:pt x="6553" y="4979"/>
                    <a:pt x="7026" y="5451"/>
                    <a:pt x="7026" y="6018"/>
                  </a:cubicBezTo>
                  <a:cubicBezTo>
                    <a:pt x="7026" y="6617"/>
                    <a:pt x="6553" y="7089"/>
                    <a:pt x="5955" y="7089"/>
                  </a:cubicBezTo>
                  <a:cubicBezTo>
                    <a:pt x="5356" y="7089"/>
                    <a:pt x="4884" y="6617"/>
                    <a:pt x="4884" y="6018"/>
                  </a:cubicBezTo>
                  <a:cubicBezTo>
                    <a:pt x="4884" y="5451"/>
                    <a:pt x="5356" y="4979"/>
                    <a:pt x="5955" y="4979"/>
                  </a:cubicBezTo>
                  <a:close/>
                  <a:moveTo>
                    <a:pt x="4222" y="6365"/>
                  </a:moveTo>
                  <a:lnTo>
                    <a:pt x="4222" y="6396"/>
                  </a:lnTo>
                  <a:cubicBezTo>
                    <a:pt x="4253" y="6617"/>
                    <a:pt x="4348" y="6806"/>
                    <a:pt x="4505" y="7026"/>
                  </a:cubicBezTo>
                  <a:lnTo>
                    <a:pt x="3875" y="7657"/>
                  </a:lnTo>
                  <a:lnTo>
                    <a:pt x="2867" y="7310"/>
                  </a:lnTo>
                  <a:lnTo>
                    <a:pt x="3340" y="6365"/>
                  </a:lnTo>
                  <a:close/>
                  <a:moveTo>
                    <a:pt x="8601" y="6396"/>
                  </a:moveTo>
                  <a:lnTo>
                    <a:pt x="9074" y="7342"/>
                  </a:lnTo>
                  <a:lnTo>
                    <a:pt x="8066" y="7657"/>
                  </a:lnTo>
                  <a:lnTo>
                    <a:pt x="7435" y="7026"/>
                  </a:lnTo>
                  <a:cubicBezTo>
                    <a:pt x="7561" y="6806"/>
                    <a:pt x="7656" y="6617"/>
                    <a:pt x="7719" y="6396"/>
                  </a:cubicBezTo>
                  <a:close/>
                  <a:moveTo>
                    <a:pt x="4978" y="7531"/>
                  </a:moveTo>
                  <a:cubicBezTo>
                    <a:pt x="5167" y="7657"/>
                    <a:pt x="5356" y="7720"/>
                    <a:pt x="5608" y="7814"/>
                  </a:cubicBezTo>
                  <a:lnTo>
                    <a:pt x="5608" y="8665"/>
                  </a:lnTo>
                  <a:lnTo>
                    <a:pt x="4663" y="9137"/>
                  </a:lnTo>
                  <a:lnTo>
                    <a:pt x="4348" y="8161"/>
                  </a:lnTo>
                  <a:lnTo>
                    <a:pt x="4978" y="7531"/>
                  </a:lnTo>
                  <a:close/>
                  <a:moveTo>
                    <a:pt x="6931" y="7531"/>
                  </a:moveTo>
                  <a:lnTo>
                    <a:pt x="7561" y="8161"/>
                  </a:lnTo>
                  <a:lnTo>
                    <a:pt x="7246" y="9137"/>
                  </a:lnTo>
                  <a:lnTo>
                    <a:pt x="6301" y="8665"/>
                  </a:lnTo>
                  <a:lnTo>
                    <a:pt x="6301" y="7814"/>
                  </a:lnTo>
                  <a:cubicBezTo>
                    <a:pt x="6553" y="7751"/>
                    <a:pt x="6742" y="7688"/>
                    <a:pt x="6931" y="7531"/>
                  </a:cubicBezTo>
                  <a:close/>
                  <a:moveTo>
                    <a:pt x="8507" y="8602"/>
                  </a:moveTo>
                  <a:lnTo>
                    <a:pt x="9168" y="8822"/>
                  </a:lnTo>
                  <a:lnTo>
                    <a:pt x="9420" y="9484"/>
                  </a:lnTo>
                  <a:lnTo>
                    <a:pt x="8759" y="9263"/>
                  </a:lnTo>
                  <a:lnTo>
                    <a:pt x="8507" y="8602"/>
                  </a:lnTo>
                  <a:close/>
                  <a:moveTo>
                    <a:pt x="3403" y="8633"/>
                  </a:moveTo>
                  <a:lnTo>
                    <a:pt x="3151" y="9295"/>
                  </a:lnTo>
                  <a:lnTo>
                    <a:pt x="2489" y="9547"/>
                  </a:lnTo>
                  <a:lnTo>
                    <a:pt x="2710" y="8854"/>
                  </a:lnTo>
                  <a:lnTo>
                    <a:pt x="3403" y="8633"/>
                  </a:lnTo>
                  <a:close/>
                  <a:moveTo>
                    <a:pt x="5955" y="9704"/>
                  </a:moveTo>
                  <a:lnTo>
                    <a:pt x="6270" y="10334"/>
                  </a:lnTo>
                  <a:lnTo>
                    <a:pt x="5955" y="10965"/>
                  </a:lnTo>
                  <a:lnTo>
                    <a:pt x="5640" y="10334"/>
                  </a:lnTo>
                  <a:lnTo>
                    <a:pt x="5955" y="9704"/>
                  </a:lnTo>
                  <a:close/>
                  <a:moveTo>
                    <a:pt x="6018" y="1"/>
                  </a:moveTo>
                  <a:cubicBezTo>
                    <a:pt x="5923" y="1"/>
                    <a:pt x="5766" y="95"/>
                    <a:pt x="5703" y="190"/>
                  </a:cubicBezTo>
                  <a:lnTo>
                    <a:pt x="5010" y="1671"/>
                  </a:lnTo>
                  <a:cubicBezTo>
                    <a:pt x="4978" y="1765"/>
                    <a:pt x="4978" y="1891"/>
                    <a:pt x="5010" y="1986"/>
                  </a:cubicBezTo>
                  <a:lnTo>
                    <a:pt x="5230" y="2458"/>
                  </a:lnTo>
                  <a:lnTo>
                    <a:pt x="4758" y="2206"/>
                  </a:lnTo>
                  <a:cubicBezTo>
                    <a:pt x="4710" y="2190"/>
                    <a:pt x="4655" y="2183"/>
                    <a:pt x="4596" y="2183"/>
                  </a:cubicBezTo>
                  <a:cubicBezTo>
                    <a:pt x="4537" y="2183"/>
                    <a:pt x="4474" y="2190"/>
                    <a:pt x="4411" y="2206"/>
                  </a:cubicBezTo>
                  <a:cubicBezTo>
                    <a:pt x="4285" y="2238"/>
                    <a:pt x="4222" y="2332"/>
                    <a:pt x="4190" y="2458"/>
                  </a:cubicBezTo>
                  <a:lnTo>
                    <a:pt x="4033" y="2962"/>
                  </a:lnTo>
                  <a:lnTo>
                    <a:pt x="3875" y="2458"/>
                  </a:lnTo>
                  <a:cubicBezTo>
                    <a:pt x="3812" y="2332"/>
                    <a:pt x="3749" y="2238"/>
                    <a:pt x="3623" y="2206"/>
                  </a:cubicBezTo>
                  <a:lnTo>
                    <a:pt x="2143" y="1702"/>
                  </a:lnTo>
                  <a:cubicBezTo>
                    <a:pt x="2109" y="1694"/>
                    <a:pt x="2073" y="1690"/>
                    <a:pt x="2036" y="1690"/>
                  </a:cubicBezTo>
                  <a:cubicBezTo>
                    <a:pt x="1937" y="1690"/>
                    <a:pt x="1834" y="1719"/>
                    <a:pt x="1765" y="1765"/>
                  </a:cubicBezTo>
                  <a:cubicBezTo>
                    <a:pt x="1702" y="1860"/>
                    <a:pt x="1670" y="2017"/>
                    <a:pt x="1702" y="2143"/>
                  </a:cubicBezTo>
                  <a:lnTo>
                    <a:pt x="2206" y="3624"/>
                  </a:lnTo>
                  <a:cubicBezTo>
                    <a:pt x="2237" y="3750"/>
                    <a:pt x="2332" y="3813"/>
                    <a:pt x="2458" y="3876"/>
                  </a:cubicBezTo>
                  <a:lnTo>
                    <a:pt x="2962" y="4034"/>
                  </a:lnTo>
                  <a:lnTo>
                    <a:pt x="2458" y="4191"/>
                  </a:lnTo>
                  <a:cubicBezTo>
                    <a:pt x="2332" y="4223"/>
                    <a:pt x="2237" y="4286"/>
                    <a:pt x="2206" y="4412"/>
                  </a:cubicBezTo>
                  <a:cubicBezTo>
                    <a:pt x="2174" y="4538"/>
                    <a:pt x="2143" y="4664"/>
                    <a:pt x="2206" y="4758"/>
                  </a:cubicBezTo>
                  <a:lnTo>
                    <a:pt x="2458" y="5231"/>
                  </a:lnTo>
                  <a:lnTo>
                    <a:pt x="1985" y="5010"/>
                  </a:lnTo>
                  <a:cubicBezTo>
                    <a:pt x="1922" y="4994"/>
                    <a:pt x="1859" y="4987"/>
                    <a:pt x="1804" y="4987"/>
                  </a:cubicBezTo>
                  <a:cubicBezTo>
                    <a:pt x="1749" y="4987"/>
                    <a:pt x="1702" y="4994"/>
                    <a:pt x="1670" y="5010"/>
                  </a:cubicBezTo>
                  <a:lnTo>
                    <a:pt x="189" y="5703"/>
                  </a:lnTo>
                  <a:cubicBezTo>
                    <a:pt x="95" y="5798"/>
                    <a:pt x="0" y="5924"/>
                    <a:pt x="0" y="6018"/>
                  </a:cubicBezTo>
                  <a:cubicBezTo>
                    <a:pt x="0" y="6144"/>
                    <a:pt x="95" y="6302"/>
                    <a:pt x="189" y="6333"/>
                  </a:cubicBezTo>
                  <a:lnTo>
                    <a:pt x="1670" y="7058"/>
                  </a:lnTo>
                  <a:cubicBezTo>
                    <a:pt x="1717" y="7074"/>
                    <a:pt x="1772" y="7082"/>
                    <a:pt x="1828" y="7082"/>
                  </a:cubicBezTo>
                  <a:cubicBezTo>
                    <a:pt x="1883" y="7082"/>
                    <a:pt x="1938" y="7074"/>
                    <a:pt x="1985" y="7058"/>
                  </a:cubicBezTo>
                  <a:lnTo>
                    <a:pt x="2458" y="6806"/>
                  </a:lnTo>
                  <a:lnTo>
                    <a:pt x="2206" y="7279"/>
                  </a:lnTo>
                  <a:cubicBezTo>
                    <a:pt x="2174" y="7405"/>
                    <a:pt x="2174" y="7531"/>
                    <a:pt x="2206" y="7657"/>
                  </a:cubicBezTo>
                  <a:cubicBezTo>
                    <a:pt x="2237" y="7751"/>
                    <a:pt x="2332" y="7846"/>
                    <a:pt x="2458" y="7877"/>
                  </a:cubicBezTo>
                  <a:lnTo>
                    <a:pt x="2962" y="8035"/>
                  </a:lnTo>
                  <a:lnTo>
                    <a:pt x="2458" y="8192"/>
                  </a:lnTo>
                  <a:cubicBezTo>
                    <a:pt x="2332" y="8224"/>
                    <a:pt x="2237" y="8318"/>
                    <a:pt x="2206" y="8444"/>
                  </a:cubicBezTo>
                  <a:lnTo>
                    <a:pt x="1702" y="9925"/>
                  </a:lnTo>
                  <a:cubicBezTo>
                    <a:pt x="1623" y="10161"/>
                    <a:pt x="1784" y="10397"/>
                    <a:pt x="2004" y="10397"/>
                  </a:cubicBezTo>
                  <a:cubicBezTo>
                    <a:pt x="2048" y="10397"/>
                    <a:pt x="2095" y="10387"/>
                    <a:pt x="2143" y="10366"/>
                  </a:cubicBezTo>
                  <a:lnTo>
                    <a:pt x="3623" y="9862"/>
                  </a:lnTo>
                  <a:cubicBezTo>
                    <a:pt x="3749" y="9799"/>
                    <a:pt x="3812" y="9736"/>
                    <a:pt x="3875" y="9610"/>
                  </a:cubicBezTo>
                  <a:lnTo>
                    <a:pt x="4033" y="9106"/>
                  </a:lnTo>
                  <a:lnTo>
                    <a:pt x="4190" y="9610"/>
                  </a:lnTo>
                  <a:cubicBezTo>
                    <a:pt x="4222" y="9736"/>
                    <a:pt x="4285" y="9799"/>
                    <a:pt x="4411" y="9862"/>
                  </a:cubicBezTo>
                  <a:cubicBezTo>
                    <a:pt x="4484" y="9880"/>
                    <a:pt x="4556" y="9898"/>
                    <a:pt x="4623" y="9898"/>
                  </a:cubicBezTo>
                  <a:cubicBezTo>
                    <a:pt x="4672" y="9898"/>
                    <a:pt x="4718" y="9889"/>
                    <a:pt x="4758" y="9862"/>
                  </a:cubicBezTo>
                  <a:lnTo>
                    <a:pt x="5230" y="9610"/>
                  </a:lnTo>
                  <a:lnTo>
                    <a:pt x="5010" y="10082"/>
                  </a:lnTo>
                  <a:cubicBezTo>
                    <a:pt x="4978" y="10208"/>
                    <a:pt x="4978" y="10334"/>
                    <a:pt x="5010" y="10398"/>
                  </a:cubicBezTo>
                  <a:lnTo>
                    <a:pt x="5703" y="11847"/>
                  </a:lnTo>
                  <a:cubicBezTo>
                    <a:pt x="5797" y="11973"/>
                    <a:pt x="5923" y="12067"/>
                    <a:pt x="6018" y="12067"/>
                  </a:cubicBezTo>
                  <a:cubicBezTo>
                    <a:pt x="6144" y="12067"/>
                    <a:pt x="6301" y="11973"/>
                    <a:pt x="6333" y="11847"/>
                  </a:cubicBezTo>
                  <a:lnTo>
                    <a:pt x="7057" y="10398"/>
                  </a:lnTo>
                  <a:cubicBezTo>
                    <a:pt x="7089" y="10271"/>
                    <a:pt x="7089" y="10177"/>
                    <a:pt x="7057" y="10082"/>
                  </a:cubicBezTo>
                  <a:lnTo>
                    <a:pt x="6805" y="9610"/>
                  </a:lnTo>
                  <a:lnTo>
                    <a:pt x="7278" y="9862"/>
                  </a:lnTo>
                  <a:cubicBezTo>
                    <a:pt x="7341" y="9878"/>
                    <a:pt x="7404" y="9886"/>
                    <a:pt x="7467" y="9886"/>
                  </a:cubicBezTo>
                  <a:cubicBezTo>
                    <a:pt x="7530" y="9886"/>
                    <a:pt x="7593" y="9878"/>
                    <a:pt x="7656" y="9862"/>
                  </a:cubicBezTo>
                  <a:cubicBezTo>
                    <a:pt x="7750" y="9799"/>
                    <a:pt x="7845" y="9736"/>
                    <a:pt x="7877" y="9610"/>
                  </a:cubicBezTo>
                  <a:lnTo>
                    <a:pt x="8034" y="9106"/>
                  </a:lnTo>
                  <a:lnTo>
                    <a:pt x="8192" y="9610"/>
                  </a:lnTo>
                  <a:cubicBezTo>
                    <a:pt x="8223" y="9736"/>
                    <a:pt x="8318" y="9799"/>
                    <a:pt x="8444" y="9862"/>
                  </a:cubicBezTo>
                  <a:lnTo>
                    <a:pt x="9924" y="10366"/>
                  </a:lnTo>
                  <a:cubicBezTo>
                    <a:pt x="9957" y="10373"/>
                    <a:pt x="9990" y="10377"/>
                    <a:pt x="10023" y="10377"/>
                  </a:cubicBezTo>
                  <a:cubicBezTo>
                    <a:pt x="10268" y="10377"/>
                    <a:pt x="10477" y="10175"/>
                    <a:pt x="10365" y="9925"/>
                  </a:cubicBezTo>
                  <a:lnTo>
                    <a:pt x="9861" y="8444"/>
                  </a:lnTo>
                  <a:cubicBezTo>
                    <a:pt x="9798" y="8318"/>
                    <a:pt x="9735" y="8224"/>
                    <a:pt x="9609" y="8192"/>
                  </a:cubicBezTo>
                  <a:lnTo>
                    <a:pt x="9105" y="8035"/>
                  </a:lnTo>
                  <a:lnTo>
                    <a:pt x="9609" y="7877"/>
                  </a:lnTo>
                  <a:cubicBezTo>
                    <a:pt x="9735" y="7846"/>
                    <a:pt x="9798" y="7751"/>
                    <a:pt x="9861" y="7657"/>
                  </a:cubicBezTo>
                  <a:cubicBezTo>
                    <a:pt x="9893" y="7531"/>
                    <a:pt x="9924" y="7405"/>
                    <a:pt x="9861" y="7279"/>
                  </a:cubicBezTo>
                  <a:lnTo>
                    <a:pt x="9609" y="6806"/>
                  </a:lnTo>
                  <a:lnTo>
                    <a:pt x="10082" y="7058"/>
                  </a:lnTo>
                  <a:cubicBezTo>
                    <a:pt x="10145" y="7074"/>
                    <a:pt x="10208" y="7082"/>
                    <a:pt x="10263" y="7082"/>
                  </a:cubicBezTo>
                  <a:cubicBezTo>
                    <a:pt x="10318" y="7082"/>
                    <a:pt x="10365" y="7074"/>
                    <a:pt x="10397" y="7058"/>
                  </a:cubicBezTo>
                  <a:lnTo>
                    <a:pt x="11846" y="6333"/>
                  </a:lnTo>
                  <a:cubicBezTo>
                    <a:pt x="11972" y="6270"/>
                    <a:pt x="12067" y="6144"/>
                    <a:pt x="12067" y="6018"/>
                  </a:cubicBezTo>
                  <a:cubicBezTo>
                    <a:pt x="12067" y="5924"/>
                    <a:pt x="11972" y="5766"/>
                    <a:pt x="11846" y="5703"/>
                  </a:cubicBezTo>
                  <a:lnTo>
                    <a:pt x="10397" y="5010"/>
                  </a:lnTo>
                  <a:cubicBezTo>
                    <a:pt x="10334" y="4994"/>
                    <a:pt x="10279" y="4987"/>
                    <a:pt x="10228" y="4987"/>
                  </a:cubicBezTo>
                  <a:cubicBezTo>
                    <a:pt x="10176" y="4987"/>
                    <a:pt x="10129" y="4994"/>
                    <a:pt x="10082" y="5010"/>
                  </a:cubicBezTo>
                  <a:lnTo>
                    <a:pt x="9609" y="5231"/>
                  </a:lnTo>
                  <a:lnTo>
                    <a:pt x="9861" y="4758"/>
                  </a:lnTo>
                  <a:cubicBezTo>
                    <a:pt x="9893" y="4664"/>
                    <a:pt x="9893" y="4538"/>
                    <a:pt x="9861" y="4412"/>
                  </a:cubicBezTo>
                  <a:cubicBezTo>
                    <a:pt x="9798" y="4286"/>
                    <a:pt x="9735" y="4223"/>
                    <a:pt x="9609" y="4191"/>
                  </a:cubicBezTo>
                  <a:lnTo>
                    <a:pt x="9105" y="4034"/>
                  </a:lnTo>
                  <a:lnTo>
                    <a:pt x="9609" y="3876"/>
                  </a:lnTo>
                  <a:cubicBezTo>
                    <a:pt x="9735" y="3813"/>
                    <a:pt x="9798" y="3750"/>
                    <a:pt x="9861" y="3624"/>
                  </a:cubicBezTo>
                  <a:lnTo>
                    <a:pt x="10365" y="2143"/>
                  </a:lnTo>
                  <a:cubicBezTo>
                    <a:pt x="10397" y="2017"/>
                    <a:pt x="10365" y="1860"/>
                    <a:pt x="10271" y="1765"/>
                  </a:cubicBezTo>
                  <a:cubicBezTo>
                    <a:pt x="10226" y="1721"/>
                    <a:pt x="10135" y="1676"/>
                    <a:pt x="10040" y="1676"/>
                  </a:cubicBezTo>
                  <a:cubicBezTo>
                    <a:pt x="10001" y="1676"/>
                    <a:pt x="9961" y="1684"/>
                    <a:pt x="9924" y="1702"/>
                  </a:cubicBezTo>
                  <a:lnTo>
                    <a:pt x="8444" y="2206"/>
                  </a:lnTo>
                  <a:cubicBezTo>
                    <a:pt x="8318" y="2238"/>
                    <a:pt x="8223" y="2332"/>
                    <a:pt x="8192" y="2458"/>
                  </a:cubicBezTo>
                  <a:lnTo>
                    <a:pt x="8034" y="2962"/>
                  </a:lnTo>
                  <a:lnTo>
                    <a:pt x="7877" y="2458"/>
                  </a:lnTo>
                  <a:cubicBezTo>
                    <a:pt x="7845" y="2332"/>
                    <a:pt x="7750" y="2238"/>
                    <a:pt x="7656" y="2206"/>
                  </a:cubicBezTo>
                  <a:cubicBezTo>
                    <a:pt x="7583" y="2188"/>
                    <a:pt x="7510" y="2170"/>
                    <a:pt x="7438" y="2170"/>
                  </a:cubicBezTo>
                  <a:cubicBezTo>
                    <a:pt x="7384" y="2170"/>
                    <a:pt x="7331" y="2180"/>
                    <a:pt x="7278" y="2206"/>
                  </a:cubicBezTo>
                  <a:lnTo>
                    <a:pt x="6805" y="2458"/>
                  </a:lnTo>
                  <a:lnTo>
                    <a:pt x="7057" y="1986"/>
                  </a:lnTo>
                  <a:cubicBezTo>
                    <a:pt x="7089" y="1860"/>
                    <a:pt x="7089" y="1734"/>
                    <a:pt x="7057" y="1671"/>
                  </a:cubicBezTo>
                  <a:lnTo>
                    <a:pt x="6333" y="190"/>
                  </a:lnTo>
                  <a:cubicBezTo>
                    <a:pt x="6270" y="95"/>
                    <a:pt x="6144" y="1"/>
                    <a:pt x="6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6657523" y="1259163"/>
            <a:ext cx="702900" cy="660900"/>
            <a:chOff x="6657523" y="1259163"/>
            <a:chExt cx="702900" cy="660900"/>
          </a:xfrm>
        </p:grpSpPr>
        <p:sp>
          <p:nvSpPr>
            <p:cNvPr id="130" name="Google Shape;130;p17"/>
            <p:cNvSpPr/>
            <p:nvPr/>
          </p:nvSpPr>
          <p:spPr>
            <a:xfrm>
              <a:off x="6657523" y="1259163"/>
              <a:ext cx="702900" cy="660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826081" y="1420814"/>
              <a:ext cx="365772" cy="337625"/>
            </a:xfrm>
            <a:custGeom>
              <a:rect b="b" l="l" r="r" t="t"/>
              <a:pathLst>
                <a:path extrusionOk="0" h="11272" w="12225">
                  <a:moveTo>
                    <a:pt x="2490" y="1190"/>
                  </a:moveTo>
                  <a:lnTo>
                    <a:pt x="4065" y="4372"/>
                  </a:lnTo>
                  <a:lnTo>
                    <a:pt x="4159" y="4624"/>
                  </a:lnTo>
                  <a:lnTo>
                    <a:pt x="3183" y="6577"/>
                  </a:lnTo>
                  <a:cubicBezTo>
                    <a:pt x="3151" y="6671"/>
                    <a:pt x="3120" y="6766"/>
                    <a:pt x="3057" y="6892"/>
                  </a:cubicBezTo>
                  <a:cubicBezTo>
                    <a:pt x="2868" y="6923"/>
                    <a:pt x="2679" y="6986"/>
                    <a:pt x="2490" y="6986"/>
                  </a:cubicBezTo>
                  <a:cubicBezTo>
                    <a:pt x="1482" y="6986"/>
                    <a:pt x="662" y="6199"/>
                    <a:pt x="662" y="5191"/>
                  </a:cubicBezTo>
                  <a:cubicBezTo>
                    <a:pt x="662" y="4939"/>
                    <a:pt x="757" y="4655"/>
                    <a:pt x="851" y="4372"/>
                  </a:cubicBezTo>
                  <a:cubicBezTo>
                    <a:pt x="851" y="4372"/>
                    <a:pt x="2269" y="1568"/>
                    <a:pt x="2490" y="1190"/>
                  </a:cubicBezTo>
                  <a:close/>
                  <a:moveTo>
                    <a:pt x="9610" y="1190"/>
                  </a:moveTo>
                  <a:lnTo>
                    <a:pt x="11217" y="4372"/>
                  </a:lnTo>
                  <a:cubicBezTo>
                    <a:pt x="11343" y="4655"/>
                    <a:pt x="11406" y="4876"/>
                    <a:pt x="11406" y="5191"/>
                  </a:cubicBezTo>
                  <a:cubicBezTo>
                    <a:pt x="11406" y="6136"/>
                    <a:pt x="10618" y="6986"/>
                    <a:pt x="9610" y="6986"/>
                  </a:cubicBezTo>
                  <a:cubicBezTo>
                    <a:pt x="9421" y="6986"/>
                    <a:pt x="9200" y="6923"/>
                    <a:pt x="9011" y="6892"/>
                  </a:cubicBezTo>
                  <a:cubicBezTo>
                    <a:pt x="8980" y="6766"/>
                    <a:pt x="8948" y="6703"/>
                    <a:pt x="8885" y="6577"/>
                  </a:cubicBezTo>
                  <a:lnTo>
                    <a:pt x="7909" y="4624"/>
                  </a:lnTo>
                  <a:lnTo>
                    <a:pt x="8035" y="4372"/>
                  </a:lnTo>
                  <a:cubicBezTo>
                    <a:pt x="8035" y="4372"/>
                    <a:pt x="9452" y="1536"/>
                    <a:pt x="9610" y="1190"/>
                  </a:cubicBezTo>
                  <a:close/>
                  <a:moveTo>
                    <a:pt x="6050" y="2387"/>
                  </a:moveTo>
                  <a:lnTo>
                    <a:pt x="8255" y="6892"/>
                  </a:lnTo>
                  <a:cubicBezTo>
                    <a:pt x="8476" y="7238"/>
                    <a:pt x="8539" y="7648"/>
                    <a:pt x="8539" y="8026"/>
                  </a:cubicBezTo>
                  <a:cubicBezTo>
                    <a:pt x="8539" y="9412"/>
                    <a:pt x="7436" y="10515"/>
                    <a:pt x="6050" y="10515"/>
                  </a:cubicBezTo>
                  <a:cubicBezTo>
                    <a:pt x="4695" y="10515"/>
                    <a:pt x="3592" y="9412"/>
                    <a:pt x="3592" y="8026"/>
                  </a:cubicBezTo>
                  <a:cubicBezTo>
                    <a:pt x="3592" y="7648"/>
                    <a:pt x="3655" y="7238"/>
                    <a:pt x="3844" y="6892"/>
                  </a:cubicBezTo>
                  <a:lnTo>
                    <a:pt x="6050" y="2387"/>
                  </a:lnTo>
                  <a:close/>
                  <a:moveTo>
                    <a:pt x="2521" y="0"/>
                  </a:moveTo>
                  <a:cubicBezTo>
                    <a:pt x="2395" y="0"/>
                    <a:pt x="2269" y="71"/>
                    <a:pt x="2206" y="213"/>
                  </a:cubicBezTo>
                  <a:cubicBezTo>
                    <a:pt x="2112" y="307"/>
                    <a:pt x="284" y="4025"/>
                    <a:pt x="284" y="4025"/>
                  </a:cubicBezTo>
                  <a:cubicBezTo>
                    <a:pt x="64" y="4372"/>
                    <a:pt x="1" y="4781"/>
                    <a:pt x="1" y="5159"/>
                  </a:cubicBezTo>
                  <a:cubicBezTo>
                    <a:pt x="1" y="5821"/>
                    <a:pt x="284" y="6451"/>
                    <a:pt x="757" y="6923"/>
                  </a:cubicBezTo>
                  <a:cubicBezTo>
                    <a:pt x="1230" y="7396"/>
                    <a:pt x="1860" y="7680"/>
                    <a:pt x="2521" y="7680"/>
                  </a:cubicBezTo>
                  <a:cubicBezTo>
                    <a:pt x="2647" y="7680"/>
                    <a:pt x="2742" y="7680"/>
                    <a:pt x="2899" y="7648"/>
                  </a:cubicBezTo>
                  <a:lnTo>
                    <a:pt x="2899" y="7648"/>
                  </a:lnTo>
                  <a:cubicBezTo>
                    <a:pt x="2899" y="7774"/>
                    <a:pt x="2868" y="7932"/>
                    <a:pt x="2868" y="8026"/>
                  </a:cubicBezTo>
                  <a:cubicBezTo>
                    <a:pt x="2868" y="9822"/>
                    <a:pt x="4348" y="11271"/>
                    <a:pt x="6113" y="11271"/>
                  </a:cubicBezTo>
                  <a:cubicBezTo>
                    <a:pt x="7877" y="11271"/>
                    <a:pt x="9326" y="9822"/>
                    <a:pt x="9326" y="8026"/>
                  </a:cubicBezTo>
                  <a:cubicBezTo>
                    <a:pt x="9326" y="7932"/>
                    <a:pt x="9326" y="7774"/>
                    <a:pt x="9295" y="7648"/>
                  </a:cubicBezTo>
                  <a:cubicBezTo>
                    <a:pt x="9421" y="7648"/>
                    <a:pt x="9547" y="7680"/>
                    <a:pt x="9704" y="7680"/>
                  </a:cubicBezTo>
                  <a:cubicBezTo>
                    <a:pt x="11059" y="7680"/>
                    <a:pt x="12225" y="6577"/>
                    <a:pt x="12225" y="5191"/>
                  </a:cubicBezTo>
                  <a:cubicBezTo>
                    <a:pt x="12130" y="4750"/>
                    <a:pt x="12036" y="4372"/>
                    <a:pt x="11847" y="4025"/>
                  </a:cubicBezTo>
                  <a:lnTo>
                    <a:pt x="9925" y="213"/>
                  </a:lnTo>
                  <a:cubicBezTo>
                    <a:pt x="9862" y="71"/>
                    <a:pt x="9736" y="0"/>
                    <a:pt x="9610" y="0"/>
                  </a:cubicBezTo>
                  <a:cubicBezTo>
                    <a:pt x="9484" y="0"/>
                    <a:pt x="9358" y="71"/>
                    <a:pt x="9295" y="213"/>
                  </a:cubicBezTo>
                  <a:cubicBezTo>
                    <a:pt x="8948" y="906"/>
                    <a:pt x="7530" y="3773"/>
                    <a:pt x="7530" y="3773"/>
                  </a:cubicBezTo>
                  <a:lnTo>
                    <a:pt x="6365" y="1473"/>
                  </a:lnTo>
                  <a:cubicBezTo>
                    <a:pt x="6318" y="1331"/>
                    <a:pt x="6192" y="1260"/>
                    <a:pt x="6062" y="1260"/>
                  </a:cubicBezTo>
                  <a:cubicBezTo>
                    <a:pt x="5932" y="1260"/>
                    <a:pt x="5798" y="1331"/>
                    <a:pt x="5735" y="1473"/>
                  </a:cubicBezTo>
                  <a:lnTo>
                    <a:pt x="4601" y="3773"/>
                  </a:lnTo>
                  <a:lnTo>
                    <a:pt x="2836" y="213"/>
                  </a:lnTo>
                  <a:cubicBezTo>
                    <a:pt x="2773" y="71"/>
                    <a:pt x="2647" y="0"/>
                    <a:pt x="2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type="title"/>
          </p:nvPr>
        </p:nvSpPr>
        <p:spPr>
          <a:xfrm>
            <a:off x="6731317" y="2222813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22%</a:t>
            </a:r>
            <a:endParaRPr sz="1700"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7861129" y="2222813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35%</a:t>
            </a:r>
            <a:endParaRPr sz="1700"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5601517" y="3033750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11%</a:t>
            </a:r>
            <a:endParaRPr sz="1700"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6731329" y="3033750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26%</a:t>
            </a:r>
            <a:endParaRPr sz="1700"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7861142" y="3033750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37%</a:t>
            </a:r>
            <a:endParaRPr sz="1700"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5601504" y="3844700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18%</a:t>
            </a:r>
            <a:endParaRPr sz="1700"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6731317" y="3844700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20%</a:t>
            </a:r>
            <a:endParaRPr sz="1700"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7861129" y="3844700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42%</a:t>
            </a:r>
            <a:endParaRPr sz="1700"/>
          </a:p>
        </p:txBody>
      </p:sp>
      <p:sp>
        <p:nvSpPr>
          <p:cNvPr id="140" name="Google Shape;140;p17"/>
          <p:cNvSpPr/>
          <p:nvPr/>
        </p:nvSpPr>
        <p:spPr>
          <a:xfrm>
            <a:off x="5527692" y="2070137"/>
            <a:ext cx="702900" cy="660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5601504" y="2222813"/>
            <a:ext cx="5553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15%</a:t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4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249" name="Google Shape;1249;p44"/>
          <p:cNvGrpSpPr/>
          <p:nvPr/>
        </p:nvGrpSpPr>
        <p:grpSpPr>
          <a:xfrm>
            <a:off x="583729" y="1130518"/>
            <a:ext cx="3831370" cy="1659686"/>
            <a:chOff x="976654" y="1263820"/>
            <a:chExt cx="3584070" cy="1552559"/>
          </a:xfrm>
        </p:grpSpPr>
        <p:sp>
          <p:nvSpPr>
            <p:cNvPr id="1250" name="Google Shape;1250;p44"/>
            <p:cNvSpPr/>
            <p:nvPr/>
          </p:nvSpPr>
          <p:spPr>
            <a:xfrm>
              <a:off x="1488585" y="1582406"/>
              <a:ext cx="3072138" cy="1233973"/>
            </a:xfrm>
            <a:custGeom>
              <a:rect b="b" l="l" r="r" t="t"/>
              <a:pathLst>
                <a:path extrusionOk="0" h="43161" w="107455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1431435" y="1506206"/>
              <a:ext cx="3072138" cy="1233973"/>
            </a:xfrm>
            <a:custGeom>
              <a:rect b="b" l="l" r="r" t="t"/>
              <a:pathLst>
                <a:path extrusionOk="0" h="43161" w="107455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976654" y="1263820"/>
              <a:ext cx="909562" cy="909934"/>
            </a:xfrm>
            <a:custGeom>
              <a:rect b="b" l="l" r="r" t="t"/>
              <a:pathLst>
                <a:path extrusionOk="0" h="31827" w="31814">
                  <a:moveTo>
                    <a:pt x="15907" y="1"/>
                  </a:moveTo>
                  <a:cubicBezTo>
                    <a:pt x="14776" y="1"/>
                    <a:pt x="13693" y="453"/>
                    <a:pt x="12895" y="1251"/>
                  </a:cubicBezTo>
                  <a:lnTo>
                    <a:pt x="1251" y="12895"/>
                  </a:lnTo>
                  <a:cubicBezTo>
                    <a:pt x="441" y="13705"/>
                    <a:pt x="1" y="14776"/>
                    <a:pt x="1" y="15919"/>
                  </a:cubicBezTo>
                  <a:cubicBezTo>
                    <a:pt x="1" y="17050"/>
                    <a:pt x="441" y="18122"/>
                    <a:pt x="1251" y="18932"/>
                  </a:cubicBezTo>
                  <a:lnTo>
                    <a:pt x="12895" y="30576"/>
                  </a:lnTo>
                  <a:cubicBezTo>
                    <a:pt x="13693" y="31374"/>
                    <a:pt x="14776" y="31826"/>
                    <a:pt x="15907" y="31826"/>
                  </a:cubicBezTo>
                  <a:cubicBezTo>
                    <a:pt x="17050" y="31826"/>
                    <a:pt x="18122" y="31374"/>
                    <a:pt x="18932" y="30576"/>
                  </a:cubicBezTo>
                  <a:lnTo>
                    <a:pt x="30564" y="18932"/>
                  </a:lnTo>
                  <a:cubicBezTo>
                    <a:pt x="31374" y="18122"/>
                    <a:pt x="31814" y="17050"/>
                    <a:pt x="31814" y="15919"/>
                  </a:cubicBezTo>
                  <a:cubicBezTo>
                    <a:pt x="31814" y="14776"/>
                    <a:pt x="31374" y="13705"/>
                    <a:pt x="30564" y="12895"/>
                  </a:cubicBezTo>
                  <a:lnTo>
                    <a:pt x="18932" y="1251"/>
                  </a:lnTo>
                  <a:cubicBezTo>
                    <a:pt x="18122" y="453"/>
                    <a:pt x="17050" y="1"/>
                    <a:pt x="1590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1º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44"/>
            <p:cNvSpPr txBox="1"/>
            <p:nvPr/>
          </p:nvSpPr>
          <p:spPr>
            <a:xfrm>
              <a:off x="2064175" y="2043655"/>
              <a:ext cx="21552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44"/>
            <p:cNvSpPr txBox="1"/>
            <p:nvPr/>
          </p:nvSpPr>
          <p:spPr>
            <a:xfrm>
              <a:off x="2064175" y="1613776"/>
              <a:ext cx="2155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5" name="Google Shape;1255;p44"/>
          <p:cNvGrpSpPr/>
          <p:nvPr/>
        </p:nvGrpSpPr>
        <p:grpSpPr>
          <a:xfrm>
            <a:off x="4728901" y="1130518"/>
            <a:ext cx="3831370" cy="1659686"/>
            <a:chOff x="4640426" y="1263820"/>
            <a:chExt cx="3584070" cy="1552559"/>
          </a:xfrm>
        </p:grpSpPr>
        <p:sp>
          <p:nvSpPr>
            <p:cNvPr id="1256" name="Google Shape;1256;p44"/>
            <p:cNvSpPr/>
            <p:nvPr/>
          </p:nvSpPr>
          <p:spPr>
            <a:xfrm>
              <a:off x="5152357" y="1582406"/>
              <a:ext cx="3072138" cy="1233973"/>
            </a:xfrm>
            <a:custGeom>
              <a:rect b="b" l="l" r="r" t="t"/>
              <a:pathLst>
                <a:path extrusionOk="0" h="43161" w="107455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rgbClr val="76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5095207" y="1506206"/>
              <a:ext cx="3072138" cy="1233973"/>
            </a:xfrm>
            <a:custGeom>
              <a:rect b="b" l="l" r="r" t="t"/>
              <a:pathLst>
                <a:path extrusionOk="0" h="43161" w="107455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4640426" y="1263820"/>
              <a:ext cx="909562" cy="909934"/>
            </a:xfrm>
            <a:custGeom>
              <a:rect b="b" l="l" r="r" t="t"/>
              <a:pathLst>
                <a:path extrusionOk="0" h="31827" w="31814">
                  <a:moveTo>
                    <a:pt x="15907" y="1"/>
                  </a:moveTo>
                  <a:cubicBezTo>
                    <a:pt x="14764" y="1"/>
                    <a:pt x="13693" y="453"/>
                    <a:pt x="12895" y="1251"/>
                  </a:cubicBezTo>
                  <a:lnTo>
                    <a:pt x="1251" y="12895"/>
                  </a:lnTo>
                  <a:cubicBezTo>
                    <a:pt x="441" y="13705"/>
                    <a:pt x="1" y="14776"/>
                    <a:pt x="1" y="15919"/>
                  </a:cubicBezTo>
                  <a:cubicBezTo>
                    <a:pt x="1" y="17050"/>
                    <a:pt x="441" y="18122"/>
                    <a:pt x="1251" y="18932"/>
                  </a:cubicBezTo>
                  <a:lnTo>
                    <a:pt x="12895" y="30576"/>
                  </a:lnTo>
                  <a:cubicBezTo>
                    <a:pt x="13693" y="31374"/>
                    <a:pt x="14764" y="31826"/>
                    <a:pt x="15907" y="31826"/>
                  </a:cubicBezTo>
                  <a:cubicBezTo>
                    <a:pt x="17050" y="31826"/>
                    <a:pt x="18122" y="31374"/>
                    <a:pt x="18932" y="30576"/>
                  </a:cubicBezTo>
                  <a:lnTo>
                    <a:pt x="30564" y="18932"/>
                  </a:lnTo>
                  <a:cubicBezTo>
                    <a:pt x="31374" y="18122"/>
                    <a:pt x="31814" y="17050"/>
                    <a:pt x="31814" y="15919"/>
                  </a:cubicBezTo>
                  <a:cubicBezTo>
                    <a:pt x="31814" y="14776"/>
                    <a:pt x="31374" y="13705"/>
                    <a:pt x="30564" y="12895"/>
                  </a:cubicBezTo>
                  <a:lnTo>
                    <a:pt x="18932" y="1251"/>
                  </a:lnTo>
                  <a:cubicBezTo>
                    <a:pt x="18122" y="453"/>
                    <a:pt x="17050" y="1"/>
                    <a:pt x="159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2º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9" name="Google Shape;1259;p44"/>
            <p:cNvSpPr txBox="1"/>
            <p:nvPr/>
          </p:nvSpPr>
          <p:spPr>
            <a:xfrm>
              <a:off x="5727933" y="2043655"/>
              <a:ext cx="21552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44"/>
            <p:cNvSpPr txBox="1"/>
            <p:nvPr/>
          </p:nvSpPr>
          <p:spPr>
            <a:xfrm>
              <a:off x="5727933" y="1613776"/>
              <a:ext cx="2155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61" name="Google Shape;1261;p44"/>
          <p:cNvGrpSpPr/>
          <p:nvPr/>
        </p:nvGrpSpPr>
        <p:grpSpPr>
          <a:xfrm>
            <a:off x="583729" y="2936340"/>
            <a:ext cx="3831370" cy="1659655"/>
            <a:chOff x="976654" y="2779340"/>
            <a:chExt cx="3584070" cy="1552530"/>
          </a:xfrm>
        </p:grpSpPr>
        <p:sp>
          <p:nvSpPr>
            <p:cNvPr id="1262" name="Google Shape;1262;p44"/>
            <p:cNvSpPr/>
            <p:nvPr/>
          </p:nvSpPr>
          <p:spPr>
            <a:xfrm>
              <a:off x="1488585" y="3097554"/>
              <a:ext cx="3072138" cy="1234316"/>
            </a:xfrm>
            <a:custGeom>
              <a:rect b="b" l="l" r="r" t="t"/>
              <a:pathLst>
                <a:path extrusionOk="0" h="43173" w="107455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1431435" y="3021354"/>
              <a:ext cx="3072138" cy="1234316"/>
            </a:xfrm>
            <a:custGeom>
              <a:rect b="b" l="l" r="r" t="t"/>
              <a:pathLst>
                <a:path extrusionOk="0" h="43173" w="107455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976654" y="2779340"/>
              <a:ext cx="909562" cy="909562"/>
            </a:xfrm>
            <a:custGeom>
              <a:rect b="b" l="l" r="r" t="t"/>
              <a:pathLst>
                <a:path extrusionOk="0" h="31814" w="31814">
                  <a:moveTo>
                    <a:pt x="15907" y="0"/>
                  </a:moveTo>
                  <a:cubicBezTo>
                    <a:pt x="14776" y="0"/>
                    <a:pt x="13693" y="441"/>
                    <a:pt x="12895" y="1250"/>
                  </a:cubicBezTo>
                  <a:lnTo>
                    <a:pt x="1251" y="12895"/>
                  </a:lnTo>
                  <a:cubicBezTo>
                    <a:pt x="441" y="13692"/>
                    <a:pt x="1" y="14764"/>
                    <a:pt x="1" y="15907"/>
                  </a:cubicBezTo>
                  <a:cubicBezTo>
                    <a:pt x="1" y="17050"/>
                    <a:pt x="441" y="18122"/>
                    <a:pt x="1251" y="18931"/>
                  </a:cubicBezTo>
                  <a:lnTo>
                    <a:pt x="12895" y="30564"/>
                  </a:lnTo>
                  <a:cubicBezTo>
                    <a:pt x="13693" y="31373"/>
                    <a:pt x="14776" y="31814"/>
                    <a:pt x="15907" y="31814"/>
                  </a:cubicBezTo>
                  <a:cubicBezTo>
                    <a:pt x="17050" y="31814"/>
                    <a:pt x="18122" y="31373"/>
                    <a:pt x="18932" y="30564"/>
                  </a:cubicBezTo>
                  <a:lnTo>
                    <a:pt x="30564" y="18931"/>
                  </a:lnTo>
                  <a:cubicBezTo>
                    <a:pt x="31374" y="18122"/>
                    <a:pt x="31814" y="17050"/>
                    <a:pt x="31814" y="15907"/>
                  </a:cubicBezTo>
                  <a:cubicBezTo>
                    <a:pt x="31814" y="14764"/>
                    <a:pt x="31374" y="13692"/>
                    <a:pt x="30564" y="12895"/>
                  </a:cubicBezTo>
                  <a:lnTo>
                    <a:pt x="18932" y="1250"/>
                  </a:lnTo>
                  <a:cubicBezTo>
                    <a:pt x="18122" y="441"/>
                    <a:pt x="17050" y="0"/>
                    <a:pt x="1590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3º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5" name="Google Shape;1265;p44"/>
            <p:cNvSpPr txBox="1"/>
            <p:nvPr/>
          </p:nvSpPr>
          <p:spPr>
            <a:xfrm>
              <a:off x="2064175" y="3558803"/>
              <a:ext cx="21552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6" name="Google Shape;1266;p44"/>
            <p:cNvSpPr txBox="1"/>
            <p:nvPr/>
          </p:nvSpPr>
          <p:spPr>
            <a:xfrm>
              <a:off x="2064175" y="3128924"/>
              <a:ext cx="2155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67" name="Google Shape;1267;p44"/>
          <p:cNvGrpSpPr/>
          <p:nvPr/>
        </p:nvGrpSpPr>
        <p:grpSpPr>
          <a:xfrm>
            <a:off x="4728901" y="2936340"/>
            <a:ext cx="3831370" cy="1659655"/>
            <a:chOff x="4640426" y="2779340"/>
            <a:chExt cx="3584070" cy="1552530"/>
          </a:xfrm>
        </p:grpSpPr>
        <p:sp>
          <p:nvSpPr>
            <p:cNvPr id="1268" name="Google Shape;1268;p44"/>
            <p:cNvSpPr/>
            <p:nvPr/>
          </p:nvSpPr>
          <p:spPr>
            <a:xfrm>
              <a:off x="5152357" y="3097554"/>
              <a:ext cx="3072138" cy="1234316"/>
            </a:xfrm>
            <a:custGeom>
              <a:rect b="b" l="l" r="r" t="t"/>
              <a:pathLst>
                <a:path extrusionOk="0" h="43173" w="107455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095207" y="3021354"/>
              <a:ext cx="3072138" cy="1234316"/>
            </a:xfrm>
            <a:custGeom>
              <a:rect b="b" l="l" r="r" t="t"/>
              <a:pathLst>
                <a:path extrusionOk="0" h="43173" w="107455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4640426" y="2779340"/>
              <a:ext cx="909562" cy="909562"/>
            </a:xfrm>
            <a:custGeom>
              <a:rect b="b" l="l" r="r" t="t"/>
              <a:pathLst>
                <a:path extrusionOk="0" h="31814" w="31814">
                  <a:moveTo>
                    <a:pt x="15907" y="0"/>
                  </a:moveTo>
                  <a:cubicBezTo>
                    <a:pt x="14764" y="0"/>
                    <a:pt x="13693" y="441"/>
                    <a:pt x="12895" y="1250"/>
                  </a:cubicBezTo>
                  <a:lnTo>
                    <a:pt x="1251" y="12895"/>
                  </a:lnTo>
                  <a:cubicBezTo>
                    <a:pt x="441" y="13692"/>
                    <a:pt x="1" y="14764"/>
                    <a:pt x="1" y="15907"/>
                  </a:cubicBezTo>
                  <a:cubicBezTo>
                    <a:pt x="1" y="17050"/>
                    <a:pt x="441" y="18122"/>
                    <a:pt x="1251" y="18931"/>
                  </a:cubicBezTo>
                  <a:lnTo>
                    <a:pt x="12895" y="30564"/>
                  </a:lnTo>
                  <a:cubicBezTo>
                    <a:pt x="13693" y="31373"/>
                    <a:pt x="14764" y="31814"/>
                    <a:pt x="15907" y="31814"/>
                  </a:cubicBezTo>
                  <a:cubicBezTo>
                    <a:pt x="17050" y="31814"/>
                    <a:pt x="18122" y="31373"/>
                    <a:pt x="18932" y="30564"/>
                  </a:cubicBezTo>
                  <a:lnTo>
                    <a:pt x="30564" y="18931"/>
                  </a:lnTo>
                  <a:cubicBezTo>
                    <a:pt x="31374" y="18122"/>
                    <a:pt x="31814" y="17050"/>
                    <a:pt x="31814" y="15907"/>
                  </a:cubicBezTo>
                  <a:cubicBezTo>
                    <a:pt x="31814" y="14764"/>
                    <a:pt x="31374" y="13692"/>
                    <a:pt x="30564" y="12895"/>
                  </a:cubicBezTo>
                  <a:lnTo>
                    <a:pt x="18932" y="1250"/>
                  </a:lnTo>
                  <a:cubicBezTo>
                    <a:pt x="18122" y="441"/>
                    <a:pt x="17050" y="0"/>
                    <a:pt x="1590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4º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1" name="Google Shape;1271;p44"/>
            <p:cNvSpPr txBox="1"/>
            <p:nvPr/>
          </p:nvSpPr>
          <p:spPr>
            <a:xfrm>
              <a:off x="5727933" y="3558803"/>
              <a:ext cx="21552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2" name="Google Shape;1272;p44"/>
            <p:cNvSpPr txBox="1"/>
            <p:nvPr/>
          </p:nvSpPr>
          <p:spPr>
            <a:xfrm>
              <a:off x="5727933" y="3128924"/>
              <a:ext cx="21552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5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278" name="Google Shape;1278;p45"/>
          <p:cNvGrpSpPr/>
          <p:nvPr/>
        </p:nvGrpSpPr>
        <p:grpSpPr>
          <a:xfrm>
            <a:off x="1687041" y="3013022"/>
            <a:ext cx="5769917" cy="808701"/>
            <a:chOff x="1687041" y="3013022"/>
            <a:chExt cx="5769917" cy="808701"/>
          </a:xfrm>
        </p:grpSpPr>
        <p:sp>
          <p:nvSpPr>
            <p:cNvPr id="1279" name="Google Shape;1279;p45"/>
            <p:cNvSpPr/>
            <p:nvPr/>
          </p:nvSpPr>
          <p:spPr>
            <a:xfrm>
              <a:off x="1687041" y="3013701"/>
              <a:ext cx="5769917" cy="808022"/>
            </a:xfrm>
            <a:custGeom>
              <a:rect b="b" l="l" r="r" t="t"/>
              <a:pathLst>
                <a:path extrusionOk="0" h="28552" w="203884">
                  <a:moveTo>
                    <a:pt x="1" y="0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554352" y="3013022"/>
              <a:ext cx="1048600" cy="808701"/>
            </a:xfrm>
            <a:custGeom>
              <a:rect b="b" l="l" r="r" t="t"/>
              <a:pathLst>
                <a:path extrusionOk="0" h="28576" w="37053">
                  <a:moveTo>
                    <a:pt x="30956" y="1"/>
                  </a:moveTo>
                  <a:lnTo>
                    <a:pt x="30956" y="24"/>
                  </a:lnTo>
                  <a:lnTo>
                    <a:pt x="0" y="24"/>
                  </a:lnTo>
                  <a:lnTo>
                    <a:pt x="0" y="28576"/>
                  </a:lnTo>
                  <a:lnTo>
                    <a:pt x="31826" y="28576"/>
                  </a:lnTo>
                  <a:lnTo>
                    <a:pt x="31826" y="5239"/>
                  </a:lnTo>
                  <a:lnTo>
                    <a:pt x="3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81" name="Google Shape;1281;p45"/>
            <p:cNvGrpSpPr/>
            <p:nvPr/>
          </p:nvGrpSpPr>
          <p:grpSpPr>
            <a:xfrm>
              <a:off x="3886197" y="3157611"/>
              <a:ext cx="3513900" cy="520201"/>
              <a:chOff x="3822897" y="3124874"/>
              <a:chExt cx="3513900" cy="520201"/>
            </a:xfrm>
          </p:grpSpPr>
          <p:sp>
            <p:nvSpPr>
              <p:cNvPr id="1282" name="Google Shape;1282;p45"/>
              <p:cNvSpPr txBox="1"/>
              <p:nvPr/>
            </p:nvSpPr>
            <p:spPr>
              <a:xfrm>
                <a:off x="3833097" y="3384975"/>
                <a:ext cx="35037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3" name="Google Shape;1283;p45"/>
              <p:cNvSpPr txBox="1"/>
              <p:nvPr/>
            </p:nvSpPr>
            <p:spPr>
              <a:xfrm>
                <a:off x="3822897" y="3124874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84" name="Google Shape;1284;p45"/>
            <p:cNvGrpSpPr/>
            <p:nvPr/>
          </p:nvGrpSpPr>
          <p:grpSpPr>
            <a:xfrm>
              <a:off x="1914969" y="3211973"/>
              <a:ext cx="411468" cy="411487"/>
              <a:chOff x="4321150" y="1946600"/>
              <a:chExt cx="294600" cy="295375"/>
            </a:xfrm>
          </p:grpSpPr>
          <p:sp>
            <p:nvSpPr>
              <p:cNvPr id="1285" name="Google Shape;1285;p45"/>
              <p:cNvSpPr/>
              <p:nvPr/>
            </p:nvSpPr>
            <p:spPr>
              <a:xfrm>
                <a:off x="4321150" y="1946600"/>
                <a:ext cx="294600" cy="295375"/>
              </a:xfrm>
              <a:custGeom>
                <a:rect b="b" l="l" r="r" t="t"/>
                <a:pathLst>
                  <a:path extrusionOk="0" h="11815" w="11784">
                    <a:moveTo>
                      <a:pt x="9043" y="662"/>
                    </a:moveTo>
                    <a:lnTo>
                      <a:pt x="9043" y="2080"/>
                    </a:lnTo>
                    <a:lnTo>
                      <a:pt x="2742" y="2080"/>
                    </a:lnTo>
                    <a:lnTo>
                      <a:pt x="2742" y="662"/>
                    </a:lnTo>
                    <a:close/>
                    <a:moveTo>
                      <a:pt x="10775" y="2742"/>
                    </a:moveTo>
                    <a:cubicBezTo>
                      <a:pt x="10996" y="2742"/>
                      <a:pt x="11153" y="2899"/>
                      <a:pt x="11153" y="3120"/>
                    </a:cubicBezTo>
                    <a:lnTo>
                      <a:pt x="11153" y="6554"/>
                    </a:lnTo>
                    <a:cubicBezTo>
                      <a:pt x="11153" y="6774"/>
                      <a:pt x="10996" y="6932"/>
                      <a:pt x="10775" y="6932"/>
                    </a:cubicBezTo>
                    <a:lnTo>
                      <a:pt x="9767" y="6932"/>
                    </a:lnTo>
                    <a:lnTo>
                      <a:pt x="9767" y="4474"/>
                    </a:lnTo>
                    <a:cubicBezTo>
                      <a:pt x="9767" y="4285"/>
                      <a:pt x="9610" y="4128"/>
                      <a:pt x="9421" y="4128"/>
                    </a:cubicBezTo>
                    <a:lnTo>
                      <a:pt x="2427" y="4128"/>
                    </a:lnTo>
                    <a:cubicBezTo>
                      <a:pt x="2238" y="4128"/>
                      <a:pt x="2080" y="4285"/>
                      <a:pt x="2080" y="4474"/>
                    </a:cubicBezTo>
                    <a:lnTo>
                      <a:pt x="2080" y="6932"/>
                    </a:lnTo>
                    <a:lnTo>
                      <a:pt x="1009" y="6932"/>
                    </a:lnTo>
                    <a:cubicBezTo>
                      <a:pt x="820" y="6932"/>
                      <a:pt x="662" y="6774"/>
                      <a:pt x="662" y="6554"/>
                    </a:cubicBezTo>
                    <a:lnTo>
                      <a:pt x="662" y="3120"/>
                    </a:lnTo>
                    <a:cubicBezTo>
                      <a:pt x="662" y="2899"/>
                      <a:pt x="820" y="2742"/>
                      <a:pt x="1009" y="2742"/>
                    </a:cubicBezTo>
                    <a:close/>
                    <a:moveTo>
                      <a:pt x="9011" y="4821"/>
                    </a:moveTo>
                    <a:lnTo>
                      <a:pt x="9011" y="11090"/>
                    </a:lnTo>
                    <a:lnTo>
                      <a:pt x="2710" y="11090"/>
                    </a:lnTo>
                    <a:lnTo>
                      <a:pt x="2710" y="4821"/>
                    </a:lnTo>
                    <a:close/>
                    <a:moveTo>
                      <a:pt x="2395" y="1"/>
                    </a:moveTo>
                    <a:cubicBezTo>
                      <a:pt x="2206" y="1"/>
                      <a:pt x="2049" y="158"/>
                      <a:pt x="2049" y="347"/>
                    </a:cubicBezTo>
                    <a:lnTo>
                      <a:pt x="2049" y="2112"/>
                    </a:lnTo>
                    <a:lnTo>
                      <a:pt x="1009" y="2112"/>
                    </a:lnTo>
                    <a:cubicBezTo>
                      <a:pt x="442" y="2112"/>
                      <a:pt x="1" y="2584"/>
                      <a:pt x="1" y="3151"/>
                    </a:cubicBezTo>
                    <a:lnTo>
                      <a:pt x="1" y="6617"/>
                    </a:lnTo>
                    <a:cubicBezTo>
                      <a:pt x="1" y="7215"/>
                      <a:pt x="473" y="7625"/>
                      <a:pt x="1009" y="7625"/>
                    </a:cubicBezTo>
                    <a:lnTo>
                      <a:pt x="2049" y="7625"/>
                    </a:lnTo>
                    <a:lnTo>
                      <a:pt x="2049" y="11468"/>
                    </a:lnTo>
                    <a:cubicBezTo>
                      <a:pt x="2049" y="11657"/>
                      <a:pt x="2206" y="11815"/>
                      <a:pt x="2395" y="11815"/>
                    </a:cubicBezTo>
                    <a:lnTo>
                      <a:pt x="9358" y="11815"/>
                    </a:lnTo>
                    <a:cubicBezTo>
                      <a:pt x="9578" y="11815"/>
                      <a:pt x="9736" y="11657"/>
                      <a:pt x="9736" y="11468"/>
                    </a:cubicBezTo>
                    <a:lnTo>
                      <a:pt x="9736" y="7625"/>
                    </a:lnTo>
                    <a:lnTo>
                      <a:pt x="10744" y="7625"/>
                    </a:lnTo>
                    <a:cubicBezTo>
                      <a:pt x="11343" y="7625"/>
                      <a:pt x="11784" y="7152"/>
                      <a:pt x="11784" y="6617"/>
                    </a:cubicBezTo>
                    <a:lnTo>
                      <a:pt x="11784" y="3151"/>
                    </a:lnTo>
                    <a:cubicBezTo>
                      <a:pt x="11784" y="2553"/>
                      <a:pt x="11311" y="2112"/>
                      <a:pt x="10744" y="2112"/>
                    </a:cubicBezTo>
                    <a:lnTo>
                      <a:pt x="9736" y="2112"/>
                    </a:lnTo>
                    <a:lnTo>
                      <a:pt x="9736" y="347"/>
                    </a:lnTo>
                    <a:cubicBezTo>
                      <a:pt x="9736" y="158"/>
                      <a:pt x="9578" y="1"/>
                      <a:pt x="9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5"/>
              <p:cNvSpPr/>
              <p:nvPr/>
            </p:nvSpPr>
            <p:spPr>
              <a:xfrm>
                <a:off x="4564525" y="20316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99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5"/>
              <p:cNvSpPr/>
              <p:nvPr/>
            </p:nvSpPr>
            <p:spPr>
              <a:xfrm>
                <a:off x="4414100" y="2084450"/>
                <a:ext cx="106350" cy="122100"/>
              </a:xfrm>
              <a:custGeom>
                <a:rect b="b" l="l" r="r" t="t"/>
                <a:pathLst>
                  <a:path extrusionOk="0" h="4884" w="4254">
                    <a:moveTo>
                      <a:pt x="2174" y="693"/>
                    </a:moveTo>
                    <a:cubicBezTo>
                      <a:pt x="2584" y="693"/>
                      <a:pt x="2899" y="1008"/>
                      <a:pt x="2899" y="1418"/>
                    </a:cubicBezTo>
                    <a:cubicBezTo>
                      <a:pt x="2899" y="1796"/>
                      <a:pt x="2584" y="2111"/>
                      <a:pt x="2174" y="2111"/>
                    </a:cubicBezTo>
                    <a:cubicBezTo>
                      <a:pt x="1796" y="2111"/>
                      <a:pt x="1481" y="1796"/>
                      <a:pt x="1481" y="1418"/>
                    </a:cubicBezTo>
                    <a:cubicBezTo>
                      <a:pt x="1481" y="1008"/>
                      <a:pt x="1796" y="693"/>
                      <a:pt x="2174" y="693"/>
                    </a:cubicBezTo>
                    <a:close/>
                    <a:moveTo>
                      <a:pt x="2174" y="2804"/>
                    </a:moveTo>
                    <a:cubicBezTo>
                      <a:pt x="2930" y="2804"/>
                      <a:pt x="3592" y="3403"/>
                      <a:pt x="3592" y="4190"/>
                    </a:cubicBezTo>
                    <a:lnTo>
                      <a:pt x="756" y="4190"/>
                    </a:lnTo>
                    <a:cubicBezTo>
                      <a:pt x="756" y="3403"/>
                      <a:pt x="1387" y="2804"/>
                      <a:pt x="2174" y="2804"/>
                    </a:cubicBezTo>
                    <a:close/>
                    <a:moveTo>
                      <a:pt x="2143" y="0"/>
                    </a:moveTo>
                    <a:cubicBezTo>
                      <a:pt x="1387" y="0"/>
                      <a:pt x="725" y="630"/>
                      <a:pt x="725" y="1386"/>
                    </a:cubicBezTo>
                    <a:cubicBezTo>
                      <a:pt x="725" y="1733"/>
                      <a:pt x="882" y="2079"/>
                      <a:pt x="1103" y="2331"/>
                    </a:cubicBezTo>
                    <a:cubicBezTo>
                      <a:pt x="473" y="2678"/>
                      <a:pt x="0" y="3340"/>
                      <a:pt x="0" y="4159"/>
                    </a:cubicBezTo>
                    <a:lnTo>
                      <a:pt x="0" y="4537"/>
                    </a:lnTo>
                    <a:cubicBezTo>
                      <a:pt x="63" y="4726"/>
                      <a:pt x="221" y="4883"/>
                      <a:pt x="410" y="4883"/>
                    </a:cubicBezTo>
                    <a:lnTo>
                      <a:pt x="3907" y="4883"/>
                    </a:lnTo>
                    <a:cubicBezTo>
                      <a:pt x="4127" y="4883"/>
                      <a:pt x="4253" y="4726"/>
                      <a:pt x="4253" y="4537"/>
                    </a:cubicBezTo>
                    <a:lnTo>
                      <a:pt x="4253" y="4159"/>
                    </a:lnTo>
                    <a:cubicBezTo>
                      <a:pt x="4253" y="3371"/>
                      <a:pt x="3844" y="2709"/>
                      <a:pt x="3151" y="2331"/>
                    </a:cubicBezTo>
                    <a:cubicBezTo>
                      <a:pt x="3403" y="2048"/>
                      <a:pt x="3560" y="1733"/>
                      <a:pt x="3560" y="1386"/>
                    </a:cubicBezTo>
                    <a:cubicBezTo>
                      <a:pt x="3560" y="599"/>
                      <a:pt x="2930" y="0"/>
                      <a:pt x="2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8" name="Google Shape;1288;p45"/>
          <p:cNvGrpSpPr/>
          <p:nvPr/>
        </p:nvGrpSpPr>
        <p:grpSpPr>
          <a:xfrm>
            <a:off x="1687041" y="2100913"/>
            <a:ext cx="5769917" cy="808022"/>
            <a:chOff x="1687041" y="2100913"/>
            <a:chExt cx="5769917" cy="808022"/>
          </a:xfrm>
        </p:grpSpPr>
        <p:sp>
          <p:nvSpPr>
            <p:cNvPr id="1289" name="Google Shape;1289;p45"/>
            <p:cNvSpPr/>
            <p:nvPr/>
          </p:nvSpPr>
          <p:spPr>
            <a:xfrm>
              <a:off x="1687041" y="2100913"/>
              <a:ext cx="5769917" cy="808022"/>
            </a:xfrm>
            <a:custGeom>
              <a:rect b="b" l="l" r="r" t="t"/>
              <a:pathLst>
                <a:path extrusionOk="0" h="28552" w="203884">
                  <a:moveTo>
                    <a:pt x="1" y="1"/>
                  </a:moveTo>
                  <a:lnTo>
                    <a:pt x="1" y="28552"/>
                  </a:lnTo>
                  <a:lnTo>
                    <a:pt x="203883" y="28552"/>
                  </a:lnTo>
                  <a:lnTo>
                    <a:pt x="20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554352" y="2100913"/>
              <a:ext cx="1047921" cy="808022"/>
            </a:xfrm>
            <a:custGeom>
              <a:rect b="b" l="l" r="r" t="t"/>
              <a:pathLst>
                <a:path extrusionOk="0" h="28552" w="37029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91" name="Google Shape;1291;p45"/>
            <p:cNvGrpSpPr/>
            <p:nvPr/>
          </p:nvGrpSpPr>
          <p:grpSpPr>
            <a:xfrm>
              <a:off x="3886197" y="2244823"/>
              <a:ext cx="3513903" cy="520201"/>
              <a:chOff x="3889572" y="2246212"/>
              <a:chExt cx="3513903" cy="520201"/>
            </a:xfrm>
          </p:grpSpPr>
          <p:sp>
            <p:nvSpPr>
              <p:cNvPr id="1292" name="Google Shape;1292;p45"/>
              <p:cNvSpPr txBox="1"/>
              <p:nvPr/>
            </p:nvSpPr>
            <p:spPr>
              <a:xfrm>
                <a:off x="3899775" y="2506313"/>
                <a:ext cx="35037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</a:t>
                </a: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is a cold place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3" name="Google Shape;1293;p45"/>
              <p:cNvSpPr txBox="1"/>
              <p:nvPr/>
            </p:nvSpPr>
            <p:spPr>
              <a:xfrm>
                <a:off x="3889572" y="2246212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94" name="Google Shape;1294;p45"/>
            <p:cNvGrpSpPr/>
            <p:nvPr/>
          </p:nvGrpSpPr>
          <p:grpSpPr>
            <a:xfrm>
              <a:off x="1914957" y="2299178"/>
              <a:ext cx="411492" cy="411492"/>
              <a:chOff x="4685050" y="1945825"/>
              <a:chExt cx="294575" cy="294575"/>
            </a:xfrm>
          </p:grpSpPr>
          <p:sp>
            <p:nvSpPr>
              <p:cNvPr id="1295" name="Google Shape;1295;p45"/>
              <p:cNvSpPr/>
              <p:nvPr/>
            </p:nvSpPr>
            <p:spPr>
              <a:xfrm>
                <a:off x="4720475" y="2086025"/>
                <a:ext cx="104775" cy="121300"/>
              </a:xfrm>
              <a:custGeom>
                <a:rect b="b" l="l" r="r" t="t"/>
                <a:pathLst>
                  <a:path extrusionOk="0" h="4852" w="4191">
                    <a:moveTo>
                      <a:pt x="2017" y="693"/>
                    </a:moveTo>
                    <a:cubicBezTo>
                      <a:pt x="2427" y="693"/>
                      <a:pt x="2742" y="1008"/>
                      <a:pt x="2742" y="1386"/>
                    </a:cubicBezTo>
                    <a:cubicBezTo>
                      <a:pt x="2742" y="1796"/>
                      <a:pt x="2427" y="2111"/>
                      <a:pt x="2017" y="2111"/>
                    </a:cubicBezTo>
                    <a:cubicBezTo>
                      <a:pt x="1639" y="2111"/>
                      <a:pt x="1324" y="1796"/>
                      <a:pt x="1324" y="1386"/>
                    </a:cubicBezTo>
                    <a:cubicBezTo>
                      <a:pt x="1324" y="1008"/>
                      <a:pt x="1639" y="693"/>
                      <a:pt x="2017" y="693"/>
                    </a:cubicBezTo>
                    <a:close/>
                    <a:moveTo>
                      <a:pt x="2017" y="2772"/>
                    </a:moveTo>
                    <a:cubicBezTo>
                      <a:pt x="2773" y="2772"/>
                      <a:pt x="3403" y="3403"/>
                      <a:pt x="3403" y="4127"/>
                    </a:cubicBezTo>
                    <a:lnTo>
                      <a:pt x="631" y="4127"/>
                    </a:lnTo>
                    <a:cubicBezTo>
                      <a:pt x="631" y="3403"/>
                      <a:pt x="1261" y="2772"/>
                      <a:pt x="2017" y="2772"/>
                    </a:cubicBezTo>
                    <a:close/>
                    <a:moveTo>
                      <a:pt x="2049" y="0"/>
                    </a:moveTo>
                    <a:cubicBezTo>
                      <a:pt x="1324" y="0"/>
                      <a:pt x="694" y="630"/>
                      <a:pt x="694" y="1386"/>
                    </a:cubicBezTo>
                    <a:cubicBezTo>
                      <a:pt x="694" y="1733"/>
                      <a:pt x="851" y="2111"/>
                      <a:pt x="1072" y="2331"/>
                    </a:cubicBezTo>
                    <a:cubicBezTo>
                      <a:pt x="442" y="2678"/>
                      <a:pt x="1" y="3340"/>
                      <a:pt x="1" y="4127"/>
                    </a:cubicBezTo>
                    <a:lnTo>
                      <a:pt x="1" y="4505"/>
                    </a:lnTo>
                    <a:cubicBezTo>
                      <a:pt x="1" y="4694"/>
                      <a:pt x="158" y="4852"/>
                      <a:pt x="379" y="4852"/>
                    </a:cubicBezTo>
                    <a:lnTo>
                      <a:pt x="3844" y="4852"/>
                    </a:lnTo>
                    <a:cubicBezTo>
                      <a:pt x="4033" y="4852"/>
                      <a:pt x="4191" y="4694"/>
                      <a:pt x="4191" y="4505"/>
                    </a:cubicBezTo>
                    <a:lnTo>
                      <a:pt x="4191" y="4127"/>
                    </a:lnTo>
                    <a:cubicBezTo>
                      <a:pt x="4096" y="3340"/>
                      <a:pt x="3687" y="2678"/>
                      <a:pt x="3057" y="2331"/>
                    </a:cubicBezTo>
                    <a:cubicBezTo>
                      <a:pt x="3277" y="2111"/>
                      <a:pt x="3435" y="1733"/>
                      <a:pt x="3435" y="1386"/>
                    </a:cubicBezTo>
                    <a:cubicBezTo>
                      <a:pt x="3435" y="630"/>
                      <a:pt x="2805" y="0"/>
                      <a:pt x="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5"/>
              <p:cNvSpPr/>
              <p:nvPr/>
            </p:nvSpPr>
            <p:spPr>
              <a:xfrm>
                <a:off x="4685050" y="1945825"/>
                <a:ext cx="294575" cy="294575"/>
              </a:xfrm>
              <a:custGeom>
                <a:rect b="b" l="l" r="r" t="t"/>
                <a:pathLst>
                  <a:path extrusionOk="0" h="11783" w="11783">
                    <a:moveTo>
                      <a:pt x="6900" y="693"/>
                    </a:moveTo>
                    <a:lnTo>
                      <a:pt x="6900" y="1418"/>
                    </a:lnTo>
                    <a:lnTo>
                      <a:pt x="4820" y="1418"/>
                    </a:lnTo>
                    <a:lnTo>
                      <a:pt x="4820" y="693"/>
                    </a:lnTo>
                    <a:close/>
                    <a:moveTo>
                      <a:pt x="7215" y="2111"/>
                    </a:moveTo>
                    <a:cubicBezTo>
                      <a:pt x="7404" y="2111"/>
                      <a:pt x="7561" y="2269"/>
                      <a:pt x="7561" y="2458"/>
                    </a:cubicBezTo>
                    <a:cubicBezTo>
                      <a:pt x="7561" y="2678"/>
                      <a:pt x="7404" y="2836"/>
                      <a:pt x="7215" y="2836"/>
                    </a:cubicBezTo>
                    <a:lnTo>
                      <a:pt x="4474" y="2836"/>
                    </a:lnTo>
                    <a:cubicBezTo>
                      <a:pt x="4253" y="2836"/>
                      <a:pt x="4096" y="2678"/>
                      <a:pt x="4096" y="2458"/>
                    </a:cubicBezTo>
                    <a:cubicBezTo>
                      <a:pt x="4096" y="2269"/>
                      <a:pt x="4316" y="2111"/>
                      <a:pt x="4474" y="2111"/>
                    </a:cubicBezTo>
                    <a:close/>
                    <a:moveTo>
                      <a:pt x="6900" y="3497"/>
                    </a:moveTo>
                    <a:lnTo>
                      <a:pt x="6900" y="4568"/>
                    </a:lnTo>
                    <a:cubicBezTo>
                      <a:pt x="6900" y="4757"/>
                      <a:pt x="6742" y="4915"/>
                      <a:pt x="6553" y="4915"/>
                    </a:cubicBezTo>
                    <a:lnTo>
                      <a:pt x="5167" y="4915"/>
                    </a:lnTo>
                    <a:cubicBezTo>
                      <a:pt x="4978" y="4915"/>
                      <a:pt x="4820" y="4757"/>
                      <a:pt x="4820" y="4568"/>
                    </a:cubicBezTo>
                    <a:lnTo>
                      <a:pt x="4820" y="3497"/>
                    </a:lnTo>
                    <a:close/>
                    <a:moveTo>
                      <a:pt x="10775" y="4883"/>
                    </a:moveTo>
                    <a:cubicBezTo>
                      <a:pt x="10964" y="4883"/>
                      <a:pt x="11121" y="5041"/>
                      <a:pt x="11121" y="5230"/>
                    </a:cubicBezTo>
                    <a:lnTo>
                      <a:pt x="11121" y="10775"/>
                    </a:lnTo>
                    <a:cubicBezTo>
                      <a:pt x="11121" y="10964"/>
                      <a:pt x="10964" y="11121"/>
                      <a:pt x="10775" y="11121"/>
                    </a:cubicBezTo>
                    <a:lnTo>
                      <a:pt x="1008" y="11121"/>
                    </a:lnTo>
                    <a:cubicBezTo>
                      <a:pt x="788" y="11121"/>
                      <a:pt x="630" y="10964"/>
                      <a:pt x="630" y="10775"/>
                    </a:cubicBezTo>
                    <a:lnTo>
                      <a:pt x="630" y="5230"/>
                    </a:lnTo>
                    <a:cubicBezTo>
                      <a:pt x="630" y="5041"/>
                      <a:pt x="788" y="4883"/>
                      <a:pt x="1008" y="4883"/>
                    </a:cubicBezTo>
                    <a:lnTo>
                      <a:pt x="4190" y="4883"/>
                    </a:lnTo>
                    <a:cubicBezTo>
                      <a:pt x="4348" y="5261"/>
                      <a:pt x="4694" y="5577"/>
                      <a:pt x="5167" y="5577"/>
                    </a:cubicBezTo>
                    <a:lnTo>
                      <a:pt x="6553" y="5577"/>
                    </a:lnTo>
                    <a:cubicBezTo>
                      <a:pt x="6994" y="5577"/>
                      <a:pt x="7372" y="5293"/>
                      <a:pt x="7530" y="4883"/>
                    </a:cubicBezTo>
                    <a:close/>
                    <a:moveTo>
                      <a:pt x="4505" y="0"/>
                    </a:moveTo>
                    <a:cubicBezTo>
                      <a:pt x="4316" y="0"/>
                      <a:pt x="4159" y="158"/>
                      <a:pt x="4159" y="347"/>
                    </a:cubicBezTo>
                    <a:lnTo>
                      <a:pt x="4159" y="1449"/>
                    </a:lnTo>
                    <a:cubicBezTo>
                      <a:pt x="3749" y="1607"/>
                      <a:pt x="3434" y="1953"/>
                      <a:pt x="3434" y="2426"/>
                    </a:cubicBezTo>
                    <a:cubicBezTo>
                      <a:pt x="3434" y="2867"/>
                      <a:pt x="3718" y="3245"/>
                      <a:pt x="4159" y="3403"/>
                    </a:cubicBezTo>
                    <a:lnTo>
                      <a:pt x="4159" y="4190"/>
                    </a:lnTo>
                    <a:lnTo>
                      <a:pt x="1040" y="4190"/>
                    </a:lnTo>
                    <a:cubicBezTo>
                      <a:pt x="441" y="4190"/>
                      <a:pt x="0" y="4663"/>
                      <a:pt x="0" y="5230"/>
                    </a:cubicBezTo>
                    <a:lnTo>
                      <a:pt x="0" y="10775"/>
                    </a:lnTo>
                    <a:cubicBezTo>
                      <a:pt x="0" y="11373"/>
                      <a:pt x="473" y="11783"/>
                      <a:pt x="1040" y="11783"/>
                    </a:cubicBezTo>
                    <a:lnTo>
                      <a:pt x="10775" y="11783"/>
                    </a:lnTo>
                    <a:cubicBezTo>
                      <a:pt x="11342" y="11783"/>
                      <a:pt x="11783" y="11310"/>
                      <a:pt x="11783" y="10775"/>
                    </a:cubicBezTo>
                    <a:lnTo>
                      <a:pt x="11783" y="5230"/>
                    </a:lnTo>
                    <a:cubicBezTo>
                      <a:pt x="11783" y="4663"/>
                      <a:pt x="11342" y="4190"/>
                      <a:pt x="10775" y="4190"/>
                    </a:cubicBezTo>
                    <a:lnTo>
                      <a:pt x="7624" y="4190"/>
                    </a:lnTo>
                    <a:lnTo>
                      <a:pt x="7624" y="3403"/>
                    </a:lnTo>
                    <a:cubicBezTo>
                      <a:pt x="8002" y="3245"/>
                      <a:pt x="8317" y="2899"/>
                      <a:pt x="8317" y="2426"/>
                    </a:cubicBezTo>
                    <a:cubicBezTo>
                      <a:pt x="8317" y="1985"/>
                      <a:pt x="8034" y="1607"/>
                      <a:pt x="7624" y="1449"/>
                    </a:cubicBezTo>
                    <a:lnTo>
                      <a:pt x="7624" y="347"/>
                    </a:lnTo>
                    <a:cubicBezTo>
                      <a:pt x="7624" y="158"/>
                      <a:pt x="7467" y="0"/>
                      <a:pt x="7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5"/>
              <p:cNvSpPr/>
              <p:nvPr/>
            </p:nvSpPr>
            <p:spPr>
              <a:xfrm>
                <a:off x="4840200" y="2103350"/>
                <a:ext cx="104775" cy="17350"/>
              </a:xfrm>
              <a:custGeom>
                <a:rect b="b" l="l" r="r" t="t"/>
                <a:pathLst>
                  <a:path extrusionOk="0" h="694" w="4191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lnTo>
                      <a:pt x="3844" y="693"/>
                    </a:lnTo>
                    <a:cubicBezTo>
                      <a:pt x="4033" y="693"/>
                      <a:pt x="4191" y="536"/>
                      <a:pt x="4191" y="347"/>
                    </a:cubicBezTo>
                    <a:cubicBezTo>
                      <a:pt x="4191" y="158"/>
                      <a:pt x="4033" y="0"/>
                      <a:pt x="3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4840200" y="2137200"/>
                <a:ext cx="104775" cy="18150"/>
              </a:xfrm>
              <a:custGeom>
                <a:rect b="b" l="l" r="r" t="t"/>
                <a:pathLst>
                  <a:path extrusionOk="0" h="726" w="4191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lnTo>
                      <a:pt x="3844" y="725"/>
                    </a:lnTo>
                    <a:cubicBezTo>
                      <a:pt x="4033" y="725"/>
                      <a:pt x="4191" y="568"/>
                      <a:pt x="4191" y="379"/>
                    </a:cubicBezTo>
                    <a:cubicBezTo>
                      <a:pt x="4191" y="158"/>
                      <a:pt x="4033" y="1"/>
                      <a:pt x="38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4840200" y="2171875"/>
                <a:ext cx="104775" cy="18125"/>
              </a:xfrm>
              <a:custGeom>
                <a:rect b="b" l="l" r="r" t="t"/>
                <a:pathLst>
                  <a:path extrusionOk="0" h="725" w="4191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3844" y="725"/>
                    </a:lnTo>
                    <a:cubicBezTo>
                      <a:pt x="4033" y="725"/>
                      <a:pt x="4191" y="567"/>
                      <a:pt x="4191" y="347"/>
                    </a:cubicBezTo>
                    <a:cubicBezTo>
                      <a:pt x="4191" y="158"/>
                      <a:pt x="4033" y="0"/>
                      <a:pt x="3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0" name="Google Shape;1300;p45"/>
          <p:cNvGrpSpPr/>
          <p:nvPr/>
        </p:nvGrpSpPr>
        <p:grpSpPr>
          <a:xfrm>
            <a:off x="1687041" y="1188124"/>
            <a:ext cx="5769917" cy="808022"/>
            <a:chOff x="1687041" y="1188124"/>
            <a:chExt cx="5769917" cy="808022"/>
          </a:xfrm>
        </p:grpSpPr>
        <p:sp>
          <p:nvSpPr>
            <p:cNvPr id="1301" name="Google Shape;1301;p45"/>
            <p:cNvSpPr/>
            <p:nvPr/>
          </p:nvSpPr>
          <p:spPr>
            <a:xfrm>
              <a:off x="1687041" y="1188124"/>
              <a:ext cx="5769917" cy="808022"/>
            </a:xfrm>
            <a:custGeom>
              <a:rect b="b" l="l" r="r" t="t"/>
              <a:pathLst>
                <a:path extrusionOk="0" h="28552" w="203884">
                  <a:moveTo>
                    <a:pt x="12526" y="1"/>
                  </a:moveTo>
                  <a:cubicBezTo>
                    <a:pt x="5644" y="1"/>
                    <a:pt x="1" y="5644"/>
                    <a:pt x="1" y="12526"/>
                  </a:cubicBezTo>
                  <a:lnTo>
                    <a:pt x="1" y="28552"/>
                  </a:lnTo>
                  <a:lnTo>
                    <a:pt x="203883" y="28552"/>
                  </a:lnTo>
                  <a:lnTo>
                    <a:pt x="203883" y="12526"/>
                  </a:lnTo>
                  <a:cubicBezTo>
                    <a:pt x="203883" y="5644"/>
                    <a:pt x="198240" y="1"/>
                    <a:pt x="19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2554352" y="1188124"/>
              <a:ext cx="1047921" cy="808022"/>
            </a:xfrm>
            <a:custGeom>
              <a:rect b="b" l="l" r="r" t="t"/>
              <a:pathLst>
                <a:path extrusionOk="0" h="28552" w="37029">
                  <a:moveTo>
                    <a:pt x="0" y="1"/>
                  </a:moveTo>
                  <a:lnTo>
                    <a:pt x="0" y="28552"/>
                  </a:lnTo>
                  <a:lnTo>
                    <a:pt x="31826" y="28552"/>
                  </a:lnTo>
                  <a:lnTo>
                    <a:pt x="31826" y="5215"/>
                  </a:lnTo>
                  <a:lnTo>
                    <a:pt x="37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03" name="Google Shape;1303;p45"/>
            <p:cNvGrpSpPr/>
            <p:nvPr/>
          </p:nvGrpSpPr>
          <p:grpSpPr>
            <a:xfrm>
              <a:off x="3886197" y="1332035"/>
              <a:ext cx="3513903" cy="520201"/>
              <a:chOff x="3886197" y="1332037"/>
              <a:chExt cx="3513903" cy="520201"/>
            </a:xfrm>
          </p:grpSpPr>
          <p:sp>
            <p:nvSpPr>
              <p:cNvPr id="1304" name="Google Shape;1304;p45"/>
              <p:cNvSpPr txBox="1"/>
              <p:nvPr/>
            </p:nvSpPr>
            <p:spPr>
              <a:xfrm>
                <a:off x="3886197" y="1332037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5" name="Google Shape;1305;p45"/>
              <p:cNvSpPr txBox="1"/>
              <p:nvPr/>
            </p:nvSpPr>
            <p:spPr>
              <a:xfrm>
                <a:off x="3896400" y="1592138"/>
                <a:ext cx="35037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06" name="Google Shape;1306;p45"/>
            <p:cNvGrpSpPr/>
            <p:nvPr/>
          </p:nvGrpSpPr>
          <p:grpSpPr>
            <a:xfrm>
              <a:off x="1914962" y="1386406"/>
              <a:ext cx="411476" cy="411492"/>
              <a:chOff x="3599700" y="1954475"/>
              <a:chExt cx="296175" cy="295400"/>
            </a:xfrm>
          </p:grpSpPr>
          <p:sp>
            <p:nvSpPr>
              <p:cNvPr id="1307" name="Google Shape;1307;p45"/>
              <p:cNvSpPr/>
              <p:nvPr/>
            </p:nvSpPr>
            <p:spPr>
              <a:xfrm>
                <a:off x="3599700" y="1954475"/>
                <a:ext cx="296175" cy="295400"/>
              </a:xfrm>
              <a:custGeom>
                <a:rect b="b" l="l" r="r" t="t"/>
                <a:pathLst>
                  <a:path extrusionOk="0" h="11816" w="11847">
                    <a:moveTo>
                      <a:pt x="3151" y="694"/>
                    </a:moveTo>
                    <a:cubicBezTo>
                      <a:pt x="3718" y="694"/>
                      <a:pt x="4159" y="1166"/>
                      <a:pt x="4159" y="1734"/>
                    </a:cubicBezTo>
                    <a:cubicBezTo>
                      <a:pt x="4159" y="2301"/>
                      <a:pt x="3686" y="2742"/>
                      <a:pt x="3151" y="2742"/>
                    </a:cubicBezTo>
                    <a:cubicBezTo>
                      <a:pt x="2584" y="2742"/>
                      <a:pt x="2111" y="2269"/>
                      <a:pt x="2111" y="1734"/>
                    </a:cubicBezTo>
                    <a:cubicBezTo>
                      <a:pt x="2080" y="1166"/>
                      <a:pt x="2552" y="694"/>
                      <a:pt x="3151" y="694"/>
                    </a:cubicBezTo>
                    <a:close/>
                    <a:moveTo>
                      <a:pt x="8727" y="694"/>
                    </a:moveTo>
                    <a:cubicBezTo>
                      <a:pt x="9326" y="694"/>
                      <a:pt x="9767" y="1166"/>
                      <a:pt x="9767" y="1734"/>
                    </a:cubicBezTo>
                    <a:cubicBezTo>
                      <a:pt x="9767" y="2301"/>
                      <a:pt x="9294" y="2742"/>
                      <a:pt x="8727" y="2742"/>
                    </a:cubicBezTo>
                    <a:cubicBezTo>
                      <a:pt x="8128" y="2742"/>
                      <a:pt x="7719" y="2269"/>
                      <a:pt x="7719" y="1734"/>
                    </a:cubicBezTo>
                    <a:cubicBezTo>
                      <a:pt x="7656" y="1166"/>
                      <a:pt x="8128" y="694"/>
                      <a:pt x="8727" y="694"/>
                    </a:cubicBezTo>
                    <a:close/>
                    <a:moveTo>
                      <a:pt x="5923" y="4852"/>
                    </a:moveTo>
                    <a:cubicBezTo>
                      <a:pt x="6522" y="4852"/>
                      <a:pt x="6994" y="5325"/>
                      <a:pt x="6994" y="5861"/>
                    </a:cubicBezTo>
                    <a:cubicBezTo>
                      <a:pt x="6994" y="6396"/>
                      <a:pt x="6522" y="6869"/>
                      <a:pt x="5923" y="6869"/>
                    </a:cubicBezTo>
                    <a:cubicBezTo>
                      <a:pt x="5356" y="6869"/>
                      <a:pt x="4883" y="6428"/>
                      <a:pt x="4883" y="5861"/>
                    </a:cubicBezTo>
                    <a:cubicBezTo>
                      <a:pt x="4883" y="5294"/>
                      <a:pt x="5356" y="4852"/>
                      <a:pt x="5923" y="4852"/>
                    </a:cubicBezTo>
                    <a:close/>
                    <a:moveTo>
                      <a:pt x="3151" y="3466"/>
                    </a:moveTo>
                    <a:cubicBezTo>
                      <a:pt x="3875" y="3466"/>
                      <a:pt x="4600" y="3813"/>
                      <a:pt x="5072" y="4380"/>
                    </a:cubicBezTo>
                    <a:cubicBezTo>
                      <a:pt x="4537" y="4695"/>
                      <a:pt x="4159" y="5231"/>
                      <a:pt x="4159" y="5861"/>
                    </a:cubicBezTo>
                    <a:cubicBezTo>
                      <a:pt x="4159" y="6239"/>
                      <a:pt x="4285" y="6617"/>
                      <a:pt x="4505" y="6900"/>
                    </a:cubicBezTo>
                    <a:lnTo>
                      <a:pt x="693" y="6900"/>
                    </a:lnTo>
                    <a:lnTo>
                      <a:pt x="693" y="5892"/>
                    </a:lnTo>
                    <a:cubicBezTo>
                      <a:pt x="693" y="4569"/>
                      <a:pt x="1796" y="3466"/>
                      <a:pt x="3151" y="3466"/>
                    </a:cubicBezTo>
                    <a:close/>
                    <a:moveTo>
                      <a:pt x="8696" y="3498"/>
                    </a:moveTo>
                    <a:cubicBezTo>
                      <a:pt x="10019" y="3498"/>
                      <a:pt x="11121" y="4600"/>
                      <a:pt x="11121" y="5955"/>
                    </a:cubicBezTo>
                    <a:lnTo>
                      <a:pt x="11121" y="6932"/>
                    </a:lnTo>
                    <a:lnTo>
                      <a:pt x="7309" y="6932"/>
                    </a:lnTo>
                    <a:cubicBezTo>
                      <a:pt x="7561" y="6617"/>
                      <a:pt x="7656" y="6270"/>
                      <a:pt x="7656" y="5892"/>
                    </a:cubicBezTo>
                    <a:cubicBezTo>
                      <a:pt x="7656" y="5262"/>
                      <a:pt x="7309" y="4726"/>
                      <a:pt x="6774" y="4411"/>
                    </a:cubicBezTo>
                    <a:cubicBezTo>
                      <a:pt x="7215" y="3813"/>
                      <a:pt x="7939" y="3498"/>
                      <a:pt x="8696" y="3498"/>
                    </a:cubicBezTo>
                    <a:close/>
                    <a:moveTo>
                      <a:pt x="5923" y="7625"/>
                    </a:moveTo>
                    <a:cubicBezTo>
                      <a:pt x="6207" y="7625"/>
                      <a:pt x="6490" y="7656"/>
                      <a:pt x="6711" y="7751"/>
                    </a:cubicBezTo>
                    <a:lnTo>
                      <a:pt x="5923" y="8791"/>
                    </a:lnTo>
                    <a:lnTo>
                      <a:pt x="5135" y="7751"/>
                    </a:lnTo>
                    <a:cubicBezTo>
                      <a:pt x="5388" y="7688"/>
                      <a:pt x="5671" y="7625"/>
                      <a:pt x="5923" y="7625"/>
                    </a:cubicBezTo>
                    <a:close/>
                    <a:moveTo>
                      <a:pt x="4505" y="8066"/>
                    </a:moveTo>
                    <a:lnTo>
                      <a:pt x="5577" y="9484"/>
                    </a:lnTo>
                    <a:lnTo>
                      <a:pt x="5577" y="11153"/>
                    </a:lnTo>
                    <a:lnTo>
                      <a:pt x="3497" y="11153"/>
                    </a:lnTo>
                    <a:lnTo>
                      <a:pt x="3497" y="10019"/>
                    </a:lnTo>
                    <a:cubicBezTo>
                      <a:pt x="3497" y="9200"/>
                      <a:pt x="3875" y="8507"/>
                      <a:pt x="4505" y="8066"/>
                    </a:cubicBezTo>
                    <a:close/>
                    <a:moveTo>
                      <a:pt x="7341" y="8066"/>
                    </a:moveTo>
                    <a:cubicBezTo>
                      <a:pt x="7939" y="8507"/>
                      <a:pt x="8381" y="9263"/>
                      <a:pt x="8381" y="10051"/>
                    </a:cubicBezTo>
                    <a:lnTo>
                      <a:pt x="8381" y="11153"/>
                    </a:lnTo>
                    <a:lnTo>
                      <a:pt x="6301" y="11153"/>
                    </a:lnTo>
                    <a:lnTo>
                      <a:pt x="6301" y="9484"/>
                    </a:lnTo>
                    <a:lnTo>
                      <a:pt x="7341" y="8066"/>
                    </a:lnTo>
                    <a:close/>
                    <a:moveTo>
                      <a:pt x="3088" y="1"/>
                    </a:moveTo>
                    <a:cubicBezTo>
                      <a:pt x="2143" y="1"/>
                      <a:pt x="1355" y="788"/>
                      <a:pt x="1355" y="1734"/>
                    </a:cubicBezTo>
                    <a:cubicBezTo>
                      <a:pt x="1355" y="2238"/>
                      <a:pt x="1575" y="2679"/>
                      <a:pt x="1922" y="2994"/>
                    </a:cubicBezTo>
                    <a:cubicBezTo>
                      <a:pt x="788" y="3466"/>
                      <a:pt x="0" y="4569"/>
                      <a:pt x="0" y="5861"/>
                    </a:cubicBezTo>
                    <a:lnTo>
                      <a:pt x="0" y="7247"/>
                    </a:lnTo>
                    <a:cubicBezTo>
                      <a:pt x="0" y="7436"/>
                      <a:pt x="158" y="7593"/>
                      <a:pt x="347" y="7593"/>
                    </a:cubicBezTo>
                    <a:lnTo>
                      <a:pt x="3938" y="7593"/>
                    </a:lnTo>
                    <a:cubicBezTo>
                      <a:pt x="3214" y="8192"/>
                      <a:pt x="2741" y="9043"/>
                      <a:pt x="2741" y="10019"/>
                    </a:cubicBezTo>
                    <a:lnTo>
                      <a:pt x="2741" y="11437"/>
                    </a:lnTo>
                    <a:cubicBezTo>
                      <a:pt x="2741" y="11658"/>
                      <a:pt x="2899" y="11815"/>
                      <a:pt x="3088" y="11815"/>
                    </a:cubicBezTo>
                    <a:lnTo>
                      <a:pt x="8696" y="11815"/>
                    </a:lnTo>
                    <a:cubicBezTo>
                      <a:pt x="8885" y="11815"/>
                      <a:pt x="9042" y="11658"/>
                      <a:pt x="9042" y="11437"/>
                    </a:cubicBezTo>
                    <a:lnTo>
                      <a:pt x="9042" y="10019"/>
                    </a:lnTo>
                    <a:cubicBezTo>
                      <a:pt x="9042" y="9043"/>
                      <a:pt x="8570" y="8192"/>
                      <a:pt x="7876" y="7593"/>
                    </a:cubicBezTo>
                    <a:lnTo>
                      <a:pt x="11436" y="7593"/>
                    </a:lnTo>
                    <a:cubicBezTo>
                      <a:pt x="11657" y="7593"/>
                      <a:pt x="11815" y="7436"/>
                      <a:pt x="11815" y="7247"/>
                    </a:cubicBezTo>
                    <a:lnTo>
                      <a:pt x="11815" y="5861"/>
                    </a:lnTo>
                    <a:cubicBezTo>
                      <a:pt x="11846" y="4600"/>
                      <a:pt x="11027" y="3466"/>
                      <a:pt x="9861" y="2994"/>
                    </a:cubicBezTo>
                    <a:cubicBezTo>
                      <a:pt x="10239" y="2679"/>
                      <a:pt x="10428" y="2206"/>
                      <a:pt x="10428" y="1734"/>
                    </a:cubicBezTo>
                    <a:cubicBezTo>
                      <a:pt x="10428" y="788"/>
                      <a:pt x="9641" y="1"/>
                      <a:pt x="8696" y="1"/>
                    </a:cubicBezTo>
                    <a:cubicBezTo>
                      <a:pt x="7750" y="1"/>
                      <a:pt x="6963" y="788"/>
                      <a:pt x="6963" y="1734"/>
                    </a:cubicBezTo>
                    <a:cubicBezTo>
                      <a:pt x="6963" y="2238"/>
                      <a:pt x="7152" y="2679"/>
                      <a:pt x="7498" y="2994"/>
                    </a:cubicBezTo>
                    <a:cubicBezTo>
                      <a:pt x="6931" y="3214"/>
                      <a:pt x="6396" y="3624"/>
                      <a:pt x="6049" y="4159"/>
                    </a:cubicBezTo>
                    <a:lnTo>
                      <a:pt x="5734" y="4159"/>
                    </a:lnTo>
                    <a:cubicBezTo>
                      <a:pt x="5388" y="3655"/>
                      <a:pt x="4883" y="3214"/>
                      <a:pt x="4285" y="2994"/>
                    </a:cubicBezTo>
                    <a:cubicBezTo>
                      <a:pt x="4631" y="2679"/>
                      <a:pt x="4820" y="2238"/>
                      <a:pt x="4820" y="1734"/>
                    </a:cubicBezTo>
                    <a:cubicBezTo>
                      <a:pt x="4820" y="788"/>
                      <a:pt x="4033" y="1"/>
                      <a:pt x="3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5"/>
              <p:cNvSpPr/>
              <p:nvPr/>
            </p:nvSpPr>
            <p:spPr>
              <a:xfrm>
                <a:off x="3825750" y="2075775"/>
                <a:ext cx="35450" cy="17350"/>
              </a:xfrm>
              <a:custGeom>
                <a:rect b="b" l="l" r="r" t="t"/>
                <a:pathLst>
                  <a:path extrusionOk="0" h="694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5"/>
              <p:cNvSpPr/>
              <p:nvPr/>
            </p:nvSpPr>
            <p:spPr>
              <a:xfrm>
                <a:off x="3633550" y="2075775"/>
                <a:ext cx="35475" cy="17350"/>
              </a:xfrm>
              <a:custGeom>
                <a:rect b="b" l="l" r="r" t="t"/>
                <a:pathLst>
                  <a:path extrusionOk="0" h="694" w="1419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9" y="536"/>
                      <a:pt x="1419" y="347"/>
                    </a:cubicBez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0" name="Google Shape;1310;p45"/>
          <p:cNvGrpSpPr/>
          <p:nvPr/>
        </p:nvGrpSpPr>
        <p:grpSpPr>
          <a:xfrm>
            <a:off x="1687041" y="3926489"/>
            <a:ext cx="5769917" cy="807342"/>
            <a:chOff x="1687041" y="3926489"/>
            <a:chExt cx="5769917" cy="807342"/>
          </a:xfrm>
        </p:grpSpPr>
        <p:sp>
          <p:nvSpPr>
            <p:cNvPr id="1311" name="Google Shape;1311;p45"/>
            <p:cNvSpPr/>
            <p:nvPr/>
          </p:nvSpPr>
          <p:spPr>
            <a:xfrm>
              <a:off x="1687041" y="3926489"/>
              <a:ext cx="5769917" cy="807342"/>
            </a:xfrm>
            <a:custGeom>
              <a:rect b="b" l="l" r="r" t="t"/>
              <a:pathLst>
                <a:path extrusionOk="0" h="28528" w="203884">
                  <a:moveTo>
                    <a:pt x="1" y="0"/>
                  </a:moveTo>
                  <a:lnTo>
                    <a:pt x="1" y="16002"/>
                  </a:lnTo>
                  <a:cubicBezTo>
                    <a:pt x="1" y="22884"/>
                    <a:pt x="5644" y="28528"/>
                    <a:pt x="12526" y="28528"/>
                  </a:cubicBezTo>
                  <a:lnTo>
                    <a:pt x="191358" y="28528"/>
                  </a:lnTo>
                  <a:cubicBezTo>
                    <a:pt x="198240" y="28528"/>
                    <a:pt x="203883" y="22884"/>
                    <a:pt x="203883" y="16002"/>
                  </a:cubicBezTo>
                  <a:lnTo>
                    <a:pt x="203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2554352" y="3926489"/>
              <a:ext cx="1048600" cy="807342"/>
            </a:xfrm>
            <a:custGeom>
              <a:rect b="b" l="l" r="r" t="t"/>
              <a:pathLst>
                <a:path extrusionOk="0" h="28528" w="37053">
                  <a:moveTo>
                    <a:pt x="0" y="0"/>
                  </a:moveTo>
                  <a:lnTo>
                    <a:pt x="0" y="28528"/>
                  </a:lnTo>
                  <a:lnTo>
                    <a:pt x="31826" y="28528"/>
                  </a:lnTo>
                  <a:lnTo>
                    <a:pt x="31826" y="5239"/>
                  </a:lnTo>
                  <a:lnTo>
                    <a:pt x="370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13" name="Google Shape;1313;p45"/>
            <p:cNvGrpSpPr/>
            <p:nvPr/>
          </p:nvGrpSpPr>
          <p:grpSpPr>
            <a:xfrm>
              <a:off x="3886197" y="4070060"/>
              <a:ext cx="3503700" cy="520201"/>
              <a:chOff x="3813710" y="4094349"/>
              <a:chExt cx="3503700" cy="520201"/>
            </a:xfrm>
          </p:grpSpPr>
          <p:sp>
            <p:nvSpPr>
              <p:cNvPr id="1314" name="Google Shape;1314;p45"/>
              <p:cNvSpPr txBox="1"/>
              <p:nvPr/>
            </p:nvSpPr>
            <p:spPr>
              <a:xfrm>
                <a:off x="3813710" y="4354450"/>
                <a:ext cx="35037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5" name="Google Shape;1315;p45"/>
              <p:cNvSpPr txBox="1"/>
              <p:nvPr/>
            </p:nvSpPr>
            <p:spPr>
              <a:xfrm>
                <a:off x="3813710" y="4094349"/>
                <a:ext cx="1081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316" name="Google Shape;1316;p45"/>
            <p:cNvGrpSpPr/>
            <p:nvPr/>
          </p:nvGrpSpPr>
          <p:grpSpPr>
            <a:xfrm>
              <a:off x="1914958" y="4173135"/>
              <a:ext cx="411489" cy="314031"/>
              <a:chOff x="3962775" y="1990700"/>
              <a:chExt cx="296975" cy="224500"/>
            </a:xfrm>
          </p:grpSpPr>
          <p:sp>
            <p:nvSpPr>
              <p:cNvPr id="1317" name="Google Shape;1317;p45"/>
              <p:cNvSpPr/>
              <p:nvPr/>
            </p:nvSpPr>
            <p:spPr>
              <a:xfrm>
                <a:off x="4216400" y="2093100"/>
                <a:ext cx="43350" cy="18150"/>
              </a:xfrm>
              <a:custGeom>
                <a:rect b="b" l="l" r="r" t="t"/>
                <a:pathLst>
                  <a:path extrusionOk="0" h="726" w="1734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387" y="725"/>
                    </a:lnTo>
                    <a:cubicBezTo>
                      <a:pt x="1576" y="725"/>
                      <a:pt x="1733" y="568"/>
                      <a:pt x="1733" y="347"/>
                    </a:cubicBezTo>
                    <a:cubicBezTo>
                      <a:pt x="1702" y="158"/>
                      <a:pt x="1544" y="1"/>
                      <a:pt x="1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5"/>
              <p:cNvSpPr/>
              <p:nvPr/>
            </p:nvSpPr>
            <p:spPr>
              <a:xfrm>
                <a:off x="4206950" y="2129325"/>
                <a:ext cx="35475" cy="33900"/>
              </a:xfrm>
              <a:custGeom>
                <a:rect b="b" l="l" r="r" t="t"/>
                <a:pathLst>
                  <a:path extrusionOk="0" h="1356" w="1419">
                    <a:moveTo>
                      <a:pt x="351" y="1"/>
                    </a:moveTo>
                    <a:cubicBezTo>
                      <a:pt x="260" y="1"/>
                      <a:pt x="174" y="32"/>
                      <a:pt x="127" y="95"/>
                    </a:cubicBezTo>
                    <a:cubicBezTo>
                      <a:pt x="1" y="221"/>
                      <a:pt x="1" y="410"/>
                      <a:pt x="127" y="568"/>
                    </a:cubicBezTo>
                    <a:lnTo>
                      <a:pt x="820" y="1261"/>
                    </a:lnTo>
                    <a:cubicBezTo>
                      <a:pt x="883" y="1324"/>
                      <a:pt x="969" y="1356"/>
                      <a:pt x="1056" y="1356"/>
                    </a:cubicBezTo>
                    <a:cubicBezTo>
                      <a:pt x="1143" y="1356"/>
                      <a:pt x="1229" y="1324"/>
                      <a:pt x="1292" y="1261"/>
                    </a:cubicBezTo>
                    <a:cubicBezTo>
                      <a:pt x="1418" y="1166"/>
                      <a:pt x="1418" y="914"/>
                      <a:pt x="1292" y="788"/>
                    </a:cubicBezTo>
                    <a:lnTo>
                      <a:pt x="599" y="95"/>
                    </a:lnTo>
                    <a:cubicBezTo>
                      <a:pt x="536" y="32"/>
                      <a:pt x="442" y="1"/>
                      <a:pt x="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5"/>
              <p:cNvSpPr/>
              <p:nvPr/>
            </p:nvSpPr>
            <p:spPr>
              <a:xfrm>
                <a:off x="4207750" y="2041900"/>
                <a:ext cx="35450" cy="34500"/>
              </a:xfrm>
              <a:custGeom>
                <a:rect b="b" l="l" r="r" t="t"/>
                <a:pathLst>
                  <a:path extrusionOk="0" h="1380" w="1418">
                    <a:moveTo>
                      <a:pt x="1067" y="1"/>
                    </a:moveTo>
                    <a:cubicBezTo>
                      <a:pt x="977" y="1"/>
                      <a:pt x="882" y="32"/>
                      <a:pt x="819" y="95"/>
                    </a:cubicBezTo>
                    <a:lnTo>
                      <a:pt x="126" y="788"/>
                    </a:lnTo>
                    <a:cubicBezTo>
                      <a:pt x="0" y="914"/>
                      <a:pt x="0" y="1135"/>
                      <a:pt x="126" y="1261"/>
                    </a:cubicBezTo>
                    <a:cubicBezTo>
                      <a:pt x="189" y="1340"/>
                      <a:pt x="268" y="1379"/>
                      <a:pt x="351" y="1379"/>
                    </a:cubicBezTo>
                    <a:cubicBezTo>
                      <a:pt x="433" y="1379"/>
                      <a:pt x="520" y="1340"/>
                      <a:pt x="599" y="1261"/>
                    </a:cubicBezTo>
                    <a:lnTo>
                      <a:pt x="1292" y="568"/>
                    </a:lnTo>
                    <a:cubicBezTo>
                      <a:pt x="1418" y="442"/>
                      <a:pt x="1418" y="190"/>
                      <a:pt x="1292" y="95"/>
                    </a:cubicBezTo>
                    <a:cubicBezTo>
                      <a:pt x="1244" y="32"/>
                      <a:pt x="1158" y="1"/>
                      <a:pt x="10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45"/>
              <p:cNvSpPr/>
              <p:nvPr/>
            </p:nvSpPr>
            <p:spPr>
              <a:xfrm>
                <a:off x="3962775" y="1990700"/>
                <a:ext cx="226075" cy="224500"/>
              </a:xfrm>
              <a:custGeom>
                <a:rect b="b" l="l" r="r" t="t"/>
                <a:pathLst>
                  <a:path extrusionOk="0" h="8980" w="9043">
                    <a:moveTo>
                      <a:pt x="1419" y="3403"/>
                    </a:moveTo>
                    <a:lnTo>
                      <a:pt x="1419" y="4790"/>
                    </a:lnTo>
                    <a:cubicBezTo>
                      <a:pt x="1009" y="4790"/>
                      <a:pt x="694" y="4506"/>
                      <a:pt x="694" y="4097"/>
                    </a:cubicBezTo>
                    <a:cubicBezTo>
                      <a:pt x="694" y="3719"/>
                      <a:pt x="1009" y="3403"/>
                      <a:pt x="1419" y="3403"/>
                    </a:cubicBezTo>
                    <a:close/>
                    <a:moveTo>
                      <a:pt x="4191" y="2710"/>
                    </a:moveTo>
                    <a:lnTo>
                      <a:pt x="4191" y="5483"/>
                    </a:lnTo>
                    <a:lnTo>
                      <a:pt x="2490" y="5483"/>
                    </a:lnTo>
                    <a:cubicBezTo>
                      <a:pt x="2269" y="5483"/>
                      <a:pt x="2112" y="5325"/>
                      <a:pt x="2112" y="5105"/>
                    </a:cubicBezTo>
                    <a:lnTo>
                      <a:pt x="2112" y="3088"/>
                    </a:lnTo>
                    <a:cubicBezTo>
                      <a:pt x="2112" y="2868"/>
                      <a:pt x="2269" y="2710"/>
                      <a:pt x="2490" y="2710"/>
                    </a:cubicBezTo>
                    <a:close/>
                    <a:moveTo>
                      <a:pt x="6995" y="1828"/>
                    </a:moveTo>
                    <a:lnTo>
                      <a:pt x="6995" y="6428"/>
                    </a:lnTo>
                    <a:cubicBezTo>
                      <a:pt x="6428" y="5924"/>
                      <a:pt x="5672" y="5609"/>
                      <a:pt x="4884" y="5514"/>
                    </a:cubicBezTo>
                    <a:lnTo>
                      <a:pt x="4884" y="2710"/>
                    </a:lnTo>
                    <a:cubicBezTo>
                      <a:pt x="5672" y="2647"/>
                      <a:pt x="6428" y="2332"/>
                      <a:pt x="6995" y="1828"/>
                    </a:cubicBezTo>
                    <a:close/>
                    <a:moveTo>
                      <a:pt x="8066" y="631"/>
                    </a:moveTo>
                    <a:cubicBezTo>
                      <a:pt x="8255" y="631"/>
                      <a:pt x="8413" y="789"/>
                      <a:pt x="8413" y="978"/>
                    </a:cubicBezTo>
                    <a:lnTo>
                      <a:pt x="8413" y="7216"/>
                    </a:lnTo>
                    <a:cubicBezTo>
                      <a:pt x="8413" y="7405"/>
                      <a:pt x="8255" y="7562"/>
                      <a:pt x="8066" y="7562"/>
                    </a:cubicBezTo>
                    <a:cubicBezTo>
                      <a:pt x="7877" y="7562"/>
                      <a:pt x="7720" y="7405"/>
                      <a:pt x="7720" y="7216"/>
                    </a:cubicBezTo>
                    <a:lnTo>
                      <a:pt x="7720" y="978"/>
                    </a:lnTo>
                    <a:cubicBezTo>
                      <a:pt x="7720" y="789"/>
                      <a:pt x="7877" y="631"/>
                      <a:pt x="8066" y="631"/>
                    </a:cubicBezTo>
                    <a:close/>
                    <a:moveTo>
                      <a:pt x="3498" y="6176"/>
                    </a:moveTo>
                    <a:lnTo>
                      <a:pt x="3498" y="7909"/>
                    </a:lnTo>
                    <a:cubicBezTo>
                      <a:pt x="3498" y="8129"/>
                      <a:pt x="3340" y="8287"/>
                      <a:pt x="3151" y="8287"/>
                    </a:cubicBezTo>
                    <a:cubicBezTo>
                      <a:pt x="2962" y="8287"/>
                      <a:pt x="2805" y="8129"/>
                      <a:pt x="2805" y="7909"/>
                    </a:cubicBezTo>
                    <a:lnTo>
                      <a:pt x="2805" y="6176"/>
                    </a:lnTo>
                    <a:close/>
                    <a:moveTo>
                      <a:pt x="8035" y="1"/>
                    </a:moveTo>
                    <a:cubicBezTo>
                      <a:pt x="7531" y="1"/>
                      <a:pt x="7090" y="411"/>
                      <a:pt x="6995" y="883"/>
                    </a:cubicBezTo>
                    <a:lnTo>
                      <a:pt x="6680" y="1198"/>
                    </a:lnTo>
                    <a:cubicBezTo>
                      <a:pt x="6144" y="1734"/>
                      <a:pt x="5325" y="2049"/>
                      <a:pt x="4538" y="2049"/>
                    </a:cubicBezTo>
                    <a:lnTo>
                      <a:pt x="2427" y="2049"/>
                    </a:lnTo>
                    <a:cubicBezTo>
                      <a:pt x="2017" y="2049"/>
                      <a:pt x="1608" y="2332"/>
                      <a:pt x="1450" y="2773"/>
                    </a:cubicBezTo>
                    <a:lnTo>
                      <a:pt x="1387" y="2773"/>
                    </a:lnTo>
                    <a:cubicBezTo>
                      <a:pt x="631" y="2773"/>
                      <a:pt x="1" y="3403"/>
                      <a:pt x="1" y="4128"/>
                    </a:cubicBezTo>
                    <a:cubicBezTo>
                      <a:pt x="1" y="4884"/>
                      <a:pt x="631" y="5514"/>
                      <a:pt x="1387" y="5514"/>
                    </a:cubicBezTo>
                    <a:lnTo>
                      <a:pt x="1450" y="5514"/>
                    </a:lnTo>
                    <a:cubicBezTo>
                      <a:pt x="1576" y="5798"/>
                      <a:pt x="1797" y="6018"/>
                      <a:pt x="2080" y="6144"/>
                    </a:cubicBezTo>
                    <a:lnTo>
                      <a:pt x="2080" y="7940"/>
                    </a:lnTo>
                    <a:cubicBezTo>
                      <a:pt x="2112" y="8507"/>
                      <a:pt x="2584" y="8980"/>
                      <a:pt x="3151" y="8980"/>
                    </a:cubicBezTo>
                    <a:cubicBezTo>
                      <a:pt x="3750" y="8980"/>
                      <a:pt x="4160" y="8507"/>
                      <a:pt x="4160" y="7972"/>
                    </a:cubicBezTo>
                    <a:lnTo>
                      <a:pt x="4160" y="6239"/>
                    </a:lnTo>
                    <a:lnTo>
                      <a:pt x="4538" y="6239"/>
                    </a:lnTo>
                    <a:cubicBezTo>
                      <a:pt x="5325" y="6239"/>
                      <a:pt x="6144" y="6554"/>
                      <a:pt x="6680" y="7090"/>
                    </a:cubicBezTo>
                    <a:lnTo>
                      <a:pt x="6995" y="7405"/>
                    </a:lnTo>
                    <a:cubicBezTo>
                      <a:pt x="7090" y="7909"/>
                      <a:pt x="7531" y="8287"/>
                      <a:pt x="8035" y="8287"/>
                    </a:cubicBezTo>
                    <a:cubicBezTo>
                      <a:pt x="8633" y="8287"/>
                      <a:pt x="9043" y="7814"/>
                      <a:pt x="9043" y="7247"/>
                    </a:cubicBezTo>
                    <a:lnTo>
                      <a:pt x="9043" y="1041"/>
                    </a:lnTo>
                    <a:cubicBezTo>
                      <a:pt x="9043" y="442"/>
                      <a:pt x="8570" y="1"/>
                      <a:pt x="80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335" name="Google Shape;1335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336" name="Google Shape;1336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37" name="Google Shape;1337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38" name="Google Shape;1338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0" name="Google Shape;1340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342" name="Google Shape;1342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343" name="Google Shape;1343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5" name="Google Shape;1345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346" name="Google Shape;1346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0" name="Google Shape;1350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351" name="Google Shape;1351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352" name="Google Shape;1352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4" name="Google Shape;1354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355" name="Google Shape;1355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9" name="Google Shape;1359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360" name="Google Shape;1360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361" name="Google Shape;1361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3" name="Google Shape;1363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364" name="Google Shape;1364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66" name="Google Shape;1366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367" name="Google Shape;1367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368" name="Google Shape;1368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0" name="Google Shape;1370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371" name="Google Shape;1371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2117199" y="1195632"/>
            <a:ext cx="1589311" cy="3538278"/>
            <a:chOff x="2117199" y="1195632"/>
            <a:chExt cx="1589311" cy="3538278"/>
          </a:xfrm>
        </p:grpSpPr>
        <p:sp>
          <p:nvSpPr>
            <p:cNvPr id="148" name="Google Shape;148;p18"/>
            <p:cNvSpPr/>
            <p:nvPr/>
          </p:nvSpPr>
          <p:spPr>
            <a:xfrm>
              <a:off x="2117199" y="2193680"/>
              <a:ext cx="15891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117199" y="1195632"/>
              <a:ext cx="1589311" cy="906144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117199" y="3078193"/>
              <a:ext cx="1589199" cy="79247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117205" y="3941436"/>
              <a:ext cx="1589199" cy="79247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2409247" y="1471333"/>
              <a:ext cx="1005319" cy="35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685423" y="2327952"/>
              <a:ext cx="452842" cy="4528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759007" y="2442372"/>
              <a:ext cx="305675" cy="224001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685449" y="3248007"/>
              <a:ext cx="452842" cy="4528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2759032" y="3362427"/>
              <a:ext cx="305675" cy="224001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685449" y="4111249"/>
              <a:ext cx="452842" cy="4528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759032" y="4225669"/>
              <a:ext cx="305675" cy="224001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3777351" y="1195632"/>
            <a:ext cx="1589400" cy="3538277"/>
            <a:chOff x="3777351" y="1195632"/>
            <a:chExt cx="1589400" cy="3538277"/>
          </a:xfrm>
        </p:grpSpPr>
        <p:sp>
          <p:nvSpPr>
            <p:cNvPr id="160" name="Google Shape;160;p18"/>
            <p:cNvSpPr/>
            <p:nvPr/>
          </p:nvSpPr>
          <p:spPr>
            <a:xfrm>
              <a:off x="3777351" y="2193680"/>
              <a:ext cx="15894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777351" y="3078193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777357" y="3941436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777351" y="1195632"/>
              <a:ext cx="1589311" cy="906144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4069400" y="1448997"/>
              <a:ext cx="1005215" cy="3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345589" y="2327945"/>
              <a:ext cx="452842" cy="4528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419172" y="2442365"/>
              <a:ext cx="305675" cy="224001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345601" y="3235323"/>
              <a:ext cx="452842" cy="4528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419185" y="3349743"/>
              <a:ext cx="305675" cy="224001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345601" y="4098565"/>
              <a:ext cx="452842" cy="4528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419185" y="4212985"/>
              <a:ext cx="305675" cy="224001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5437504" y="1195632"/>
            <a:ext cx="1589400" cy="3538277"/>
            <a:chOff x="5437504" y="1195632"/>
            <a:chExt cx="1589400" cy="3538277"/>
          </a:xfrm>
        </p:grpSpPr>
        <p:sp>
          <p:nvSpPr>
            <p:cNvPr id="172" name="Google Shape;172;p18"/>
            <p:cNvSpPr/>
            <p:nvPr/>
          </p:nvSpPr>
          <p:spPr>
            <a:xfrm>
              <a:off x="5437504" y="2193680"/>
              <a:ext cx="15894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437504" y="3078193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37510" y="3941436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437504" y="1195632"/>
              <a:ext cx="1589311" cy="906144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5729553" y="1469296"/>
              <a:ext cx="1005215" cy="3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005716" y="2327957"/>
              <a:ext cx="452842" cy="4528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079299" y="2442377"/>
              <a:ext cx="305675" cy="224001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005754" y="3235335"/>
              <a:ext cx="452842" cy="4528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005754" y="4098577"/>
              <a:ext cx="452842" cy="45284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094881" y="3337148"/>
              <a:ext cx="274539" cy="274557"/>
            </a:xfrm>
            <a:custGeom>
              <a:rect b="b" l="l" r="r" t="t"/>
              <a:pathLst>
                <a:path extrusionOk="0" h="6093" w="6239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094905" y="4187657"/>
              <a:ext cx="274539" cy="274557"/>
            </a:xfrm>
            <a:custGeom>
              <a:rect b="b" l="l" r="r" t="t"/>
              <a:pathLst>
                <a:path extrusionOk="0" h="6093" w="6239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7097657" y="1195632"/>
            <a:ext cx="1589400" cy="3538277"/>
            <a:chOff x="7097657" y="1195632"/>
            <a:chExt cx="1589400" cy="3538277"/>
          </a:xfrm>
        </p:grpSpPr>
        <p:sp>
          <p:nvSpPr>
            <p:cNvPr id="184" name="Google Shape;184;p18"/>
            <p:cNvSpPr/>
            <p:nvPr/>
          </p:nvSpPr>
          <p:spPr>
            <a:xfrm>
              <a:off x="7097657" y="2193680"/>
              <a:ext cx="1589400" cy="7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7097657" y="3078193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7097663" y="3941436"/>
              <a:ext cx="1589311" cy="7924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7097657" y="1195632"/>
              <a:ext cx="1589311" cy="906144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7389706" y="1469296"/>
              <a:ext cx="1005215" cy="3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665882" y="2327945"/>
              <a:ext cx="452712" cy="452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7739465" y="2442365"/>
              <a:ext cx="305678" cy="224002"/>
            </a:xfrm>
            <a:custGeom>
              <a:rect b="b" l="l" r="r" t="t"/>
              <a:pathLst>
                <a:path extrusionOk="0" h="5452" w="7439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7665907" y="3235323"/>
              <a:ext cx="452842" cy="4528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7665907" y="4098565"/>
              <a:ext cx="452842" cy="4528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7755034" y="3337148"/>
              <a:ext cx="274539" cy="274557"/>
            </a:xfrm>
            <a:custGeom>
              <a:rect b="b" l="l" r="r" t="t"/>
              <a:pathLst>
                <a:path extrusionOk="0" h="6093" w="6239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7755034" y="4187633"/>
              <a:ext cx="274539" cy="274557"/>
            </a:xfrm>
            <a:custGeom>
              <a:rect b="b" l="l" r="r" t="t"/>
              <a:pathLst>
                <a:path extrusionOk="0" h="6093" w="6239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457026" y="3078218"/>
            <a:ext cx="1589329" cy="792474"/>
            <a:chOff x="506222" y="3097997"/>
            <a:chExt cx="1570328" cy="783000"/>
          </a:xfrm>
        </p:grpSpPr>
        <p:sp>
          <p:nvSpPr>
            <p:cNvPr id="196" name="Google Shape;196;p18"/>
            <p:cNvSpPr/>
            <p:nvPr/>
          </p:nvSpPr>
          <p:spPr>
            <a:xfrm>
              <a:off x="506222" y="3097997"/>
              <a:ext cx="1570200" cy="783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06350" y="3232550"/>
              <a:ext cx="1570200" cy="5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457032" y="3941461"/>
            <a:ext cx="1589323" cy="792474"/>
            <a:chOff x="506228" y="3950920"/>
            <a:chExt cx="1570322" cy="783000"/>
          </a:xfrm>
        </p:grpSpPr>
        <p:sp>
          <p:nvSpPr>
            <p:cNvPr id="199" name="Google Shape;199;p18"/>
            <p:cNvSpPr/>
            <p:nvPr/>
          </p:nvSpPr>
          <p:spPr>
            <a:xfrm>
              <a:off x="506228" y="3950920"/>
              <a:ext cx="1570200" cy="7830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 txBox="1"/>
            <p:nvPr/>
          </p:nvSpPr>
          <p:spPr>
            <a:xfrm flipH="1">
              <a:off x="506350" y="4085475"/>
              <a:ext cx="1570200" cy="5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It's a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gas giant and the biggest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457156" y="2214868"/>
            <a:ext cx="1589195" cy="792600"/>
            <a:chOff x="457156" y="2214868"/>
            <a:chExt cx="1589195" cy="792600"/>
          </a:xfrm>
        </p:grpSpPr>
        <p:sp>
          <p:nvSpPr>
            <p:cNvPr id="202" name="Google Shape;202;p18"/>
            <p:cNvSpPr/>
            <p:nvPr/>
          </p:nvSpPr>
          <p:spPr>
            <a:xfrm>
              <a:off x="457251" y="2214868"/>
              <a:ext cx="1589100" cy="792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457156" y="2351124"/>
              <a:ext cx="1589100" cy="5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It's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4528523" y="1207500"/>
            <a:ext cx="194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Column 2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2492870" y="1207500"/>
            <a:ext cx="194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Column 1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739577" y="1207500"/>
            <a:ext cx="1947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Column 3</a:t>
            </a:r>
            <a:endParaRPr sz="20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457122" y="3889335"/>
            <a:ext cx="8229756" cy="698400"/>
            <a:chOff x="457122" y="3889335"/>
            <a:chExt cx="8229756" cy="698400"/>
          </a:xfrm>
        </p:grpSpPr>
        <p:sp>
          <p:nvSpPr>
            <p:cNvPr id="213" name="Google Shape;213;p19"/>
            <p:cNvSpPr/>
            <p:nvPr/>
          </p:nvSpPr>
          <p:spPr>
            <a:xfrm flipH="1">
              <a:off x="457122" y="3889335"/>
              <a:ext cx="1947300" cy="6984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528524" y="3889335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1263865" y="4060335"/>
              <a:ext cx="10101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 flipH="1">
              <a:off x="4783606" y="3977235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also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492871" y="3889335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 txBox="1"/>
            <p:nvPr/>
          </p:nvSpPr>
          <p:spPr>
            <a:xfrm flipH="1">
              <a:off x="2668368" y="3977235"/>
              <a:ext cx="15963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739578" y="3889335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 flipH="1">
              <a:off x="6994660" y="3977235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has a poisonous atmosphere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457122" y="3114094"/>
            <a:ext cx="8229756" cy="698400"/>
            <a:chOff x="457122" y="3114094"/>
            <a:chExt cx="8229756" cy="698400"/>
          </a:xfrm>
        </p:grpSpPr>
        <p:sp>
          <p:nvSpPr>
            <p:cNvPr id="222" name="Google Shape;222;p19"/>
            <p:cNvSpPr/>
            <p:nvPr/>
          </p:nvSpPr>
          <p:spPr>
            <a:xfrm flipH="1">
              <a:off x="457122" y="3114094"/>
              <a:ext cx="1947300" cy="6984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528524" y="3114094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1263865" y="3285094"/>
              <a:ext cx="10101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" name="Google Shape;225;p19"/>
            <p:cNvSpPr txBox="1"/>
            <p:nvPr/>
          </p:nvSpPr>
          <p:spPr>
            <a:xfrm flipH="1">
              <a:off x="4783606" y="3201994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492871" y="3114094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 txBox="1"/>
            <p:nvPr/>
          </p:nvSpPr>
          <p:spPr>
            <a:xfrm flipH="1">
              <a:off x="2747953" y="3201994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also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739578" y="3114094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 txBox="1"/>
            <p:nvPr/>
          </p:nvSpPr>
          <p:spPr>
            <a:xfrm flipH="1">
              <a:off x="6994660" y="3201994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19"/>
          <p:cNvGrpSpPr/>
          <p:nvPr/>
        </p:nvGrpSpPr>
        <p:grpSpPr>
          <a:xfrm>
            <a:off x="457122" y="2338891"/>
            <a:ext cx="8229756" cy="698400"/>
            <a:chOff x="457122" y="2338891"/>
            <a:chExt cx="8229756" cy="698400"/>
          </a:xfrm>
        </p:grpSpPr>
        <p:sp>
          <p:nvSpPr>
            <p:cNvPr id="231" name="Google Shape;231;p19"/>
            <p:cNvSpPr/>
            <p:nvPr/>
          </p:nvSpPr>
          <p:spPr>
            <a:xfrm flipH="1">
              <a:off x="457122" y="2338891"/>
              <a:ext cx="1947300" cy="6984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528524" y="2338891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1263865" y="2509891"/>
              <a:ext cx="10101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4783639" y="2426791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also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492871" y="2338891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2747987" y="2426791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espite being red...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739578" y="2338891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6994694" y="2426791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457122" y="1563689"/>
            <a:ext cx="8229756" cy="698400"/>
            <a:chOff x="457122" y="1563689"/>
            <a:chExt cx="8229756" cy="698400"/>
          </a:xfrm>
        </p:grpSpPr>
        <p:sp>
          <p:nvSpPr>
            <p:cNvPr id="240" name="Google Shape;240;p19"/>
            <p:cNvSpPr/>
            <p:nvPr/>
          </p:nvSpPr>
          <p:spPr>
            <a:xfrm flipH="1">
              <a:off x="457122" y="1563689"/>
              <a:ext cx="1947300" cy="6984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528524" y="1563689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1263865" y="1734689"/>
              <a:ext cx="10101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492871" y="1563689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2747987" y="1651589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closest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4783639" y="1651589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6739578" y="1563689"/>
              <a:ext cx="1947300" cy="69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6994694" y="1651589"/>
              <a:ext cx="14370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innermost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253" name="Google Shape;253;p20"/>
          <p:cNvGrpSpPr/>
          <p:nvPr/>
        </p:nvGrpSpPr>
        <p:grpSpPr>
          <a:xfrm>
            <a:off x="925779" y="1051066"/>
            <a:ext cx="7292346" cy="1086047"/>
            <a:chOff x="925779" y="1051066"/>
            <a:chExt cx="7292346" cy="1086047"/>
          </a:xfrm>
        </p:grpSpPr>
        <p:sp>
          <p:nvSpPr>
            <p:cNvPr id="254" name="Google Shape;254;p20"/>
            <p:cNvSpPr/>
            <p:nvPr/>
          </p:nvSpPr>
          <p:spPr>
            <a:xfrm>
              <a:off x="7048125" y="1060633"/>
              <a:ext cx="1170000" cy="8625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3514725" y="1060633"/>
              <a:ext cx="3461700" cy="8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925779" y="1051066"/>
              <a:ext cx="1298150" cy="1086047"/>
            </a:xfrm>
            <a:custGeom>
              <a:rect b="b" l="l" r="r" t="t"/>
              <a:pathLst>
                <a:path extrusionOk="0" h="893" w="337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BCB6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3742394" y="1218883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259638" y="1252404"/>
              <a:ext cx="520071" cy="478958"/>
            </a:xfrm>
            <a:custGeom>
              <a:rect b="b" l="l" r="r" t="t"/>
              <a:pathLst>
                <a:path extrusionOk="0" h="18246" w="19655">
                  <a:moveTo>
                    <a:pt x="9829" y="1835"/>
                  </a:moveTo>
                  <a:lnTo>
                    <a:pt x="12133" y="6452"/>
                  </a:lnTo>
                  <a:cubicBezTo>
                    <a:pt x="12218" y="6618"/>
                    <a:pt x="12375" y="6733"/>
                    <a:pt x="12559" y="6760"/>
                  </a:cubicBezTo>
                  <a:lnTo>
                    <a:pt x="17698" y="7500"/>
                  </a:lnTo>
                  <a:lnTo>
                    <a:pt x="13984" y="11078"/>
                  </a:lnTo>
                  <a:cubicBezTo>
                    <a:pt x="13848" y="11211"/>
                    <a:pt x="13788" y="11398"/>
                    <a:pt x="13821" y="11582"/>
                  </a:cubicBezTo>
                  <a:lnTo>
                    <a:pt x="14700" y="16646"/>
                  </a:lnTo>
                  <a:lnTo>
                    <a:pt x="10092" y="14251"/>
                  </a:lnTo>
                  <a:cubicBezTo>
                    <a:pt x="10009" y="14209"/>
                    <a:pt x="9919" y="14188"/>
                    <a:pt x="9830" y="14188"/>
                  </a:cubicBezTo>
                  <a:cubicBezTo>
                    <a:pt x="9740" y="14188"/>
                    <a:pt x="9651" y="14209"/>
                    <a:pt x="9570" y="14251"/>
                  </a:cubicBezTo>
                  <a:lnTo>
                    <a:pt x="4962" y="16646"/>
                  </a:lnTo>
                  <a:lnTo>
                    <a:pt x="5838" y="11582"/>
                  </a:lnTo>
                  <a:cubicBezTo>
                    <a:pt x="5871" y="11398"/>
                    <a:pt x="5810" y="11208"/>
                    <a:pt x="5674" y="11078"/>
                  </a:cubicBezTo>
                  <a:lnTo>
                    <a:pt x="1961" y="7500"/>
                  </a:lnTo>
                  <a:lnTo>
                    <a:pt x="7100" y="6760"/>
                  </a:lnTo>
                  <a:cubicBezTo>
                    <a:pt x="7284" y="6733"/>
                    <a:pt x="7441" y="6618"/>
                    <a:pt x="7525" y="6452"/>
                  </a:cubicBezTo>
                  <a:lnTo>
                    <a:pt x="9829" y="1835"/>
                  </a:lnTo>
                  <a:close/>
                  <a:moveTo>
                    <a:pt x="9828" y="1"/>
                  </a:moveTo>
                  <a:cubicBezTo>
                    <a:pt x="9627" y="1"/>
                    <a:pt x="9426" y="105"/>
                    <a:pt x="9322" y="313"/>
                  </a:cubicBezTo>
                  <a:lnTo>
                    <a:pt x="6641" y="5682"/>
                  </a:lnTo>
                  <a:lnTo>
                    <a:pt x="653" y="6543"/>
                  </a:lnTo>
                  <a:cubicBezTo>
                    <a:pt x="188" y="6609"/>
                    <a:pt x="1" y="7183"/>
                    <a:pt x="339" y="7509"/>
                  </a:cubicBezTo>
                  <a:lnTo>
                    <a:pt x="4672" y="11685"/>
                  </a:lnTo>
                  <a:lnTo>
                    <a:pt x="3648" y="17579"/>
                  </a:lnTo>
                  <a:cubicBezTo>
                    <a:pt x="3584" y="17947"/>
                    <a:pt x="3875" y="18245"/>
                    <a:pt x="4207" y="18245"/>
                  </a:cubicBezTo>
                  <a:cubicBezTo>
                    <a:pt x="4293" y="18245"/>
                    <a:pt x="4383" y="18225"/>
                    <a:pt x="4470" y="18180"/>
                  </a:cubicBezTo>
                  <a:lnTo>
                    <a:pt x="9829" y="15393"/>
                  </a:lnTo>
                  <a:lnTo>
                    <a:pt x="15189" y="18180"/>
                  </a:lnTo>
                  <a:cubicBezTo>
                    <a:pt x="15275" y="18225"/>
                    <a:pt x="15365" y="18245"/>
                    <a:pt x="15452" y="18245"/>
                  </a:cubicBezTo>
                  <a:cubicBezTo>
                    <a:pt x="15782" y="18245"/>
                    <a:pt x="16072" y="17948"/>
                    <a:pt x="16007" y="17582"/>
                  </a:cubicBezTo>
                  <a:lnTo>
                    <a:pt x="14986" y="11685"/>
                  </a:lnTo>
                  <a:lnTo>
                    <a:pt x="19316" y="7512"/>
                  </a:lnTo>
                  <a:cubicBezTo>
                    <a:pt x="19655" y="7183"/>
                    <a:pt x="19470" y="6609"/>
                    <a:pt x="19005" y="6543"/>
                  </a:cubicBezTo>
                  <a:lnTo>
                    <a:pt x="13015" y="5682"/>
                  </a:lnTo>
                  <a:lnTo>
                    <a:pt x="10333" y="313"/>
                  </a:lnTo>
                  <a:cubicBezTo>
                    <a:pt x="10229" y="105"/>
                    <a:pt x="10029" y="1"/>
                    <a:pt x="9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2300132" y="1060783"/>
              <a:ext cx="1143000" cy="86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2513732" y="1187083"/>
              <a:ext cx="715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1º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1" name="Google Shape;261;p20"/>
          <p:cNvGrpSpPr/>
          <p:nvPr/>
        </p:nvGrpSpPr>
        <p:grpSpPr>
          <a:xfrm>
            <a:off x="925779" y="1990753"/>
            <a:ext cx="7296946" cy="865273"/>
            <a:chOff x="925779" y="1990753"/>
            <a:chExt cx="7296946" cy="865273"/>
          </a:xfrm>
        </p:grpSpPr>
        <p:sp>
          <p:nvSpPr>
            <p:cNvPr id="262" name="Google Shape;262;p20"/>
            <p:cNvSpPr/>
            <p:nvPr/>
          </p:nvSpPr>
          <p:spPr>
            <a:xfrm>
              <a:off x="7052725" y="1993527"/>
              <a:ext cx="1170000" cy="8625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3519325" y="1993527"/>
              <a:ext cx="3461700" cy="86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925779" y="1990753"/>
              <a:ext cx="1298150" cy="862270"/>
            </a:xfrm>
            <a:custGeom>
              <a:rect b="b" l="l" r="r" t="t"/>
              <a:pathLst>
                <a:path extrusionOk="0" h="709" w="337">
                  <a:moveTo>
                    <a:pt x="0" y="183"/>
                  </a:moveTo>
                  <a:lnTo>
                    <a:pt x="0" y="708"/>
                  </a:lnTo>
                  <a:lnTo>
                    <a:pt x="337" y="709"/>
                  </a:lnTo>
                  <a:lnTo>
                    <a:pt x="337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76B2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265;p20"/>
            <p:cNvGrpSpPr/>
            <p:nvPr/>
          </p:nvGrpSpPr>
          <p:grpSpPr>
            <a:xfrm>
              <a:off x="7259671" y="2164769"/>
              <a:ext cx="520005" cy="520014"/>
              <a:chOff x="1487200" y="3210375"/>
              <a:chExt cx="485850" cy="483150"/>
            </a:xfrm>
          </p:grpSpPr>
          <p:sp>
            <p:nvSpPr>
              <p:cNvPr id="266" name="Google Shape;266;p20"/>
              <p:cNvSpPr/>
              <p:nvPr/>
            </p:nvSpPr>
            <p:spPr>
              <a:xfrm>
                <a:off x="1712075" y="3294975"/>
                <a:ext cx="146750" cy="141525"/>
              </a:xfrm>
              <a:custGeom>
                <a:rect b="b" l="l" r="r" t="t"/>
                <a:pathLst>
                  <a:path extrusionOk="0" h="5661" w="5870">
                    <a:moveTo>
                      <a:pt x="2935" y="1832"/>
                    </a:moveTo>
                    <a:lnTo>
                      <a:pt x="3183" y="2327"/>
                    </a:lnTo>
                    <a:cubicBezTo>
                      <a:pt x="3237" y="2438"/>
                      <a:pt x="3327" y="2526"/>
                      <a:pt x="3436" y="2580"/>
                    </a:cubicBezTo>
                    <a:lnTo>
                      <a:pt x="3931" y="2831"/>
                    </a:lnTo>
                    <a:lnTo>
                      <a:pt x="3436" y="3079"/>
                    </a:lnTo>
                    <a:cubicBezTo>
                      <a:pt x="3327" y="3133"/>
                      <a:pt x="3237" y="3220"/>
                      <a:pt x="3183" y="3332"/>
                    </a:cubicBezTo>
                    <a:lnTo>
                      <a:pt x="2935" y="3827"/>
                    </a:lnTo>
                    <a:lnTo>
                      <a:pt x="2684" y="3332"/>
                    </a:lnTo>
                    <a:cubicBezTo>
                      <a:pt x="2630" y="3220"/>
                      <a:pt x="2542" y="3133"/>
                      <a:pt x="2431" y="3079"/>
                    </a:cubicBezTo>
                    <a:lnTo>
                      <a:pt x="1936" y="2831"/>
                    </a:lnTo>
                    <a:lnTo>
                      <a:pt x="2431" y="2580"/>
                    </a:lnTo>
                    <a:cubicBezTo>
                      <a:pt x="2542" y="2526"/>
                      <a:pt x="2630" y="2438"/>
                      <a:pt x="2684" y="2327"/>
                    </a:cubicBezTo>
                    <a:lnTo>
                      <a:pt x="2935" y="1832"/>
                    </a:lnTo>
                    <a:close/>
                    <a:moveTo>
                      <a:pt x="2933" y="0"/>
                    </a:moveTo>
                    <a:cubicBezTo>
                      <a:pt x="2733" y="0"/>
                      <a:pt x="2532" y="104"/>
                      <a:pt x="2428" y="313"/>
                    </a:cubicBezTo>
                    <a:lnTo>
                      <a:pt x="1757" y="1653"/>
                    </a:lnTo>
                    <a:lnTo>
                      <a:pt x="417" y="2324"/>
                    </a:lnTo>
                    <a:cubicBezTo>
                      <a:pt x="0" y="2532"/>
                      <a:pt x="0" y="3127"/>
                      <a:pt x="417" y="3335"/>
                    </a:cubicBezTo>
                    <a:lnTo>
                      <a:pt x="1757" y="4006"/>
                    </a:lnTo>
                    <a:lnTo>
                      <a:pt x="2428" y="5346"/>
                    </a:lnTo>
                    <a:cubicBezTo>
                      <a:pt x="2532" y="5556"/>
                      <a:pt x="2733" y="5661"/>
                      <a:pt x="2933" y="5661"/>
                    </a:cubicBezTo>
                    <a:cubicBezTo>
                      <a:pt x="3134" y="5661"/>
                      <a:pt x="3335" y="5556"/>
                      <a:pt x="3439" y="5346"/>
                    </a:cubicBezTo>
                    <a:lnTo>
                      <a:pt x="4110" y="4006"/>
                    </a:lnTo>
                    <a:lnTo>
                      <a:pt x="5453" y="3335"/>
                    </a:lnTo>
                    <a:cubicBezTo>
                      <a:pt x="5870" y="3127"/>
                      <a:pt x="5870" y="2532"/>
                      <a:pt x="5453" y="2324"/>
                    </a:cubicBezTo>
                    <a:lnTo>
                      <a:pt x="4110" y="1653"/>
                    </a:lnTo>
                    <a:lnTo>
                      <a:pt x="3439" y="313"/>
                    </a:lnTo>
                    <a:cubicBezTo>
                      <a:pt x="3335" y="104"/>
                      <a:pt x="3134" y="0"/>
                      <a:pt x="2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1825300" y="3408200"/>
                <a:ext cx="147750" cy="141550"/>
              </a:xfrm>
              <a:custGeom>
                <a:rect b="b" l="l" r="r" t="t"/>
                <a:pathLst>
                  <a:path extrusionOk="0" h="5662" w="5910">
                    <a:moveTo>
                      <a:pt x="2935" y="1832"/>
                    </a:moveTo>
                    <a:lnTo>
                      <a:pt x="3183" y="2327"/>
                    </a:lnTo>
                    <a:cubicBezTo>
                      <a:pt x="3237" y="2439"/>
                      <a:pt x="3328" y="2529"/>
                      <a:pt x="3442" y="2584"/>
                    </a:cubicBezTo>
                    <a:lnTo>
                      <a:pt x="3944" y="2831"/>
                    </a:lnTo>
                    <a:lnTo>
                      <a:pt x="3442" y="3076"/>
                    </a:lnTo>
                    <a:cubicBezTo>
                      <a:pt x="3328" y="3130"/>
                      <a:pt x="3237" y="3221"/>
                      <a:pt x="3183" y="3332"/>
                    </a:cubicBezTo>
                    <a:lnTo>
                      <a:pt x="2935" y="3828"/>
                    </a:lnTo>
                    <a:lnTo>
                      <a:pt x="2685" y="3332"/>
                    </a:lnTo>
                    <a:cubicBezTo>
                      <a:pt x="2630" y="3221"/>
                      <a:pt x="2543" y="3133"/>
                      <a:pt x="2434" y="3079"/>
                    </a:cubicBezTo>
                    <a:lnTo>
                      <a:pt x="1936" y="2831"/>
                    </a:lnTo>
                    <a:lnTo>
                      <a:pt x="2434" y="2581"/>
                    </a:lnTo>
                    <a:cubicBezTo>
                      <a:pt x="2543" y="2526"/>
                      <a:pt x="2630" y="2439"/>
                      <a:pt x="2685" y="2327"/>
                    </a:cubicBezTo>
                    <a:lnTo>
                      <a:pt x="2935" y="1832"/>
                    </a:lnTo>
                    <a:close/>
                    <a:moveTo>
                      <a:pt x="2934" y="0"/>
                    </a:moveTo>
                    <a:cubicBezTo>
                      <a:pt x="2733" y="0"/>
                      <a:pt x="2532" y="105"/>
                      <a:pt x="2428" y="313"/>
                    </a:cubicBezTo>
                    <a:lnTo>
                      <a:pt x="1758" y="1654"/>
                    </a:lnTo>
                    <a:lnTo>
                      <a:pt x="417" y="2324"/>
                    </a:lnTo>
                    <a:cubicBezTo>
                      <a:pt x="0" y="2532"/>
                      <a:pt x="0" y="3127"/>
                      <a:pt x="417" y="3335"/>
                    </a:cubicBezTo>
                    <a:lnTo>
                      <a:pt x="1758" y="4006"/>
                    </a:lnTo>
                    <a:lnTo>
                      <a:pt x="2428" y="5346"/>
                    </a:lnTo>
                    <a:cubicBezTo>
                      <a:pt x="2532" y="5556"/>
                      <a:pt x="2733" y="5661"/>
                      <a:pt x="2934" y="5661"/>
                    </a:cubicBezTo>
                    <a:cubicBezTo>
                      <a:pt x="3134" y="5661"/>
                      <a:pt x="3335" y="5556"/>
                      <a:pt x="3439" y="5346"/>
                    </a:cubicBezTo>
                    <a:lnTo>
                      <a:pt x="4110" y="4009"/>
                    </a:lnTo>
                    <a:lnTo>
                      <a:pt x="5484" y="3338"/>
                    </a:lnTo>
                    <a:cubicBezTo>
                      <a:pt x="5909" y="3133"/>
                      <a:pt x="5909" y="2526"/>
                      <a:pt x="5484" y="2321"/>
                    </a:cubicBezTo>
                    <a:lnTo>
                      <a:pt x="4110" y="1651"/>
                    </a:lnTo>
                    <a:lnTo>
                      <a:pt x="3439" y="313"/>
                    </a:lnTo>
                    <a:cubicBezTo>
                      <a:pt x="3335" y="105"/>
                      <a:pt x="3134" y="0"/>
                      <a:pt x="2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1487200" y="3210375"/>
                <a:ext cx="410350" cy="483150"/>
              </a:xfrm>
              <a:custGeom>
                <a:rect b="b" l="l" r="r" t="t"/>
                <a:pathLst>
                  <a:path extrusionOk="0" h="19326" w="16414">
                    <a:moveTo>
                      <a:pt x="9662" y="1133"/>
                    </a:moveTo>
                    <a:cubicBezTo>
                      <a:pt x="9744" y="1133"/>
                      <a:pt x="9825" y="1133"/>
                      <a:pt x="9910" y="1136"/>
                    </a:cubicBezTo>
                    <a:cubicBezTo>
                      <a:pt x="7953" y="2866"/>
                      <a:pt x="6830" y="5351"/>
                      <a:pt x="6833" y="7966"/>
                    </a:cubicBezTo>
                    <a:cubicBezTo>
                      <a:pt x="6833" y="12311"/>
                      <a:pt x="9907" y="16049"/>
                      <a:pt x="14170" y="16889"/>
                    </a:cubicBezTo>
                    <a:cubicBezTo>
                      <a:pt x="12821" y="17740"/>
                      <a:pt x="11260" y="18193"/>
                      <a:pt x="9662" y="18193"/>
                    </a:cubicBezTo>
                    <a:cubicBezTo>
                      <a:pt x="4958" y="18193"/>
                      <a:pt x="1132" y="14368"/>
                      <a:pt x="1132" y="9663"/>
                    </a:cubicBezTo>
                    <a:cubicBezTo>
                      <a:pt x="1132" y="4959"/>
                      <a:pt x="4958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093" y="1"/>
                      <a:pt x="4668" y="1009"/>
                      <a:pt x="2838" y="2839"/>
                    </a:cubicBezTo>
                    <a:cubicBezTo>
                      <a:pt x="1009" y="4669"/>
                      <a:pt x="0" y="7094"/>
                      <a:pt x="0" y="9663"/>
                    </a:cubicBezTo>
                    <a:cubicBezTo>
                      <a:pt x="0" y="12233"/>
                      <a:pt x="1009" y="14657"/>
                      <a:pt x="2838" y="16487"/>
                    </a:cubicBezTo>
                    <a:cubicBezTo>
                      <a:pt x="4668" y="18317"/>
                      <a:pt x="7090" y="19325"/>
                      <a:pt x="9662" y="19325"/>
                    </a:cubicBezTo>
                    <a:cubicBezTo>
                      <a:pt x="12008" y="19322"/>
                      <a:pt x="14273" y="18462"/>
                      <a:pt x="16027" y="16907"/>
                    </a:cubicBezTo>
                    <a:cubicBezTo>
                      <a:pt x="16414" y="16566"/>
                      <a:pt x="16181" y="15932"/>
                      <a:pt x="15668" y="15916"/>
                    </a:cubicBezTo>
                    <a:cubicBezTo>
                      <a:pt x="11420" y="15799"/>
                      <a:pt x="7965" y="12233"/>
                      <a:pt x="7965" y="7966"/>
                    </a:cubicBezTo>
                    <a:cubicBezTo>
                      <a:pt x="7965" y="5243"/>
                      <a:pt x="9391" y="2658"/>
                      <a:pt x="11688" y="1215"/>
                    </a:cubicBezTo>
                    <a:cubicBezTo>
                      <a:pt x="12123" y="943"/>
                      <a:pt x="11999" y="276"/>
                      <a:pt x="11495" y="179"/>
                    </a:cubicBezTo>
                    <a:cubicBezTo>
                      <a:pt x="10891" y="61"/>
                      <a:pt x="10278" y="4"/>
                      <a:pt x="9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69" name="Google Shape;269;p20"/>
            <p:cNvSpPr/>
            <p:nvPr/>
          </p:nvSpPr>
          <p:spPr>
            <a:xfrm>
              <a:off x="2300132" y="1993677"/>
              <a:ext cx="1143000" cy="86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2513732" y="2119977"/>
              <a:ext cx="715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º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3742394" y="2151777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925779" y="2928008"/>
            <a:ext cx="7296946" cy="863117"/>
            <a:chOff x="925779" y="2928008"/>
            <a:chExt cx="7296946" cy="863117"/>
          </a:xfrm>
        </p:grpSpPr>
        <p:sp>
          <p:nvSpPr>
            <p:cNvPr id="273" name="Google Shape;273;p20"/>
            <p:cNvSpPr/>
            <p:nvPr/>
          </p:nvSpPr>
          <p:spPr>
            <a:xfrm>
              <a:off x="7052725" y="2928625"/>
              <a:ext cx="1170000" cy="8625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519325" y="2928625"/>
              <a:ext cx="3461700" cy="862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25779" y="2928008"/>
              <a:ext cx="1298150" cy="862270"/>
            </a:xfrm>
            <a:custGeom>
              <a:rect b="b" l="l" r="r" t="t"/>
              <a:pathLst>
                <a:path extrusionOk="0" h="709" w="337">
                  <a:moveTo>
                    <a:pt x="0" y="526"/>
                  </a:moveTo>
                  <a:lnTo>
                    <a:pt x="0" y="1"/>
                  </a:lnTo>
                  <a:lnTo>
                    <a:pt x="337" y="0"/>
                  </a:lnTo>
                  <a:lnTo>
                    <a:pt x="337" y="709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0A95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20"/>
            <p:cNvGrpSpPr/>
            <p:nvPr/>
          </p:nvGrpSpPr>
          <p:grpSpPr>
            <a:xfrm>
              <a:off x="7259659" y="3099868"/>
              <a:ext cx="520029" cy="520014"/>
              <a:chOff x="890400" y="4399350"/>
              <a:chExt cx="486600" cy="483150"/>
            </a:xfrm>
          </p:grpSpPr>
          <p:sp>
            <p:nvSpPr>
              <p:cNvPr id="277" name="Google Shape;277;p20"/>
              <p:cNvSpPr/>
              <p:nvPr/>
            </p:nvSpPr>
            <p:spPr>
              <a:xfrm>
                <a:off x="1125300" y="4503075"/>
                <a:ext cx="153800" cy="141650"/>
              </a:xfrm>
              <a:custGeom>
                <a:rect b="b" l="l" r="r" t="t"/>
                <a:pathLst>
                  <a:path extrusionOk="0" h="5666" w="6152">
                    <a:moveTo>
                      <a:pt x="3044" y="1140"/>
                    </a:moveTo>
                    <a:cubicBezTo>
                      <a:pt x="3263" y="1140"/>
                      <a:pt x="3484" y="1182"/>
                      <a:pt x="3694" y="1269"/>
                    </a:cubicBezTo>
                    <a:cubicBezTo>
                      <a:pt x="4328" y="1532"/>
                      <a:pt x="4741" y="2151"/>
                      <a:pt x="4741" y="2836"/>
                    </a:cubicBezTo>
                    <a:cubicBezTo>
                      <a:pt x="4741" y="3525"/>
                      <a:pt x="4328" y="4144"/>
                      <a:pt x="3694" y="4406"/>
                    </a:cubicBezTo>
                    <a:cubicBezTo>
                      <a:pt x="3484" y="4493"/>
                      <a:pt x="3263" y="4536"/>
                      <a:pt x="3044" y="4536"/>
                    </a:cubicBezTo>
                    <a:cubicBezTo>
                      <a:pt x="2602" y="4536"/>
                      <a:pt x="2168" y="4363"/>
                      <a:pt x="1843" y="4038"/>
                    </a:cubicBezTo>
                    <a:cubicBezTo>
                      <a:pt x="1178" y="3377"/>
                      <a:pt x="1178" y="2299"/>
                      <a:pt x="1843" y="1638"/>
                    </a:cubicBezTo>
                    <a:cubicBezTo>
                      <a:pt x="2168" y="1312"/>
                      <a:pt x="2602" y="1140"/>
                      <a:pt x="3044" y="1140"/>
                    </a:cubicBezTo>
                    <a:close/>
                    <a:moveTo>
                      <a:pt x="3043" y="0"/>
                    </a:moveTo>
                    <a:cubicBezTo>
                      <a:pt x="2680" y="0"/>
                      <a:pt x="2313" y="70"/>
                      <a:pt x="1961" y="215"/>
                    </a:cubicBezTo>
                    <a:cubicBezTo>
                      <a:pt x="710" y="732"/>
                      <a:pt x="1" y="2060"/>
                      <a:pt x="264" y="3386"/>
                    </a:cubicBezTo>
                    <a:cubicBezTo>
                      <a:pt x="529" y="4709"/>
                      <a:pt x="1688" y="5666"/>
                      <a:pt x="3038" y="5666"/>
                    </a:cubicBezTo>
                    <a:cubicBezTo>
                      <a:pt x="3040" y="5666"/>
                      <a:pt x="3042" y="5666"/>
                      <a:pt x="3045" y="5666"/>
                    </a:cubicBezTo>
                    <a:cubicBezTo>
                      <a:pt x="3048" y="5666"/>
                      <a:pt x="3052" y="5666"/>
                      <a:pt x="3056" y="5666"/>
                    </a:cubicBezTo>
                    <a:cubicBezTo>
                      <a:pt x="3801" y="5666"/>
                      <a:pt x="4518" y="5367"/>
                      <a:pt x="5046" y="4838"/>
                    </a:cubicBezTo>
                    <a:cubicBezTo>
                      <a:pt x="6004" y="3884"/>
                      <a:pt x="6152" y="2386"/>
                      <a:pt x="5400" y="1260"/>
                    </a:cubicBezTo>
                    <a:cubicBezTo>
                      <a:pt x="4862" y="453"/>
                      <a:pt x="3967" y="0"/>
                      <a:pt x="30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890400" y="4399350"/>
                <a:ext cx="486600" cy="483150"/>
              </a:xfrm>
              <a:custGeom>
                <a:rect b="b" l="l" r="r" t="t"/>
                <a:pathLst>
                  <a:path extrusionOk="0" h="19326" w="19464">
                    <a:moveTo>
                      <a:pt x="17908" y="1131"/>
                    </a:moveTo>
                    <a:cubicBezTo>
                      <a:pt x="18031" y="1131"/>
                      <a:pt x="18157" y="1132"/>
                      <a:pt x="18283" y="1134"/>
                    </a:cubicBezTo>
                    <a:cubicBezTo>
                      <a:pt x="18301" y="2369"/>
                      <a:pt x="18232" y="3465"/>
                      <a:pt x="18057" y="4449"/>
                    </a:cubicBezTo>
                    <a:cubicBezTo>
                      <a:pt x="16453" y="4223"/>
                      <a:pt x="15191" y="2960"/>
                      <a:pt x="14968" y="1357"/>
                    </a:cubicBezTo>
                    <a:cubicBezTo>
                      <a:pt x="15851" y="1203"/>
                      <a:pt x="16825" y="1131"/>
                      <a:pt x="17908" y="1131"/>
                    </a:cubicBezTo>
                    <a:close/>
                    <a:moveTo>
                      <a:pt x="6462" y="6683"/>
                    </a:moveTo>
                    <a:lnTo>
                      <a:pt x="6462" y="6686"/>
                    </a:lnTo>
                    <a:cubicBezTo>
                      <a:pt x="6003" y="7471"/>
                      <a:pt x="5574" y="8281"/>
                      <a:pt x="5173" y="9066"/>
                    </a:cubicBezTo>
                    <a:lnTo>
                      <a:pt x="2712" y="8839"/>
                    </a:lnTo>
                    <a:cubicBezTo>
                      <a:pt x="3545" y="7571"/>
                      <a:pt x="4952" y="6756"/>
                      <a:pt x="6462" y="6683"/>
                    </a:cubicBezTo>
                    <a:close/>
                    <a:moveTo>
                      <a:pt x="13863" y="1608"/>
                    </a:moveTo>
                    <a:cubicBezTo>
                      <a:pt x="14195" y="3637"/>
                      <a:pt x="15783" y="5225"/>
                      <a:pt x="17809" y="5557"/>
                    </a:cubicBezTo>
                    <a:cubicBezTo>
                      <a:pt x="17347" y="7209"/>
                      <a:pt x="16532" y="8534"/>
                      <a:pt x="15303" y="9718"/>
                    </a:cubicBezTo>
                    <a:cubicBezTo>
                      <a:pt x="13932" y="11043"/>
                      <a:pt x="11825" y="12218"/>
                      <a:pt x="9868" y="13221"/>
                    </a:cubicBezTo>
                    <a:lnTo>
                      <a:pt x="6196" y="9552"/>
                    </a:lnTo>
                    <a:cubicBezTo>
                      <a:pt x="7199" y="7592"/>
                      <a:pt x="8376" y="5485"/>
                      <a:pt x="9699" y="4114"/>
                    </a:cubicBezTo>
                    <a:cubicBezTo>
                      <a:pt x="10886" y="2885"/>
                      <a:pt x="12208" y="2073"/>
                      <a:pt x="13863" y="1608"/>
                    </a:cubicBezTo>
                    <a:close/>
                    <a:moveTo>
                      <a:pt x="5659" y="10612"/>
                    </a:moveTo>
                    <a:lnTo>
                      <a:pt x="8805" y="13758"/>
                    </a:lnTo>
                    <a:lnTo>
                      <a:pt x="8503" y="13909"/>
                    </a:lnTo>
                    <a:cubicBezTo>
                      <a:pt x="8237" y="14039"/>
                      <a:pt x="7984" y="14169"/>
                      <a:pt x="7736" y="14292"/>
                    </a:cubicBezTo>
                    <a:lnTo>
                      <a:pt x="5124" y="11681"/>
                    </a:lnTo>
                    <a:cubicBezTo>
                      <a:pt x="5248" y="11433"/>
                      <a:pt x="5378" y="11179"/>
                      <a:pt x="5508" y="10914"/>
                    </a:cubicBezTo>
                    <a:lnTo>
                      <a:pt x="5659" y="10612"/>
                    </a:lnTo>
                    <a:close/>
                    <a:moveTo>
                      <a:pt x="12658" y="13000"/>
                    </a:moveTo>
                    <a:lnTo>
                      <a:pt x="12658" y="13000"/>
                    </a:lnTo>
                    <a:cubicBezTo>
                      <a:pt x="12567" y="14483"/>
                      <a:pt x="11782" y="15835"/>
                      <a:pt x="10538" y="16651"/>
                    </a:cubicBezTo>
                    <a:lnTo>
                      <a:pt x="10348" y="14247"/>
                    </a:lnTo>
                    <a:cubicBezTo>
                      <a:pt x="11109" y="13858"/>
                      <a:pt x="11894" y="13441"/>
                      <a:pt x="12658" y="13000"/>
                    </a:cubicBezTo>
                    <a:close/>
                    <a:moveTo>
                      <a:pt x="4596" y="12756"/>
                    </a:moveTo>
                    <a:lnTo>
                      <a:pt x="5233" y="13393"/>
                    </a:lnTo>
                    <a:lnTo>
                      <a:pt x="4034" y="14594"/>
                    </a:lnTo>
                    <a:cubicBezTo>
                      <a:pt x="3814" y="14815"/>
                      <a:pt x="3811" y="15174"/>
                      <a:pt x="4034" y="15395"/>
                    </a:cubicBezTo>
                    <a:cubicBezTo>
                      <a:pt x="4145" y="15505"/>
                      <a:pt x="4290" y="15560"/>
                      <a:pt x="4434" y="15560"/>
                    </a:cubicBezTo>
                    <a:cubicBezTo>
                      <a:pt x="4579" y="15560"/>
                      <a:pt x="4724" y="15505"/>
                      <a:pt x="4835" y="15395"/>
                    </a:cubicBezTo>
                    <a:lnTo>
                      <a:pt x="6036" y="14193"/>
                    </a:lnTo>
                    <a:lnTo>
                      <a:pt x="6673" y="14833"/>
                    </a:lnTo>
                    <a:cubicBezTo>
                      <a:pt x="6528" y="15192"/>
                      <a:pt x="6311" y="15521"/>
                      <a:pt x="6036" y="15796"/>
                    </a:cubicBezTo>
                    <a:cubicBezTo>
                      <a:pt x="5387" y="16445"/>
                      <a:pt x="3110" y="17327"/>
                      <a:pt x="1555" y="17864"/>
                    </a:cubicBezTo>
                    <a:cubicBezTo>
                      <a:pt x="2096" y="16312"/>
                      <a:pt x="2984" y="14042"/>
                      <a:pt x="3633" y="13393"/>
                    </a:cubicBezTo>
                    <a:cubicBezTo>
                      <a:pt x="3908" y="13115"/>
                      <a:pt x="4234" y="12900"/>
                      <a:pt x="4596" y="12756"/>
                    </a:cubicBezTo>
                    <a:close/>
                    <a:moveTo>
                      <a:pt x="17939" y="0"/>
                    </a:moveTo>
                    <a:cubicBezTo>
                      <a:pt x="16582" y="0"/>
                      <a:pt x="15371" y="113"/>
                      <a:pt x="14282" y="349"/>
                    </a:cubicBezTo>
                    <a:cubicBezTo>
                      <a:pt x="14258" y="352"/>
                      <a:pt x="14234" y="358"/>
                      <a:pt x="14213" y="364"/>
                    </a:cubicBezTo>
                    <a:cubicBezTo>
                      <a:pt x="12057" y="841"/>
                      <a:pt x="10360" y="1801"/>
                      <a:pt x="8887" y="3329"/>
                    </a:cubicBezTo>
                    <a:cubicBezTo>
                      <a:pt x="8277" y="3960"/>
                      <a:pt x="7703" y="4724"/>
                      <a:pt x="7166" y="5548"/>
                    </a:cubicBezTo>
                    <a:lnTo>
                      <a:pt x="6676" y="5548"/>
                    </a:lnTo>
                    <a:cubicBezTo>
                      <a:pt x="5583" y="5548"/>
                      <a:pt x="4511" y="5856"/>
                      <a:pt x="3584" y="6436"/>
                    </a:cubicBezTo>
                    <a:cubicBezTo>
                      <a:pt x="2658" y="7016"/>
                      <a:pt x="1909" y="7837"/>
                      <a:pt x="1420" y="8815"/>
                    </a:cubicBezTo>
                    <a:lnTo>
                      <a:pt x="1284" y="9084"/>
                    </a:lnTo>
                    <a:cubicBezTo>
                      <a:pt x="1096" y="9458"/>
                      <a:pt x="1368" y="9902"/>
                      <a:pt x="1791" y="9905"/>
                    </a:cubicBezTo>
                    <a:lnTo>
                      <a:pt x="1948" y="9905"/>
                    </a:lnTo>
                    <a:lnTo>
                      <a:pt x="4623" y="10153"/>
                    </a:lnTo>
                    <a:cubicBezTo>
                      <a:pt x="4581" y="10237"/>
                      <a:pt x="4539" y="10322"/>
                      <a:pt x="4496" y="10409"/>
                    </a:cubicBezTo>
                    <a:cubicBezTo>
                      <a:pt x="4297" y="10802"/>
                      <a:pt x="4113" y="11176"/>
                      <a:pt x="3929" y="11533"/>
                    </a:cubicBezTo>
                    <a:cubicBezTo>
                      <a:pt x="3880" y="11626"/>
                      <a:pt x="3859" y="11732"/>
                      <a:pt x="3868" y="11838"/>
                    </a:cubicBezTo>
                    <a:cubicBezTo>
                      <a:pt x="3485" y="12031"/>
                      <a:pt x="3135" y="12287"/>
                      <a:pt x="2833" y="12592"/>
                    </a:cubicBezTo>
                    <a:cubicBezTo>
                      <a:pt x="1664" y="13761"/>
                      <a:pt x="275" y="18097"/>
                      <a:pt x="121" y="18586"/>
                    </a:cubicBezTo>
                    <a:cubicBezTo>
                      <a:pt x="1" y="18966"/>
                      <a:pt x="294" y="19325"/>
                      <a:pt x="657" y="19325"/>
                    </a:cubicBezTo>
                    <a:cubicBezTo>
                      <a:pt x="713" y="19325"/>
                      <a:pt x="770" y="19317"/>
                      <a:pt x="828" y="19299"/>
                    </a:cubicBezTo>
                    <a:cubicBezTo>
                      <a:pt x="1320" y="19145"/>
                      <a:pt x="5665" y="17765"/>
                      <a:pt x="6836" y="16593"/>
                    </a:cubicBezTo>
                    <a:cubicBezTo>
                      <a:pt x="7144" y="16288"/>
                      <a:pt x="7398" y="15935"/>
                      <a:pt x="7594" y="15549"/>
                    </a:cubicBezTo>
                    <a:lnTo>
                      <a:pt x="7628" y="15549"/>
                    </a:lnTo>
                    <a:cubicBezTo>
                      <a:pt x="7715" y="15549"/>
                      <a:pt x="7806" y="15527"/>
                      <a:pt x="7884" y="15485"/>
                    </a:cubicBezTo>
                    <a:cubicBezTo>
                      <a:pt x="8240" y="15304"/>
                      <a:pt x="8615" y="15117"/>
                      <a:pt x="9010" y="14920"/>
                    </a:cubicBezTo>
                    <a:lnTo>
                      <a:pt x="9255" y="14797"/>
                    </a:lnTo>
                    <a:lnTo>
                      <a:pt x="9463" y="17418"/>
                    </a:lnTo>
                    <a:lnTo>
                      <a:pt x="9463" y="17578"/>
                    </a:lnTo>
                    <a:cubicBezTo>
                      <a:pt x="9463" y="17906"/>
                      <a:pt x="9732" y="18144"/>
                      <a:pt x="10028" y="18144"/>
                    </a:cubicBezTo>
                    <a:cubicBezTo>
                      <a:pt x="10113" y="18144"/>
                      <a:pt x="10201" y="18124"/>
                      <a:pt x="10285" y="18082"/>
                    </a:cubicBezTo>
                    <a:lnTo>
                      <a:pt x="10553" y="17946"/>
                    </a:lnTo>
                    <a:cubicBezTo>
                      <a:pt x="12543" y="16950"/>
                      <a:pt x="13802" y="14914"/>
                      <a:pt x="13799" y="12689"/>
                    </a:cubicBezTo>
                    <a:lnTo>
                      <a:pt x="13799" y="12303"/>
                    </a:lnTo>
                    <a:cubicBezTo>
                      <a:pt x="14654" y="11750"/>
                      <a:pt x="15442" y="11161"/>
                      <a:pt x="16091" y="10536"/>
                    </a:cubicBezTo>
                    <a:cubicBezTo>
                      <a:pt x="17619" y="9060"/>
                      <a:pt x="18582" y="7366"/>
                      <a:pt x="19059" y="5207"/>
                    </a:cubicBezTo>
                    <a:cubicBezTo>
                      <a:pt x="19065" y="5186"/>
                      <a:pt x="19068" y="5165"/>
                      <a:pt x="19071" y="5140"/>
                    </a:cubicBezTo>
                    <a:cubicBezTo>
                      <a:pt x="19361" y="3809"/>
                      <a:pt x="19464" y="2302"/>
                      <a:pt x="19403" y="563"/>
                    </a:cubicBezTo>
                    <a:cubicBezTo>
                      <a:pt x="19394" y="264"/>
                      <a:pt x="19156" y="25"/>
                      <a:pt x="18857" y="16"/>
                    </a:cubicBezTo>
                    <a:cubicBezTo>
                      <a:pt x="18544" y="6"/>
                      <a:pt x="18238" y="0"/>
                      <a:pt x="179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1106975" y="4639875"/>
                <a:ext cx="28325" cy="28325"/>
              </a:xfrm>
              <a:custGeom>
                <a:rect b="b" l="l" r="r" t="t"/>
                <a:pathLst>
                  <a:path extrusionOk="0" h="1133" w="1133">
                    <a:moveTo>
                      <a:pt x="565" y="0"/>
                    </a:moveTo>
                    <a:cubicBezTo>
                      <a:pt x="254" y="0"/>
                      <a:pt x="0" y="254"/>
                      <a:pt x="0" y="568"/>
                    </a:cubicBezTo>
                    <a:cubicBezTo>
                      <a:pt x="0" y="879"/>
                      <a:pt x="254" y="1133"/>
                      <a:pt x="565" y="1133"/>
                    </a:cubicBezTo>
                    <a:cubicBezTo>
                      <a:pt x="879" y="1133"/>
                      <a:pt x="1132" y="879"/>
                      <a:pt x="1132" y="568"/>
                    </a:cubicBezTo>
                    <a:cubicBezTo>
                      <a:pt x="1132" y="254"/>
                      <a:pt x="879" y="0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80" name="Google Shape;280;p20"/>
            <p:cNvSpPr/>
            <p:nvPr/>
          </p:nvSpPr>
          <p:spPr>
            <a:xfrm>
              <a:off x="2300132" y="2928775"/>
              <a:ext cx="1143000" cy="86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2513732" y="3055075"/>
              <a:ext cx="715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º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3742394" y="3086875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>
            <a:off x="925779" y="3643919"/>
            <a:ext cx="7296946" cy="1086047"/>
            <a:chOff x="925779" y="3643919"/>
            <a:chExt cx="7296946" cy="1086047"/>
          </a:xfrm>
        </p:grpSpPr>
        <p:sp>
          <p:nvSpPr>
            <p:cNvPr id="284" name="Google Shape;284;p20"/>
            <p:cNvSpPr/>
            <p:nvPr/>
          </p:nvSpPr>
          <p:spPr>
            <a:xfrm>
              <a:off x="7052725" y="3864027"/>
              <a:ext cx="1170000" cy="8625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519325" y="3864027"/>
              <a:ext cx="3461700" cy="862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925779" y="3643919"/>
              <a:ext cx="1298150" cy="1086047"/>
            </a:xfrm>
            <a:custGeom>
              <a:rect b="b" l="l" r="r" t="t"/>
              <a:pathLst>
                <a:path extrusionOk="0" h="893" w="337">
                  <a:moveTo>
                    <a:pt x="0" y="524"/>
                  </a:moveTo>
                  <a:lnTo>
                    <a:pt x="0" y="0"/>
                  </a:lnTo>
                  <a:lnTo>
                    <a:pt x="337" y="183"/>
                  </a:lnTo>
                  <a:lnTo>
                    <a:pt x="337" y="893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125C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20"/>
            <p:cNvGrpSpPr/>
            <p:nvPr/>
          </p:nvGrpSpPr>
          <p:grpSpPr>
            <a:xfrm>
              <a:off x="7259647" y="4042104"/>
              <a:ext cx="520053" cy="506345"/>
              <a:chOff x="3860250" y="1427025"/>
              <a:chExt cx="487900" cy="483200"/>
            </a:xfrm>
          </p:grpSpPr>
          <p:sp>
            <p:nvSpPr>
              <p:cNvPr id="288" name="Google Shape;288;p20"/>
              <p:cNvSpPr/>
              <p:nvPr/>
            </p:nvSpPr>
            <p:spPr>
              <a:xfrm>
                <a:off x="3875800" y="1427025"/>
                <a:ext cx="472350" cy="468650"/>
              </a:xfrm>
              <a:custGeom>
                <a:rect b="b" l="l" r="r" t="t"/>
                <a:pathLst>
                  <a:path extrusionOk="0" h="18746" w="18894">
                    <a:moveTo>
                      <a:pt x="15874" y="1821"/>
                    </a:moveTo>
                    <a:lnTo>
                      <a:pt x="6498" y="9403"/>
                    </a:lnTo>
                    <a:lnTo>
                      <a:pt x="1918" y="5629"/>
                    </a:lnTo>
                    <a:lnTo>
                      <a:pt x="15874" y="1821"/>
                    </a:lnTo>
                    <a:close/>
                    <a:moveTo>
                      <a:pt x="14524" y="4370"/>
                    </a:moveTo>
                    <a:lnTo>
                      <a:pt x="8425" y="11912"/>
                    </a:lnTo>
                    <a:lnTo>
                      <a:pt x="6257" y="12634"/>
                    </a:lnTo>
                    <a:lnTo>
                      <a:pt x="6981" y="10469"/>
                    </a:lnTo>
                    <a:lnTo>
                      <a:pt x="14524" y="4370"/>
                    </a:lnTo>
                    <a:close/>
                    <a:moveTo>
                      <a:pt x="17072" y="3020"/>
                    </a:moveTo>
                    <a:lnTo>
                      <a:pt x="13265" y="16976"/>
                    </a:lnTo>
                    <a:lnTo>
                      <a:pt x="9491" y="12392"/>
                    </a:lnTo>
                    <a:lnTo>
                      <a:pt x="17072" y="3020"/>
                    </a:lnTo>
                    <a:close/>
                    <a:moveTo>
                      <a:pt x="18298" y="0"/>
                    </a:moveTo>
                    <a:cubicBezTo>
                      <a:pt x="18286" y="0"/>
                      <a:pt x="18274" y="0"/>
                      <a:pt x="18262" y="3"/>
                    </a:cubicBezTo>
                    <a:lnTo>
                      <a:pt x="18253" y="3"/>
                    </a:lnTo>
                    <a:cubicBezTo>
                      <a:pt x="18238" y="6"/>
                      <a:pt x="18223" y="6"/>
                      <a:pt x="18211" y="12"/>
                    </a:cubicBezTo>
                    <a:lnTo>
                      <a:pt x="18193" y="15"/>
                    </a:lnTo>
                    <a:lnTo>
                      <a:pt x="18178" y="18"/>
                    </a:lnTo>
                    <a:lnTo>
                      <a:pt x="562" y="4822"/>
                    </a:lnTo>
                    <a:cubicBezTo>
                      <a:pt x="121" y="4943"/>
                      <a:pt x="0" y="5511"/>
                      <a:pt x="351" y="5804"/>
                    </a:cubicBezTo>
                    <a:lnTo>
                      <a:pt x="5834" y="10321"/>
                    </a:lnTo>
                    <a:lnTo>
                      <a:pt x="4826" y="13349"/>
                    </a:lnTo>
                    <a:cubicBezTo>
                      <a:pt x="4696" y="13732"/>
                      <a:pt x="4991" y="14098"/>
                      <a:pt x="5359" y="14098"/>
                    </a:cubicBezTo>
                    <a:cubicBezTo>
                      <a:pt x="5418" y="14098"/>
                      <a:pt x="5479" y="14089"/>
                      <a:pt x="5541" y="14068"/>
                    </a:cubicBezTo>
                    <a:lnTo>
                      <a:pt x="8570" y="13060"/>
                    </a:lnTo>
                    <a:lnTo>
                      <a:pt x="13087" y="18540"/>
                    </a:lnTo>
                    <a:cubicBezTo>
                      <a:pt x="13195" y="18670"/>
                      <a:pt x="13355" y="18745"/>
                      <a:pt x="13525" y="18745"/>
                    </a:cubicBezTo>
                    <a:cubicBezTo>
                      <a:pt x="13564" y="18745"/>
                      <a:pt x="13603" y="18742"/>
                      <a:pt x="13642" y="18733"/>
                    </a:cubicBezTo>
                    <a:cubicBezTo>
                      <a:pt x="13848" y="18691"/>
                      <a:pt x="14014" y="18534"/>
                      <a:pt x="14071" y="18328"/>
                    </a:cubicBezTo>
                    <a:lnTo>
                      <a:pt x="18875" y="716"/>
                    </a:lnTo>
                    <a:cubicBezTo>
                      <a:pt x="18875" y="710"/>
                      <a:pt x="18875" y="704"/>
                      <a:pt x="18878" y="698"/>
                    </a:cubicBezTo>
                    <a:lnTo>
                      <a:pt x="18881" y="683"/>
                    </a:lnTo>
                    <a:cubicBezTo>
                      <a:pt x="18884" y="668"/>
                      <a:pt x="18887" y="653"/>
                      <a:pt x="18890" y="637"/>
                    </a:cubicBezTo>
                    <a:cubicBezTo>
                      <a:pt x="18890" y="637"/>
                      <a:pt x="18890" y="634"/>
                      <a:pt x="18890" y="631"/>
                    </a:cubicBezTo>
                    <a:cubicBezTo>
                      <a:pt x="18890" y="619"/>
                      <a:pt x="18890" y="604"/>
                      <a:pt x="18893" y="592"/>
                    </a:cubicBezTo>
                    <a:lnTo>
                      <a:pt x="18893" y="580"/>
                    </a:lnTo>
                    <a:cubicBezTo>
                      <a:pt x="18893" y="568"/>
                      <a:pt x="18893" y="553"/>
                      <a:pt x="18893" y="541"/>
                    </a:cubicBezTo>
                    <a:cubicBezTo>
                      <a:pt x="18893" y="538"/>
                      <a:pt x="18893" y="535"/>
                      <a:pt x="18893" y="532"/>
                    </a:cubicBezTo>
                    <a:cubicBezTo>
                      <a:pt x="18893" y="517"/>
                      <a:pt x="18890" y="502"/>
                      <a:pt x="18890" y="487"/>
                    </a:cubicBezTo>
                    <a:cubicBezTo>
                      <a:pt x="18890" y="483"/>
                      <a:pt x="18890" y="480"/>
                      <a:pt x="18887" y="477"/>
                    </a:cubicBezTo>
                    <a:cubicBezTo>
                      <a:pt x="18887" y="465"/>
                      <a:pt x="18884" y="453"/>
                      <a:pt x="18881" y="441"/>
                    </a:cubicBezTo>
                    <a:lnTo>
                      <a:pt x="18878" y="429"/>
                    </a:lnTo>
                    <a:cubicBezTo>
                      <a:pt x="18875" y="417"/>
                      <a:pt x="18872" y="402"/>
                      <a:pt x="18866" y="390"/>
                    </a:cubicBezTo>
                    <a:cubicBezTo>
                      <a:pt x="18866" y="387"/>
                      <a:pt x="18866" y="384"/>
                      <a:pt x="18863" y="381"/>
                    </a:cubicBezTo>
                    <a:cubicBezTo>
                      <a:pt x="18860" y="369"/>
                      <a:pt x="18854" y="354"/>
                      <a:pt x="18848" y="345"/>
                    </a:cubicBezTo>
                    <a:cubicBezTo>
                      <a:pt x="18848" y="339"/>
                      <a:pt x="18845" y="333"/>
                      <a:pt x="18842" y="329"/>
                    </a:cubicBezTo>
                    <a:cubicBezTo>
                      <a:pt x="18839" y="323"/>
                      <a:pt x="18833" y="308"/>
                      <a:pt x="18830" y="299"/>
                    </a:cubicBezTo>
                    <a:cubicBezTo>
                      <a:pt x="18824" y="290"/>
                      <a:pt x="18824" y="290"/>
                      <a:pt x="18821" y="287"/>
                    </a:cubicBezTo>
                    <a:cubicBezTo>
                      <a:pt x="18815" y="275"/>
                      <a:pt x="18806" y="263"/>
                      <a:pt x="18797" y="248"/>
                    </a:cubicBezTo>
                    <a:lnTo>
                      <a:pt x="18790" y="239"/>
                    </a:lnTo>
                    <a:cubicBezTo>
                      <a:pt x="18784" y="230"/>
                      <a:pt x="18775" y="221"/>
                      <a:pt x="18769" y="212"/>
                    </a:cubicBezTo>
                    <a:cubicBezTo>
                      <a:pt x="18760" y="203"/>
                      <a:pt x="18763" y="203"/>
                      <a:pt x="18760" y="200"/>
                    </a:cubicBezTo>
                    <a:cubicBezTo>
                      <a:pt x="18751" y="188"/>
                      <a:pt x="18739" y="176"/>
                      <a:pt x="18727" y="163"/>
                    </a:cubicBezTo>
                    <a:cubicBezTo>
                      <a:pt x="18718" y="154"/>
                      <a:pt x="18706" y="142"/>
                      <a:pt x="18694" y="133"/>
                    </a:cubicBezTo>
                    <a:lnTo>
                      <a:pt x="18682" y="124"/>
                    </a:lnTo>
                    <a:cubicBezTo>
                      <a:pt x="18673" y="115"/>
                      <a:pt x="18664" y="109"/>
                      <a:pt x="18655" y="103"/>
                    </a:cubicBezTo>
                    <a:lnTo>
                      <a:pt x="18643" y="94"/>
                    </a:lnTo>
                    <a:cubicBezTo>
                      <a:pt x="18630" y="88"/>
                      <a:pt x="18618" y="79"/>
                      <a:pt x="18606" y="73"/>
                    </a:cubicBezTo>
                    <a:lnTo>
                      <a:pt x="18591" y="64"/>
                    </a:lnTo>
                    <a:lnTo>
                      <a:pt x="18564" y="52"/>
                    </a:lnTo>
                    <a:lnTo>
                      <a:pt x="18549" y="43"/>
                    </a:lnTo>
                    <a:cubicBezTo>
                      <a:pt x="18537" y="40"/>
                      <a:pt x="18522" y="34"/>
                      <a:pt x="18510" y="28"/>
                    </a:cubicBezTo>
                    <a:lnTo>
                      <a:pt x="18501" y="28"/>
                    </a:lnTo>
                    <a:cubicBezTo>
                      <a:pt x="18489" y="22"/>
                      <a:pt x="18476" y="18"/>
                      <a:pt x="18464" y="15"/>
                    </a:cubicBezTo>
                    <a:lnTo>
                      <a:pt x="18449" y="12"/>
                    </a:lnTo>
                    <a:lnTo>
                      <a:pt x="18416" y="6"/>
                    </a:lnTo>
                    <a:lnTo>
                      <a:pt x="18404" y="3"/>
                    </a:lnTo>
                    <a:cubicBezTo>
                      <a:pt x="18389" y="3"/>
                      <a:pt x="18374" y="0"/>
                      <a:pt x="18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3860250" y="1861675"/>
                <a:ext cx="54675" cy="48550"/>
              </a:xfrm>
              <a:custGeom>
                <a:rect b="b" l="l" r="r" t="t"/>
                <a:pathLst>
                  <a:path extrusionOk="0" h="1942" w="2187">
                    <a:moveTo>
                      <a:pt x="1563" y="1"/>
                    </a:moveTo>
                    <a:cubicBezTo>
                      <a:pt x="1416" y="1"/>
                      <a:pt x="1268" y="58"/>
                      <a:pt x="1157" y="172"/>
                    </a:cubicBezTo>
                    <a:lnTo>
                      <a:pt x="357" y="976"/>
                    </a:lnTo>
                    <a:cubicBezTo>
                      <a:pt x="0" y="1332"/>
                      <a:pt x="254" y="1942"/>
                      <a:pt x="758" y="1942"/>
                    </a:cubicBezTo>
                    <a:cubicBezTo>
                      <a:pt x="906" y="1942"/>
                      <a:pt x="1051" y="1882"/>
                      <a:pt x="1157" y="1776"/>
                    </a:cubicBezTo>
                    <a:lnTo>
                      <a:pt x="1957" y="973"/>
                    </a:lnTo>
                    <a:cubicBezTo>
                      <a:pt x="2184" y="755"/>
                      <a:pt x="2187" y="390"/>
                      <a:pt x="1963" y="166"/>
                    </a:cubicBezTo>
                    <a:cubicBezTo>
                      <a:pt x="1853" y="56"/>
                      <a:pt x="1708" y="1"/>
                      <a:pt x="15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3923425" y="1801775"/>
                <a:ext cx="51350" cy="48550"/>
              </a:xfrm>
              <a:custGeom>
                <a:rect b="b" l="l" r="r" t="t"/>
                <a:pathLst>
                  <a:path extrusionOk="0" h="1942" w="2054">
                    <a:moveTo>
                      <a:pt x="1430" y="0"/>
                    </a:moveTo>
                    <a:cubicBezTo>
                      <a:pt x="1286" y="0"/>
                      <a:pt x="1141" y="56"/>
                      <a:pt x="1030" y="168"/>
                    </a:cubicBezTo>
                    <a:lnTo>
                      <a:pt x="230" y="968"/>
                    </a:lnTo>
                    <a:cubicBezTo>
                      <a:pt x="4" y="1189"/>
                      <a:pt x="1" y="1551"/>
                      <a:pt x="224" y="1774"/>
                    </a:cubicBezTo>
                    <a:cubicBezTo>
                      <a:pt x="334" y="1886"/>
                      <a:pt x="478" y="1941"/>
                      <a:pt x="623" y="1941"/>
                    </a:cubicBezTo>
                    <a:cubicBezTo>
                      <a:pt x="771" y="1941"/>
                      <a:pt x="919" y="1883"/>
                      <a:pt x="1030" y="1768"/>
                    </a:cubicBezTo>
                    <a:lnTo>
                      <a:pt x="1831" y="968"/>
                    </a:lnTo>
                    <a:cubicBezTo>
                      <a:pt x="2054" y="745"/>
                      <a:pt x="2051" y="388"/>
                      <a:pt x="1831" y="168"/>
                    </a:cubicBezTo>
                    <a:cubicBezTo>
                      <a:pt x="1720" y="56"/>
                      <a:pt x="1575" y="0"/>
                      <a:pt x="14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91" name="Google Shape;291;p20"/>
            <p:cNvSpPr/>
            <p:nvPr/>
          </p:nvSpPr>
          <p:spPr>
            <a:xfrm>
              <a:off x="2300132" y="3864177"/>
              <a:ext cx="1143000" cy="86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2513732" y="3990477"/>
              <a:ext cx="7158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º</a:t>
              </a:r>
              <a:endParaRPr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3742394" y="4022277"/>
              <a:ext cx="27936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/>
          <p:nvPr/>
        </p:nvSpPr>
        <p:spPr>
          <a:xfrm>
            <a:off x="6890099" y="2564150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5919925" y="2564183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7860274" y="2564183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6890100" y="3565651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5919925" y="3565675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7860275" y="3565675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413125" y="2563826"/>
            <a:ext cx="4355982" cy="873406"/>
          </a:xfrm>
          <a:custGeom>
            <a:rect b="b" l="l" r="r" t="t"/>
            <a:pathLst>
              <a:path extrusionOk="0" h="28552" w="203884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1413125" y="3565625"/>
            <a:ext cx="4355982" cy="873406"/>
          </a:xfrm>
          <a:custGeom>
            <a:rect b="b" l="l" r="r" t="t"/>
            <a:pathLst>
              <a:path extrusionOk="0" h="28552" w="203884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1423837" y="1562024"/>
            <a:ext cx="4355982" cy="873406"/>
          </a:xfrm>
          <a:custGeom>
            <a:rect b="b" l="l" r="r" t="t"/>
            <a:pathLst>
              <a:path extrusionOk="0" h="28552" w="203884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2242454" y="1683528"/>
            <a:ext cx="2697300" cy="630399"/>
            <a:chOff x="2242454" y="1672218"/>
            <a:chExt cx="2697300" cy="630399"/>
          </a:xfrm>
        </p:grpSpPr>
        <p:sp>
          <p:nvSpPr>
            <p:cNvPr id="309" name="Google Shape;309;p21"/>
            <p:cNvSpPr txBox="1"/>
            <p:nvPr/>
          </p:nvSpPr>
          <p:spPr>
            <a:xfrm>
              <a:off x="2899454" y="1672218"/>
              <a:ext cx="1383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2242454" y="2016717"/>
              <a:ext cx="2697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also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1" name="Google Shape;311;p21"/>
          <p:cNvSpPr/>
          <p:nvPr/>
        </p:nvSpPr>
        <p:spPr>
          <a:xfrm>
            <a:off x="6890099" y="1562351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5919925" y="1562384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7860274" y="1562384"/>
            <a:ext cx="826500" cy="873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 txBox="1"/>
          <p:nvPr>
            <p:ph type="title"/>
          </p:nvPr>
        </p:nvSpPr>
        <p:spPr>
          <a:xfrm>
            <a:off x="6006731" y="1789999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25%</a:t>
            </a:r>
            <a:endParaRPr sz="1700"/>
          </a:p>
        </p:txBody>
      </p:sp>
      <p:sp>
        <p:nvSpPr>
          <p:cNvPr id="315" name="Google Shape;315;p21"/>
          <p:cNvSpPr txBox="1"/>
          <p:nvPr>
            <p:ph type="title"/>
          </p:nvPr>
        </p:nvSpPr>
        <p:spPr>
          <a:xfrm>
            <a:off x="6976897" y="1789999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45%</a:t>
            </a:r>
            <a:endParaRPr sz="1700"/>
          </a:p>
        </p:txBody>
      </p:sp>
      <p:sp>
        <p:nvSpPr>
          <p:cNvPr id="316" name="Google Shape;316;p21"/>
          <p:cNvSpPr txBox="1"/>
          <p:nvPr>
            <p:ph type="title"/>
          </p:nvPr>
        </p:nvSpPr>
        <p:spPr>
          <a:xfrm>
            <a:off x="7947063" y="1789999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85%</a:t>
            </a:r>
            <a:endParaRPr sz="1700"/>
          </a:p>
        </p:txBody>
      </p:sp>
      <p:sp>
        <p:nvSpPr>
          <p:cNvPr id="317" name="Google Shape;317;p21"/>
          <p:cNvSpPr txBox="1"/>
          <p:nvPr>
            <p:ph type="title"/>
          </p:nvPr>
        </p:nvSpPr>
        <p:spPr>
          <a:xfrm>
            <a:off x="6006745" y="2791577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10%</a:t>
            </a:r>
            <a:endParaRPr sz="1700"/>
          </a:p>
        </p:txBody>
      </p:sp>
      <p:sp>
        <p:nvSpPr>
          <p:cNvPr id="318" name="Google Shape;318;p21"/>
          <p:cNvSpPr txBox="1"/>
          <p:nvPr>
            <p:ph type="title"/>
          </p:nvPr>
        </p:nvSpPr>
        <p:spPr>
          <a:xfrm>
            <a:off x="6976912" y="2791577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25%</a:t>
            </a:r>
            <a:endParaRPr sz="1700"/>
          </a:p>
        </p:txBody>
      </p:sp>
      <p:sp>
        <p:nvSpPr>
          <p:cNvPr id="319" name="Google Shape;319;p21"/>
          <p:cNvSpPr txBox="1"/>
          <p:nvPr>
            <p:ph type="title"/>
          </p:nvPr>
        </p:nvSpPr>
        <p:spPr>
          <a:xfrm>
            <a:off x="7947078" y="2791577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30%</a:t>
            </a:r>
            <a:endParaRPr sz="1700"/>
          </a:p>
        </p:txBody>
      </p:sp>
      <p:sp>
        <p:nvSpPr>
          <p:cNvPr id="320" name="Google Shape;320;p21"/>
          <p:cNvSpPr txBox="1"/>
          <p:nvPr>
            <p:ph type="title"/>
          </p:nvPr>
        </p:nvSpPr>
        <p:spPr>
          <a:xfrm>
            <a:off x="6006731" y="3794044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15%</a:t>
            </a:r>
            <a:endParaRPr sz="1700"/>
          </a:p>
        </p:txBody>
      </p:sp>
      <p:sp>
        <p:nvSpPr>
          <p:cNvPr id="321" name="Google Shape;321;p21"/>
          <p:cNvSpPr txBox="1"/>
          <p:nvPr>
            <p:ph type="title"/>
          </p:nvPr>
        </p:nvSpPr>
        <p:spPr>
          <a:xfrm>
            <a:off x="6976897" y="3794044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40%</a:t>
            </a:r>
            <a:endParaRPr sz="1700"/>
          </a:p>
        </p:txBody>
      </p:sp>
      <p:sp>
        <p:nvSpPr>
          <p:cNvPr id="322" name="Google Shape;322;p21"/>
          <p:cNvSpPr txBox="1"/>
          <p:nvPr>
            <p:ph type="title"/>
          </p:nvPr>
        </p:nvSpPr>
        <p:spPr>
          <a:xfrm>
            <a:off x="7947063" y="3794044"/>
            <a:ext cx="6531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55%</a:t>
            </a:r>
            <a:endParaRPr sz="1700"/>
          </a:p>
        </p:txBody>
      </p:sp>
      <p:sp>
        <p:nvSpPr>
          <p:cNvPr id="323" name="Google Shape;323;p21"/>
          <p:cNvSpPr txBox="1"/>
          <p:nvPr>
            <p:ph type="title"/>
          </p:nvPr>
        </p:nvSpPr>
        <p:spPr>
          <a:xfrm>
            <a:off x="5919946" y="1090100"/>
            <a:ext cx="8265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2018</a:t>
            </a:r>
            <a:endParaRPr sz="1700"/>
          </a:p>
        </p:txBody>
      </p:sp>
      <p:sp>
        <p:nvSpPr>
          <p:cNvPr id="324" name="Google Shape;324;p21"/>
          <p:cNvSpPr txBox="1"/>
          <p:nvPr>
            <p:ph type="title"/>
          </p:nvPr>
        </p:nvSpPr>
        <p:spPr>
          <a:xfrm>
            <a:off x="6890112" y="1090100"/>
            <a:ext cx="8265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2019</a:t>
            </a:r>
            <a:endParaRPr sz="1700"/>
          </a:p>
        </p:txBody>
      </p:sp>
      <p:sp>
        <p:nvSpPr>
          <p:cNvPr id="325" name="Google Shape;325;p21"/>
          <p:cNvSpPr txBox="1"/>
          <p:nvPr>
            <p:ph type="title"/>
          </p:nvPr>
        </p:nvSpPr>
        <p:spPr>
          <a:xfrm>
            <a:off x="7860294" y="1090100"/>
            <a:ext cx="8265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2020</a:t>
            </a:r>
            <a:endParaRPr sz="1700"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457213" y="1562299"/>
            <a:ext cx="826500" cy="873300"/>
            <a:chOff x="457213" y="1562299"/>
            <a:chExt cx="826500" cy="873300"/>
          </a:xfrm>
        </p:grpSpPr>
        <p:sp>
          <p:nvSpPr>
            <p:cNvPr id="327" name="Google Shape;327;p21"/>
            <p:cNvSpPr/>
            <p:nvPr/>
          </p:nvSpPr>
          <p:spPr>
            <a:xfrm>
              <a:off x="457213" y="1562299"/>
              <a:ext cx="826500" cy="873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51262" y="1778880"/>
              <a:ext cx="438402" cy="439856"/>
            </a:xfrm>
            <a:custGeom>
              <a:rect b="b" l="l" r="r" t="t"/>
              <a:pathLst>
                <a:path extrusionOk="0" h="12708" w="12666">
                  <a:moveTo>
                    <a:pt x="6347" y="841"/>
                  </a:moveTo>
                  <a:cubicBezTo>
                    <a:pt x="6876" y="841"/>
                    <a:pt x="7350" y="1172"/>
                    <a:pt x="7530" y="1712"/>
                  </a:cubicBezTo>
                  <a:cubicBezTo>
                    <a:pt x="7719" y="2405"/>
                    <a:pt x="7372" y="3067"/>
                    <a:pt x="6679" y="3256"/>
                  </a:cubicBezTo>
                  <a:cubicBezTo>
                    <a:pt x="6569" y="3289"/>
                    <a:pt x="6457" y="3305"/>
                    <a:pt x="6345" y="3305"/>
                  </a:cubicBezTo>
                  <a:cubicBezTo>
                    <a:pt x="5822" y="3305"/>
                    <a:pt x="5323" y="2956"/>
                    <a:pt x="5167" y="2437"/>
                  </a:cubicBezTo>
                  <a:cubicBezTo>
                    <a:pt x="4947" y="1775"/>
                    <a:pt x="5325" y="1082"/>
                    <a:pt x="5986" y="893"/>
                  </a:cubicBezTo>
                  <a:cubicBezTo>
                    <a:pt x="6108" y="858"/>
                    <a:pt x="6229" y="841"/>
                    <a:pt x="6347" y="841"/>
                  </a:cubicBezTo>
                  <a:close/>
                  <a:moveTo>
                    <a:pt x="6353" y="5919"/>
                  </a:moveTo>
                  <a:cubicBezTo>
                    <a:pt x="7021" y="5919"/>
                    <a:pt x="7624" y="6459"/>
                    <a:pt x="7624" y="7162"/>
                  </a:cubicBezTo>
                  <a:cubicBezTo>
                    <a:pt x="7593" y="7698"/>
                    <a:pt x="7215" y="8170"/>
                    <a:pt x="6742" y="8328"/>
                  </a:cubicBezTo>
                  <a:cubicBezTo>
                    <a:pt x="6608" y="8371"/>
                    <a:pt x="6474" y="8391"/>
                    <a:pt x="6345" y="8391"/>
                  </a:cubicBezTo>
                  <a:cubicBezTo>
                    <a:pt x="5810" y="8391"/>
                    <a:pt x="5351" y="8042"/>
                    <a:pt x="5199" y="7509"/>
                  </a:cubicBezTo>
                  <a:cubicBezTo>
                    <a:pt x="5010" y="6847"/>
                    <a:pt x="5356" y="6186"/>
                    <a:pt x="6018" y="5965"/>
                  </a:cubicBezTo>
                  <a:cubicBezTo>
                    <a:pt x="6130" y="5934"/>
                    <a:pt x="6242" y="5919"/>
                    <a:pt x="6353" y="5919"/>
                  </a:cubicBezTo>
                  <a:close/>
                  <a:moveTo>
                    <a:pt x="2079" y="9351"/>
                  </a:moveTo>
                  <a:cubicBezTo>
                    <a:pt x="2744" y="9351"/>
                    <a:pt x="3340" y="9871"/>
                    <a:pt x="3340" y="10596"/>
                  </a:cubicBezTo>
                  <a:cubicBezTo>
                    <a:pt x="3308" y="11163"/>
                    <a:pt x="2962" y="11604"/>
                    <a:pt x="2426" y="11762"/>
                  </a:cubicBezTo>
                  <a:cubicBezTo>
                    <a:pt x="2305" y="11797"/>
                    <a:pt x="2183" y="11813"/>
                    <a:pt x="2065" y="11813"/>
                  </a:cubicBezTo>
                  <a:cubicBezTo>
                    <a:pt x="1538" y="11813"/>
                    <a:pt x="1068" y="11483"/>
                    <a:pt x="914" y="10943"/>
                  </a:cubicBezTo>
                  <a:cubicBezTo>
                    <a:pt x="693" y="10281"/>
                    <a:pt x="1071" y="9588"/>
                    <a:pt x="1733" y="9399"/>
                  </a:cubicBezTo>
                  <a:cubicBezTo>
                    <a:pt x="1849" y="9367"/>
                    <a:pt x="1965" y="9351"/>
                    <a:pt x="2079" y="9351"/>
                  </a:cubicBezTo>
                  <a:close/>
                  <a:moveTo>
                    <a:pt x="10617" y="9351"/>
                  </a:moveTo>
                  <a:cubicBezTo>
                    <a:pt x="11281" y="9351"/>
                    <a:pt x="11878" y="9871"/>
                    <a:pt x="11878" y="10596"/>
                  </a:cubicBezTo>
                  <a:cubicBezTo>
                    <a:pt x="11846" y="11163"/>
                    <a:pt x="11500" y="11604"/>
                    <a:pt x="10995" y="11762"/>
                  </a:cubicBezTo>
                  <a:cubicBezTo>
                    <a:pt x="10868" y="11797"/>
                    <a:pt x="10742" y="11813"/>
                    <a:pt x="10620" y="11813"/>
                  </a:cubicBezTo>
                  <a:cubicBezTo>
                    <a:pt x="10076" y="11813"/>
                    <a:pt x="9606" y="11483"/>
                    <a:pt x="9452" y="10943"/>
                  </a:cubicBezTo>
                  <a:cubicBezTo>
                    <a:pt x="9263" y="10281"/>
                    <a:pt x="9609" y="9588"/>
                    <a:pt x="10271" y="9399"/>
                  </a:cubicBezTo>
                  <a:cubicBezTo>
                    <a:pt x="10387" y="9367"/>
                    <a:pt x="10503" y="9351"/>
                    <a:pt x="10617" y="9351"/>
                  </a:cubicBezTo>
                  <a:close/>
                  <a:moveTo>
                    <a:pt x="6344" y="0"/>
                  </a:moveTo>
                  <a:cubicBezTo>
                    <a:pt x="5677" y="0"/>
                    <a:pt x="5021" y="308"/>
                    <a:pt x="4631" y="893"/>
                  </a:cubicBezTo>
                  <a:cubicBezTo>
                    <a:pt x="3812" y="2122"/>
                    <a:pt x="4474" y="3760"/>
                    <a:pt x="5955" y="4075"/>
                  </a:cubicBezTo>
                  <a:lnTo>
                    <a:pt x="5955" y="5146"/>
                  </a:lnTo>
                  <a:cubicBezTo>
                    <a:pt x="4600" y="5430"/>
                    <a:pt x="3907" y="6910"/>
                    <a:pt x="4537" y="8107"/>
                  </a:cubicBezTo>
                  <a:lnTo>
                    <a:pt x="3434" y="9021"/>
                  </a:lnTo>
                  <a:cubicBezTo>
                    <a:pt x="3025" y="8706"/>
                    <a:pt x="2584" y="8548"/>
                    <a:pt x="2080" y="8548"/>
                  </a:cubicBezTo>
                  <a:cubicBezTo>
                    <a:pt x="945" y="8548"/>
                    <a:pt x="0" y="9494"/>
                    <a:pt x="0" y="10628"/>
                  </a:cubicBezTo>
                  <a:cubicBezTo>
                    <a:pt x="0" y="11762"/>
                    <a:pt x="945" y="12707"/>
                    <a:pt x="2080" y="12707"/>
                  </a:cubicBezTo>
                  <a:cubicBezTo>
                    <a:pt x="3214" y="12707"/>
                    <a:pt x="4159" y="11793"/>
                    <a:pt x="4159" y="10628"/>
                  </a:cubicBezTo>
                  <a:cubicBezTo>
                    <a:pt x="4159" y="10281"/>
                    <a:pt x="4096" y="9966"/>
                    <a:pt x="3938" y="9683"/>
                  </a:cubicBezTo>
                  <a:lnTo>
                    <a:pt x="5041" y="8769"/>
                  </a:lnTo>
                  <a:cubicBezTo>
                    <a:pt x="5435" y="9084"/>
                    <a:pt x="5907" y="9242"/>
                    <a:pt x="6376" y="9242"/>
                  </a:cubicBezTo>
                  <a:cubicBezTo>
                    <a:pt x="6845" y="9242"/>
                    <a:pt x="7309" y="9084"/>
                    <a:pt x="7687" y="8769"/>
                  </a:cubicBezTo>
                  <a:lnTo>
                    <a:pt x="8790" y="9683"/>
                  </a:lnTo>
                  <a:cubicBezTo>
                    <a:pt x="8318" y="10596"/>
                    <a:pt x="8570" y="11730"/>
                    <a:pt x="9452" y="12361"/>
                  </a:cubicBezTo>
                  <a:cubicBezTo>
                    <a:pt x="9803" y="12595"/>
                    <a:pt x="10203" y="12707"/>
                    <a:pt x="10598" y="12707"/>
                  </a:cubicBezTo>
                  <a:cubicBezTo>
                    <a:pt x="11266" y="12707"/>
                    <a:pt x="11923" y="12387"/>
                    <a:pt x="12319" y="11793"/>
                  </a:cubicBezTo>
                  <a:cubicBezTo>
                    <a:pt x="12571" y="11478"/>
                    <a:pt x="12665" y="11069"/>
                    <a:pt x="12665" y="10659"/>
                  </a:cubicBezTo>
                  <a:cubicBezTo>
                    <a:pt x="12665" y="9431"/>
                    <a:pt x="11783" y="8548"/>
                    <a:pt x="10617" y="8548"/>
                  </a:cubicBezTo>
                  <a:cubicBezTo>
                    <a:pt x="10113" y="8548"/>
                    <a:pt x="9672" y="8706"/>
                    <a:pt x="9294" y="9021"/>
                  </a:cubicBezTo>
                  <a:lnTo>
                    <a:pt x="8192" y="8107"/>
                  </a:lnTo>
                  <a:cubicBezTo>
                    <a:pt x="8822" y="6879"/>
                    <a:pt x="8097" y="5398"/>
                    <a:pt x="6774" y="5146"/>
                  </a:cubicBezTo>
                  <a:lnTo>
                    <a:pt x="6774" y="4075"/>
                  </a:lnTo>
                  <a:cubicBezTo>
                    <a:pt x="7530" y="3917"/>
                    <a:pt x="8097" y="3382"/>
                    <a:pt x="8349" y="2657"/>
                  </a:cubicBezTo>
                  <a:cubicBezTo>
                    <a:pt x="8633" y="1806"/>
                    <a:pt x="8318" y="861"/>
                    <a:pt x="7530" y="357"/>
                  </a:cubicBezTo>
                  <a:cubicBezTo>
                    <a:pt x="7170" y="117"/>
                    <a:pt x="6755" y="0"/>
                    <a:pt x="6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457213" y="3565651"/>
            <a:ext cx="826500" cy="873300"/>
            <a:chOff x="457213" y="3565651"/>
            <a:chExt cx="826500" cy="873300"/>
          </a:xfrm>
        </p:grpSpPr>
        <p:sp>
          <p:nvSpPr>
            <p:cNvPr id="330" name="Google Shape;330;p21"/>
            <p:cNvSpPr/>
            <p:nvPr/>
          </p:nvSpPr>
          <p:spPr>
            <a:xfrm>
              <a:off x="457213" y="3565651"/>
              <a:ext cx="826500" cy="8733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21"/>
            <p:cNvGrpSpPr/>
            <p:nvPr/>
          </p:nvGrpSpPr>
          <p:grpSpPr>
            <a:xfrm>
              <a:off x="650044" y="3782586"/>
              <a:ext cx="440838" cy="440855"/>
              <a:chOff x="-22881800" y="1971800"/>
              <a:chExt cx="301675" cy="295400"/>
            </a:xfrm>
          </p:grpSpPr>
          <p:sp>
            <p:nvSpPr>
              <p:cNvPr id="332" name="Google Shape;332;p21"/>
              <p:cNvSpPr/>
              <p:nvPr/>
            </p:nvSpPr>
            <p:spPr>
              <a:xfrm>
                <a:off x="-22773100" y="2041900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725"/>
                    </a:moveTo>
                    <a:cubicBezTo>
                      <a:pt x="2268" y="725"/>
                      <a:pt x="2741" y="1198"/>
                      <a:pt x="2741" y="1734"/>
                    </a:cubicBezTo>
                    <a:cubicBezTo>
                      <a:pt x="2741" y="2269"/>
                      <a:pt x="2300" y="2742"/>
                      <a:pt x="1733" y="2742"/>
                    </a:cubicBezTo>
                    <a:cubicBezTo>
                      <a:pt x="1134" y="2742"/>
                      <a:pt x="693" y="2269"/>
                      <a:pt x="693" y="1734"/>
                    </a:cubicBezTo>
                    <a:cubicBezTo>
                      <a:pt x="693" y="1198"/>
                      <a:pt x="1166" y="725"/>
                      <a:pt x="1733" y="725"/>
                    </a:cubicBezTo>
                    <a:close/>
                    <a:moveTo>
                      <a:pt x="1733" y="1"/>
                    </a:moveTo>
                    <a:cubicBezTo>
                      <a:pt x="788" y="1"/>
                      <a:pt x="0" y="788"/>
                      <a:pt x="0" y="1734"/>
                    </a:cubicBezTo>
                    <a:cubicBezTo>
                      <a:pt x="0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4"/>
                    </a:cubicBezTo>
                    <a:cubicBezTo>
                      <a:pt x="3466" y="757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-22737675" y="21450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726"/>
                    </a:moveTo>
                    <a:cubicBezTo>
                      <a:pt x="1198" y="726"/>
                      <a:pt x="1387" y="883"/>
                      <a:pt x="1387" y="1072"/>
                    </a:cubicBezTo>
                    <a:cubicBezTo>
                      <a:pt x="1387" y="1261"/>
                      <a:pt x="1198" y="1419"/>
                      <a:pt x="1009" y="1419"/>
                    </a:cubicBezTo>
                    <a:cubicBezTo>
                      <a:pt x="820" y="1419"/>
                      <a:pt x="662" y="1261"/>
                      <a:pt x="662" y="1072"/>
                    </a:cubicBezTo>
                    <a:cubicBezTo>
                      <a:pt x="662" y="883"/>
                      <a:pt x="820" y="726"/>
                      <a:pt x="1009" y="726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3"/>
                      <a:pt x="1" y="1041"/>
                    </a:cubicBezTo>
                    <a:cubicBezTo>
                      <a:pt x="1" y="1608"/>
                      <a:pt x="473" y="2049"/>
                      <a:pt x="1009" y="2049"/>
                    </a:cubicBezTo>
                    <a:cubicBezTo>
                      <a:pt x="1576" y="2049"/>
                      <a:pt x="2049" y="1576"/>
                      <a:pt x="2049" y="1041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-22807775" y="21104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36" y="725"/>
                      <a:pt x="694" y="568"/>
                      <a:pt x="694" y="379"/>
                    </a:cubicBezTo>
                    <a:cubicBezTo>
                      <a:pt x="694" y="190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-22773100" y="21632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-22669150" y="2110425"/>
                <a:ext cx="18150" cy="18150"/>
              </a:xfrm>
              <a:custGeom>
                <a:rect b="b" l="l" r="r" t="t"/>
                <a:pathLst>
                  <a:path extrusionOk="0" h="726" w="726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725" y="568"/>
                      <a:pt x="725" y="379"/>
                    </a:cubicBezTo>
                    <a:cubicBezTo>
                      <a:pt x="662" y="190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-22881800" y="1971800"/>
                <a:ext cx="301675" cy="295400"/>
              </a:xfrm>
              <a:custGeom>
                <a:rect b="b" l="l" r="r" t="t"/>
                <a:pathLst>
                  <a:path extrusionOk="0" h="11816" w="12067">
                    <a:moveTo>
                      <a:pt x="6081" y="2112"/>
                    </a:moveTo>
                    <a:cubicBezTo>
                      <a:pt x="6553" y="2112"/>
                      <a:pt x="6963" y="2175"/>
                      <a:pt x="7373" y="2332"/>
                    </a:cubicBezTo>
                    <a:cubicBezTo>
                      <a:pt x="8633" y="2805"/>
                      <a:pt x="9578" y="3907"/>
                      <a:pt x="9798" y="5262"/>
                    </a:cubicBezTo>
                    <a:cubicBezTo>
                      <a:pt x="9861" y="5451"/>
                      <a:pt x="9861" y="5672"/>
                      <a:pt x="9861" y="5924"/>
                    </a:cubicBezTo>
                    <a:cubicBezTo>
                      <a:pt x="9861" y="6144"/>
                      <a:pt x="9861" y="6333"/>
                      <a:pt x="9798" y="6585"/>
                    </a:cubicBezTo>
                    <a:cubicBezTo>
                      <a:pt x="9609" y="7909"/>
                      <a:pt x="8633" y="9043"/>
                      <a:pt x="7373" y="9484"/>
                    </a:cubicBezTo>
                    <a:cubicBezTo>
                      <a:pt x="6963" y="9673"/>
                      <a:pt x="6522" y="9736"/>
                      <a:pt x="6081" y="9736"/>
                    </a:cubicBezTo>
                    <a:cubicBezTo>
                      <a:pt x="5640" y="9736"/>
                      <a:pt x="5167" y="9673"/>
                      <a:pt x="4758" y="9484"/>
                    </a:cubicBezTo>
                    <a:cubicBezTo>
                      <a:pt x="3497" y="9043"/>
                      <a:pt x="2552" y="7909"/>
                      <a:pt x="2332" y="6585"/>
                    </a:cubicBezTo>
                    <a:cubicBezTo>
                      <a:pt x="2300" y="6396"/>
                      <a:pt x="2300" y="6144"/>
                      <a:pt x="2300" y="5924"/>
                    </a:cubicBezTo>
                    <a:cubicBezTo>
                      <a:pt x="2300" y="5672"/>
                      <a:pt x="2300" y="5483"/>
                      <a:pt x="2332" y="5262"/>
                    </a:cubicBezTo>
                    <a:cubicBezTo>
                      <a:pt x="2552" y="3907"/>
                      <a:pt x="3497" y="2805"/>
                      <a:pt x="4758" y="2332"/>
                    </a:cubicBezTo>
                    <a:cubicBezTo>
                      <a:pt x="5167" y="2175"/>
                      <a:pt x="5608" y="2112"/>
                      <a:pt x="6081" y="2112"/>
                    </a:cubicBezTo>
                    <a:close/>
                    <a:moveTo>
                      <a:pt x="5329" y="1"/>
                    </a:moveTo>
                    <a:cubicBezTo>
                      <a:pt x="5238" y="1"/>
                      <a:pt x="5151" y="32"/>
                      <a:pt x="5104" y="95"/>
                    </a:cubicBezTo>
                    <a:cubicBezTo>
                      <a:pt x="4978" y="221"/>
                      <a:pt x="4978" y="442"/>
                      <a:pt x="5104" y="568"/>
                    </a:cubicBezTo>
                    <a:cubicBezTo>
                      <a:pt x="5356" y="851"/>
                      <a:pt x="5577" y="1072"/>
                      <a:pt x="5640" y="1387"/>
                    </a:cubicBezTo>
                    <a:cubicBezTo>
                      <a:pt x="5356" y="1419"/>
                      <a:pt x="5041" y="1482"/>
                      <a:pt x="4789" y="1545"/>
                    </a:cubicBezTo>
                    <a:cubicBezTo>
                      <a:pt x="4506" y="1041"/>
                      <a:pt x="4096" y="851"/>
                      <a:pt x="3592" y="599"/>
                    </a:cubicBezTo>
                    <a:cubicBezTo>
                      <a:pt x="3551" y="583"/>
                      <a:pt x="3506" y="575"/>
                      <a:pt x="3461" y="575"/>
                    </a:cubicBezTo>
                    <a:cubicBezTo>
                      <a:pt x="3329" y="575"/>
                      <a:pt x="3189" y="640"/>
                      <a:pt x="3119" y="757"/>
                    </a:cubicBezTo>
                    <a:cubicBezTo>
                      <a:pt x="3056" y="914"/>
                      <a:pt x="3119" y="1167"/>
                      <a:pt x="3277" y="1230"/>
                    </a:cubicBezTo>
                    <a:cubicBezTo>
                      <a:pt x="3623" y="1387"/>
                      <a:pt x="3907" y="1545"/>
                      <a:pt x="4065" y="1828"/>
                    </a:cubicBezTo>
                    <a:cubicBezTo>
                      <a:pt x="3781" y="1954"/>
                      <a:pt x="3560" y="2112"/>
                      <a:pt x="3308" y="2269"/>
                    </a:cubicBezTo>
                    <a:cubicBezTo>
                      <a:pt x="2899" y="1860"/>
                      <a:pt x="2426" y="1828"/>
                      <a:pt x="1891" y="1734"/>
                    </a:cubicBezTo>
                    <a:cubicBezTo>
                      <a:pt x="1702" y="1734"/>
                      <a:pt x="1544" y="1860"/>
                      <a:pt x="1513" y="2049"/>
                    </a:cubicBezTo>
                    <a:cubicBezTo>
                      <a:pt x="1513" y="2269"/>
                      <a:pt x="1639" y="2427"/>
                      <a:pt x="1828" y="2458"/>
                    </a:cubicBezTo>
                    <a:cubicBezTo>
                      <a:pt x="2206" y="2490"/>
                      <a:pt x="2489" y="2521"/>
                      <a:pt x="2773" y="2742"/>
                    </a:cubicBezTo>
                    <a:cubicBezTo>
                      <a:pt x="2584" y="2931"/>
                      <a:pt x="2363" y="3151"/>
                      <a:pt x="2206" y="3403"/>
                    </a:cubicBezTo>
                    <a:cubicBezTo>
                      <a:pt x="1964" y="3318"/>
                      <a:pt x="1741" y="3284"/>
                      <a:pt x="1524" y="3284"/>
                    </a:cubicBezTo>
                    <a:cubicBezTo>
                      <a:pt x="1259" y="3284"/>
                      <a:pt x="1002" y="3334"/>
                      <a:pt x="725" y="3403"/>
                    </a:cubicBezTo>
                    <a:cubicBezTo>
                      <a:pt x="536" y="3435"/>
                      <a:pt x="441" y="3624"/>
                      <a:pt x="473" y="3844"/>
                    </a:cubicBezTo>
                    <a:cubicBezTo>
                      <a:pt x="526" y="4003"/>
                      <a:pt x="667" y="4073"/>
                      <a:pt x="823" y="4073"/>
                    </a:cubicBezTo>
                    <a:cubicBezTo>
                      <a:pt x="853" y="4073"/>
                      <a:pt x="883" y="4070"/>
                      <a:pt x="914" y="4065"/>
                    </a:cubicBezTo>
                    <a:cubicBezTo>
                      <a:pt x="1162" y="3989"/>
                      <a:pt x="1352" y="3947"/>
                      <a:pt x="1534" y="3947"/>
                    </a:cubicBezTo>
                    <a:cubicBezTo>
                      <a:pt x="1652" y="3947"/>
                      <a:pt x="1766" y="3965"/>
                      <a:pt x="1891" y="4002"/>
                    </a:cubicBezTo>
                    <a:cubicBezTo>
                      <a:pt x="1796" y="4254"/>
                      <a:pt x="1670" y="4538"/>
                      <a:pt x="1639" y="4821"/>
                    </a:cubicBezTo>
                    <a:cubicBezTo>
                      <a:pt x="1040" y="4821"/>
                      <a:pt x="630" y="5042"/>
                      <a:pt x="221" y="5357"/>
                    </a:cubicBezTo>
                    <a:cubicBezTo>
                      <a:pt x="63" y="5483"/>
                      <a:pt x="0" y="5672"/>
                      <a:pt x="126" y="5829"/>
                    </a:cubicBezTo>
                    <a:cubicBezTo>
                      <a:pt x="221" y="5924"/>
                      <a:pt x="284" y="5987"/>
                      <a:pt x="410" y="5987"/>
                    </a:cubicBezTo>
                    <a:cubicBezTo>
                      <a:pt x="473" y="5987"/>
                      <a:pt x="567" y="5955"/>
                      <a:pt x="599" y="5924"/>
                    </a:cubicBezTo>
                    <a:cubicBezTo>
                      <a:pt x="914" y="5672"/>
                      <a:pt x="1198" y="5514"/>
                      <a:pt x="1513" y="5514"/>
                    </a:cubicBezTo>
                    <a:lnTo>
                      <a:pt x="1513" y="5924"/>
                    </a:lnTo>
                    <a:cubicBezTo>
                      <a:pt x="1513" y="6081"/>
                      <a:pt x="1513" y="6239"/>
                      <a:pt x="1544" y="6396"/>
                    </a:cubicBezTo>
                    <a:cubicBezTo>
                      <a:pt x="1009" y="6585"/>
                      <a:pt x="725" y="6932"/>
                      <a:pt x="410" y="7373"/>
                    </a:cubicBezTo>
                    <a:cubicBezTo>
                      <a:pt x="284" y="7531"/>
                      <a:pt x="315" y="7720"/>
                      <a:pt x="473" y="7846"/>
                    </a:cubicBezTo>
                    <a:cubicBezTo>
                      <a:pt x="567" y="7877"/>
                      <a:pt x="599" y="7940"/>
                      <a:pt x="694" y="7940"/>
                    </a:cubicBezTo>
                    <a:cubicBezTo>
                      <a:pt x="788" y="7940"/>
                      <a:pt x="914" y="7877"/>
                      <a:pt x="946" y="7783"/>
                    </a:cubicBezTo>
                    <a:cubicBezTo>
                      <a:pt x="1198" y="7467"/>
                      <a:pt x="1355" y="7215"/>
                      <a:pt x="1670" y="7089"/>
                    </a:cubicBezTo>
                    <a:cubicBezTo>
                      <a:pt x="1733" y="7373"/>
                      <a:pt x="1828" y="7657"/>
                      <a:pt x="1985" y="7940"/>
                    </a:cubicBezTo>
                    <a:cubicBezTo>
                      <a:pt x="1544" y="8287"/>
                      <a:pt x="1387" y="8728"/>
                      <a:pt x="1229" y="9232"/>
                    </a:cubicBezTo>
                    <a:cubicBezTo>
                      <a:pt x="1198" y="9421"/>
                      <a:pt x="1324" y="9610"/>
                      <a:pt x="1481" y="9673"/>
                    </a:cubicBezTo>
                    <a:lnTo>
                      <a:pt x="1544" y="9673"/>
                    </a:lnTo>
                    <a:cubicBezTo>
                      <a:pt x="1702" y="9673"/>
                      <a:pt x="1828" y="9547"/>
                      <a:pt x="1891" y="9389"/>
                    </a:cubicBezTo>
                    <a:cubicBezTo>
                      <a:pt x="2017" y="8980"/>
                      <a:pt x="2111" y="8728"/>
                      <a:pt x="2332" y="8476"/>
                    </a:cubicBezTo>
                    <a:cubicBezTo>
                      <a:pt x="2489" y="8728"/>
                      <a:pt x="2678" y="8948"/>
                      <a:pt x="2899" y="9137"/>
                    </a:cubicBezTo>
                    <a:cubicBezTo>
                      <a:pt x="2584" y="9610"/>
                      <a:pt x="2615" y="10082"/>
                      <a:pt x="2647" y="10649"/>
                    </a:cubicBezTo>
                    <a:cubicBezTo>
                      <a:pt x="2647" y="10839"/>
                      <a:pt x="2804" y="10965"/>
                      <a:pt x="2993" y="10965"/>
                    </a:cubicBezTo>
                    <a:lnTo>
                      <a:pt x="3056" y="10965"/>
                    </a:lnTo>
                    <a:cubicBezTo>
                      <a:pt x="3245" y="10965"/>
                      <a:pt x="3371" y="10775"/>
                      <a:pt x="3371" y="10555"/>
                    </a:cubicBezTo>
                    <a:cubicBezTo>
                      <a:pt x="3308" y="10177"/>
                      <a:pt x="3308" y="9862"/>
                      <a:pt x="3434" y="9578"/>
                    </a:cubicBezTo>
                    <a:cubicBezTo>
                      <a:pt x="3686" y="9736"/>
                      <a:pt x="3907" y="9893"/>
                      <a:pt x="4191" y="10019"/>
                    </a:cubicBezTo>
                    <a:cubicBezTo>
                      <a:pt x="4065" y="10555"/>
                      <a:pt x="4222" y="10996"/>
                      <a:pt x="4474" y="11500"/>
                    </a:cubicBezTo>
                    <a:cubicBezTo>
                      <a:pt x="4506" y="11626"/>
                      <a:pt x="4663" y="11721"/>
                      <a:pt x="4789" y="11721"/>
                    </a:cubicBezTo>
                    <a:cubicBezTo>
                      <a:pt x="4821" y="11721"/>
                      <a:pt x="4884" y="11721"/>
                      <a:pt x="4947" y="11658"/>
                    </a:cubicBezTo>
                    <a:cubicBezTo>
                      <a:pt x="5104" y="11595"/>
                      <a:pt x="5167" y="11406"/>
                      <a:pt x="5104" y="11185"/>
                    </a:cubicBezTo>
                    <a:cubicBezTo>
                      <a:pt x="4947" y="10839"/>
                      <a:pt x="4821" y="10555"/>
                      <a:pt x="4852" y="10240"/>
                    </a:cubicBezTo>
                    <a:lnTo>
                      <a:pt x="4852" y="10240"/>
                    </a:lnTo>
                    <a:cubicBezTo>
                      <a:pt x="5136" y="10334"/>
                      <a:pt x="5419" y="10366"/>
                      <a:pt x="5734" y="10397"/>
                    </a:cubicBezTo>
                    <a:cubicBezTo>
                      <a:pt x="5797" y="10965"/>
                      <a:pt x="6112" y="11311"/>
                      <a:pt x="6522" y="11721"/>
                    </a:cubicBezTo>
                    <a:cubicBezTo>
                      <a:pt x="6585" y="11784"/>
                      <a:pt x="6679" y="11815"/>
                      <a:pt x="6742" y="11815"/>
                    </a:cubicBezTo>
                    <a:cubicBezTo>
                      <a:pt x="6837" y="11815"/>
                      <a:pt x="6931" y="11784"/>
                      <a:pt x="6994" y="11721"/>
                    </a:cubicBezTo>
                    <a:cubicBezTo>
                      <a:pt x="7089" y="11595"/>
                      <a:pt x="7089" y="11343"/>
                      <a:pt x="6994" y="11248"/>
                    </a:cubicBezTo>
                    <a:cubicBezTo>
                      <a:pt x="6711" y="10965"/>
                      <a:pt x="6522" y="10712"/>
                      <a:pt x="6427" y="10397"/>
                    </a:cubicBezTo>
                    <a:cubicBezTo>
                      <a:pt x="6711" y="10366"/>
                      <a:pt x="7026" y="10334"/>
                      <a:pt x="7310" y="10240"/>
                    </a:cubicBezTo>
                    <a:cubicBezTo>
                      <a:pt x="7562" y="10775"/>
                      <a:pt x="7971" y="10965"/>
                      <a:pt x="8475" y="11185"/>
                    </a:cubicBezTo>
                    <a:cubicBezTo>
                      <a:pt x="8507" y="11248"/>
                      <a:pt x="8570" y="11248"/>
                      <a:pt x="8633" y="11248"/>
                    </a:cubicBezTo>
                    <a:cubicBezTo>
                      <a:pt x="8759" y="11248"/>
                      <a:pt x="8885" y="11154"/>
                      <a:pt x="8948" y="11028"/>
                    </a:cubicBezTo>
                    <a:cubicBezTo>
                      <a:pt x="9042" y="10870"/>
                      <a:pt x="8948" y="10649"/>
                      <a:pt x="8790" y="10555"/>
                    </a:cubicBezTo>
                    <a:cubicBezTo>
                      <a:pt x="8444" y="10397"/>
                      <a:pt x="8160" y="10240"/>
                      <a:pt x="8003" y="9988"/>
                    </a:cubicBezTo>
                    <a:cubicBezTo>
                      <a:pt x="8286" y="9862"/>
                      <a:pt x="8507" y="9704"/>
                      <a:pt x="8759" y="9547"/>
                    </a:cubicBezTo>
                    <a:cubicBezTo>
                      <a:pt x="9200" y="9925"/>
                      <a:pt x="9672" y="9988"/>
                      <a:pt x="10176" y="10051"/>
                    </a:cubicBezTo>
                    <a:lnTo>
                      <a:pt x="10208" y="10051"/>
                    </a:lnTo>
                    <a:cubicBezTo>
                      <a:pt x="10397" y="10051"/>
                      <a:pt x="10523" y="9925"/>
                      <a:pt x="10555" y="9736"/>
                    </a:cubicBezTo>
                    <a:cubicBezTo>
                      <a:pt x="10555" y="9547"/>
                      <a:pt x="10460" y="9389"/>
                      <a:pt x="10240" y="9358"/>
                    </a:cubicBezTo>
                    <a:cubicBezTo>
                      <a:pt x="9861" y="9295"/>
                      <a:pt x="9578" y="9263"/>
                      <a:pt x="9294" y="9074"/>
                    </a:cubicBezTo>
                    <a:cubicBezTo>
                      <a:pt x="9515" y="8885"/>
                      <a:pt x="9704" y="8633"/>
                      <a:pt x="9861" y="8413"/>
                    </a:cubicBezTo>
                    <a:cubicBezTo>
                      <a:pt x="10082" y="8476"/>
                      <a:pt x="10303" y="8507"/>
                      <a:pt x="10523" y="8507"/>
                    </a:cubicBezTo>
                    <a:cubicBezTo>
                      <a:pt x="10807" y="8507"/>
                      <a:pt x="11090" y="8444"/>
                      <a:pt x="11405" y="8350"/>
                    </a:cubicBezTo>
                    <a:cubicBezTo>
                      <a:pt x="11594" y="8318"/>
                      <a:pt x="11657" y="8129"/>
                      <a:pt x="11626" y="7940"/>
                    </a:cubicBezTo>
                    <a:cubicBezTo>
                      <a:pt x="11599" y="7754"/>
                      <a:pt x="11461" y="7680"/>
                      <a:pt x="11287" y="7680"/>
                    </a:cubicBezTo>
                    <a:cubicBezTo>
                      <a:pt x="11254" y="7680"/>
                      <a:pt x="11220" y="7683"/>
                      <a:pt x="11185" y="7688"/>
                    </a:cubicBezTo>
                    <a:cubicBezTo>
                      <a:pt x="10933" y="7772"/>
                      <a:pt x="10723" y="7814"/>
                      <a:pt x="10517" y="7814"/>
                    </a:cubicBezTo>
                    <a:cubicBezTo>
                      <a:pt x="10415" y="7814"/>
                      <a:pt x="10313" y="7804"/>
                      <a:pt x="10208" y="7783"/>
                    </a:cubicBezTo>
                    <a:cubicBezTo>
                      <a:pt x="10334" y="7499"/>
                      <a:pt x="10460" y="7215"/>
                      <a:pt x="10492" y="6932"/>
                    </a:cubicBezTo>
                    <a:lnTo>
                      <a:pt x="10523" y="6932"/>
                    </a:lnTo>
                    <a:cubicBezTo>
                      <a:pt x="11090" y="6932"/>
                      <a:pt x="11468" y="6711"/>
                      <a:pt x="11909" y="6396"/>
                    </a:cubicBezTo>
                    <a:cubicBezTo>
                      <a:pt x="12004" y="6333"/>
                      <a:pt x="12067" y="6144"/>
                      <a:pt x="11941" y="5987"/>
                    </a:cubicBezTo>
                    <a:cubicBezTo>
                      <a:pt x="11867" y="5895"/>
                      <a:pt x="11773" y="5846"/>
                      <a:pt x="11675" y="5846"/>
                    </a:cubicBezTo>
                    <a:cubicBezTo>
                      <a:pt x="11605" y="5846"/>
                      <a:pt x="11534" y="5871"/>
                      <a:pt x="11468" y="5924"/>
                    </a:cubicBezTo>
                    <a:cubicBezTo>
                      <a:pt x="11153" y="6144"/>
                      <a:pt x="10870" y="6302"/>
                      <a:pt x="10555" y="6302"/>
                    </a:cubicBezTo>
                    <a:lnTo>
                      <a:pt x="10555" y="5924"/>
                    </a:lnTo>
                    <a:cubicBezTo>
                      <a:pt x="10555" y="5766"/>
                      <a:pt x="10555" y="5609"/>
                      <a:pt x="10523" y="5451"/>
                    </a:cubicBezTo>
                    <a:cubicBezTo>
                      <a:pt x="11090" y="5262"/>
                      <a:pt x="11342" y="4884"/>
                      <a:pt x="11657" y="4475"/>
                    </a:cubicBezTo>
                    <a:cubicBezTo>
                      <a:pt x="11783" y="4317"/>
                      <a:pt x="11752" y="4096"/>
                      <a:pt x="11594" y="4002"/>
                    </a:cubicBezTo>
                    <a:cubicBezTo>
                      <a:pt x="11528" y="3949"/>
                      <a:pt x="11457" y="3924"/>
                      <a:pt x="11387" y="3924"/>
                    </a:cubicBezTo>
                    <a:cubicBezTo>
                      <a:pt x="11290" y="3924"/>
                      <a:pt x="11195" y="3973"/>
                      <a:pt x="11122" y="4065"/>
                    </a:cubicBezTo>
                    <a:cubicBezTo>
                      <a:pt x="10870" y="4380"/>
                      <a:pt x="10712" y="4632"/>
                      <a:pt x="10397" y="4727"/>
                    </a:cubicBezTo>
                    <a:cubicBezTo>
                      <a:pt x="10334" y="4475"/>
                      <a:pt x="10240" y="4191"/>
                      <a:pt x="10082" y="3907"/>
                    </a:cubicBezTo>
                    <a:cubicBezTo>
                      <a:pt x="10523" y="3561"/>
                      <a:pt x="10681" y="3120"/>
                      <a:pt x="10838" y="2616"/>
                    </a:cubicBezTo>
                    <a:cubicBezTo>
                      <a:pt x="10870" y="2427"/>
                      <a:pt x="10775" y="2206"/>
                      <a:pt x="10618" y="2175"/>
                    </a:cubicBezTo>
                    <a:cubicBezTo>
                      <a:pt x="10595" y="2171"/>
                      <a:pt x="10572" y="2170"/>
                      <a:pt x="10550" y="2170"/>
                    </a:cubicBezTo>
                    <a:cubicBezTo>
                      <a:pt x="10359" y="2170"/>
                      <a:pt x="10205" y="2286"/>
                      <a:pt x="10176" y="2427"/>
                    </a:cubicBezTo>
                    <a:cubicBezTo>
                      <a:pt x="10050" y="2805"/>
                      <a:pt x="9987" y="3088"/>
                      <a:pt x="9735" y="3309"/>
                    </a:cubicBezTo>
                    <a:cubicBezTo>
                      <a:pt x="9578" y="3088"/>
                      <a:pt x="9389" y="2836"/>
                      <a:pt x="9200" y="2647"/>
                    </a:cubicBezTo>
                    <a:cubicBezTo>
                      <a:pt x="9515" y="2175"/>
                      <a:pt x="9452" y="1702"/>
                      <a:pt x="9420" y="1167"/>
                    </a:cubicBezTo>
                    <a:cubicBezTo>
                      <a:pt x="9420" y="946"/>
                      <a:pt x="9231" y="851"/>
                      <a:pt x="9042" y="851"/>
                    </a:cubicBezTo>
                    <a:cubicBezTo>
                      <a:pt x="8822" y="851"/>
                      <a:pt x="8727" y="1041"/>
                      <a:pt x="8727" y="1230"/>
                    </a:cubicBezTo>
                    <a:cubicBezTo>
                      <a:pt x="8759" y="1639"/>
                      <a:pt x="8759" y="1954"/>
                      <a:pt x="8633" y="2206"/>
                    </a:cubicBezTo>
                    <a:cubicBezTo>
                      <a:pt x="8412" y="2049"/>
                      <a:pt x="8160" y="1891"/>
                      <a:pt x="7877" y="1797"/>
                    </a:cubicBezTo>
                    <a:cubicBezTo>
                      <a:pt x="8003" y="1230"/>
                      <a:pt x="7845" y="788"/>
                      <a:pt x="7625" y="284"/>
                    </a:cubicBezTo>
                    <a:cubicBezTo>
                      <a:pt x="7554" y="168"/>
                      <a:pt x="7432" y="103"/>
                      <a:pt x="7297" y="103"/>
                    </a:cubicBezTo>
                    <a:cubicBezTo>
                      <a:pt x="7250" y="103"/>
                      <a:pt x="7201" y="111"/>
                      <a:pt x="7152" y="127"/>
                    </a:cubicBezTo>
                    <a:cubicBezTo>
                      <a:pt x="6994" y="221"/>
                      <a:pt x="6900" y="410"/>
                      <a:pt x="6994" y="599"/>
                    </a:cubicBezTo>
                    <a:cubicBezTo>
                      <a:pt x="7152" y="946"/>
                      <a:pt x="7247" y="1230"/>
                      <a:pt x="7215" y="1545"/>
                    </a:cubicBezTo>
                    <a:cubicBezTo>
                      <a:pt x="6931" y="1482"/>
                      <a:pt x="6679" y="1419"/>
                      <a:pt x="6364" y="1387"/>
                    </a:cubicBezTo>
                    <a:cubicBezTo>
                      <a:pt x="6270" y="851"/>
                      <a:pt x="5955" y="473"/>
                      <a:pt x="5577" y="95"/>
                    </a:cubicBezTo>
                    <a:cubicBezTo>
                      <a:pt x="5514" y="32"/>
                      <a:pt x="5419" y="1"/>
                      <a:pt x="53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8" name="Google Shape;338;p21"/>
          <p:cNvGrpSpPr/>
          <p:nvPr/>
        </p:nvGrpSpPr>
        <p:grpSpPr>
          <a:xfrm>
            <a:off x="457213" y="2564001"/>
            <a:ext cx="826500" cy="873300"/>
            <a:chOff x="457213" y="2564001"/>
            <a:chExt cx="826500" cy="873300"/>
          </a:xfrm>
        </p:grpSpPr>
        <p:sp>
          <p:nvSpPr>
            <p:cNvPr id="339" name="Google Shape;339;p21"/>
            <p:cNvSpPr/>
            <p:nvPr/>
          </p:nvSpPr>
          <p:spPr>
            <a:xfrm>
              <a:off x="457213" y="2564001"/>
              <a:ext cx="826500" cy="8733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21"/>
            <p:cNvGrpSpPr/>
            <p:nvPr/>
          </p:nvGrpSpPr>
          <p:grpSpPr>
            <a:xfrm>
              <a:off x="650037" y="2768288"/>
              <a:ext cx="440851" cy="464684"/>
              <a:chOff x="-24328675" y="1971025"/>
              <a:chExt cx="282000" cy="295375"/>
            </a:xfrm>
          </p:grpSpPr>
          <p:sp>
            <p:nvSpPr>
              <p:cNvPr id="341" name="Google Shape;341;p21"/>
              <p:cNvSpPr/>
              <p:nvPr/>
            </p:nvSpPr>
            <p:spPr>
              <a:xfrm>
                <a:off x="-24217625" y="2092325"/>
                <a:ext cx="52025" cy="51200"/>
              </a:xfrm>
              <a:custGeom>
                <a:rect b="b" l="l" r="r" t="t"/>
                <a:pathLst>
                  <a:path extrusionOk="0" h="2048" w="2081">
                    <a:moveTo>
                      <a:pt x="1009" y="693"/>
                    </a:moveTo>
                    <a:cubicBezTo>
                      <a:pt x="1230" y="693"/>
                      <a:pt x="1387" y="851"/>
                      <a:pt x="1387" y="1071"/>
                    </a:cubicBezTo>
                    <a:cubicBezTo>
                      <a:pt x="1387" y="1260"/>
                      <a:pt x="1230" y="1418"/>
                      <a:pt x="1009" y="1418"/>
                    </a:cubicBezTo>
                    <a:cubicBezTo>
                      <a:pt x="820" y="1418"/>
                      <a:pt x="663" y="1260"/>
                      <a:pt x="663" y="1071"/>
                    </a:cubicBezTo>
                    <a:cubicBezTo>
                      <a:pt x="663" y="851"/>
                      <a:pt x="820" y="693"/>
                      <a:pt x="1009" y="693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1" y="473"/>
                      <a:pt x="1" y="1008"/>
                    </a:cubicBezTo>
                    <a:cubicBezTo>
                      <a:pt x="1" y="1607"/>
                      <a:pt x="474" y="2048"/>
                      <a:pt x="1009" y="2048"/>
                    </a:cubicBezTo>
                    <a:cubicBezTo>
                      <a:pt x="1576" y="2048"/>
                      <a:pt x="2049" y="1575"/>
                      <a:pt x="2049" y="1008"/>
                    </a:cubicBezTo>
                    <a:cubicBezTo>
                      <a:pt x="2080" y="473"/>
                      <a:pt x="1608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-24328675" y="1971025"/>
                <a:ext cx="282000" cy="295375"/>
              </a:xfrm>
              <a:custGeom>
                <a:rect b="b" l="l" r="r" t="t"/>
                <a:pathLst>
                  <a:path extrusionOk="0" h="11815" w="11280">
                    <a:moveTo>
                      <a:pt x="2017" y="2080"/>
                    </a:moveTo>
                    <a:cubicBezTo>
                      <a:pt x="2206" y="2080"/>
                      <a:pt x="2364" y="2237"/>
                      <a:pt x="2364" y="2458"/>
                    </a:cubicBezTo>
                    <a:cubicBezTo>
                      <a:pt x="2364" y="2647"/>
                      <a:pt x="2206" y="2804"/>
                      <a:pt x="2017" y="2804"/>
                    </a:cubicBezTo>
                    <a:cubicBezTo>
                      <a:pt x="1797" y="2804"/>
                      <a:pt x="1639" y="2647"/>
                      <a:pt x="1639" y="2458"/>
                    </a:cubicBezTo>
                    <a:cubicBezTo>
                      <a:pt x="1639" y="2237"/>
                      <a:pt x="1797" y="2080"/>
                      <a:pt x="2017" y="2080"/>
                    </a:cubicBezTo>
                    <a:close/>
                    <a:moveTo>
                      <a:pt x="5451" y="662"/>
                    </a:moveTo>
                    <a:cubicBezTo>
                      <a:pt x="5861" y="662"/>
                      <a:pt x="6302" y="1198"/>
                      <a:pt x="6617" y="2080"/>
                    </a:cubicBezTo>
                    <a:cubicBezTo>
                      <a:pt x="6680" y="2237"/>
                      <a:pt x="6743" y="2458"/>
                      <a:pt x="6806" y="2647"/>
                    </a:cubicBezTo>
                    <a:cubicBezTo>
                      <a:pt x="6365" y="2804"/>
                      <a:pt x="5955" y="2962"/>
                      <a:pt x="5451" y="3151"/>
                    </a:cubicBezTo>
                    <a:cubicBezTo>
                      <a:pt x="5042" y="2962"/>
                      <a:pt x="4569" y="2773"/>
                      <a:pt x="4128" y="2647"/>
                    </a:cubicBezTo>
                    <a:cubicBezTo>
                      <a:pt x="4191" y="2458"/>
                      <a:pt x="4254" y="2237"/>
                      <a:pt x="4317" y="2080"/>
                    </a:cubicBezTo>
                    <a:cubicBezTo>
                      <a:pt x="4632" y="1229"/>
                      <a:pt x="5073" y="662"/>
                      <a:pt x="5451" y="662"/>
                    </a:cubicBezTo>
                    <a:close/>
                    <a:moveTo>
                      <a:pt x="3970" y="3308"/>
                    </a:moveTo>
                    <a:cubicBezTo>
                      <a:pt x="4191" y="3403"/>
                      <a:pt x="4411" y="3466"/>
                      <a:pt x="4632" y="3560"/>
                    </a:cubicBezTo>
                    <a:cubicBezTo>
                      <a:pt x="4506" y="3623"/>
                      <a:pt x="4380" y="3718"/>
                      <a:pt x="4254" y="3781"/>
                    </a:cubicBezTo>
                    <a:cubicBezTo>
                      <a:pt x="4128" y="3875"/>
                      <a:pt x="4002" y="3938"/>
                      <a:pt x="3844" y="4033"/>
                    </a:cubicBezTo>
                    <a:lnTo>
                      <a:pt x="3970" y="3308"/>
                    </a:lnTo>
                    <a:close/>
                    <a:moveTo>
                      <a:pt x="6963" y="3340"/>
                    </a:moveTo>
                    <a:lnTo>
                      <a:pt x="7089" y="4064"/>
                    </a:lnTo>
                    <a:cubicBezTo>
                      <a:pt x="6963" y="3970"/>
                      <a:pt x="6806" y="3907"/>
                      <a:pt x="6680" y="3812"/>
                    </a:cubicBezTo>
                    <a:cubicBezTo>
                      <a:pt x="6554" y="3718"/>
                      <a:pt x="6396" y="3655"/>
                      <a:pt x="6302" y="3592"/>
                    </a:cubicBezTo>
                    <a:cubicBezTo>
                      <a:pt x="6522" y="3497"/>
                      <a:pt x="6774" y="3403"/>
                      <a:pt x="6963" y="3340"/>
                    </a:cubicBezTo>
                    <a:close/>
                    <a:moveTo>
                      <a:pt x="10240" y="4285"/>
                    </a:moveTo>
                    <a:cubicBezTo>
                      <a:pt x="10271" y="4285"/>
                      <a:pt x="10366" y="4285"/>
                      <a:pt x="10397" y="4317"/>
                    </a:cubicBezTo>
                    <a:cubicBezTo>
                      <a:pt x="10460" y="4380"/>
                      <a:pt x="10523" y="4443"/>
                      <a:pt x="10555" y="4537"/>
                    </a:cubicBezTo>
                    <a:cubicBezTo>
                      <a:pt x="10586" y="4600"/>
                      <a:pt x="10555" y="4726"/>
                      <a:pt x="10492" y="4821"/>
                    </a:cubicBezTo>
                    <a:cubicBezTo>
                      <a:pt x="10452" y="4920"/>
                      <a:pt x="10336" y="4982"/>
                      <a:pt x="10225" y="4982"/>
                    </a:cubicBezTo>
                    <a:cubicBezTo>
                      <a:pt x="10160" y="4982"/>
                      <a:pt x="10097" y="4961"/>
                      <a:pt x="10051" y="4915"/>
                    </a:cubicBezTo>
                    <a:cubicBezTo>
                      <a:pt x="9956" y="4884"/>
                      <a:pt x="9925" y="4821"/>
                      <a:pt x="9893" y="4726"/>
                    </a:cubicBezTo>
                    <a:cubicBezTo>
                      <a:pt x="9830" y="4663"/>
                      <a:pt x="9893" y="4537"/>
                      <a:pt x="9925" y="4443"/>
                    </a:cubicBezTo>
                    <a:cubicBezTo>
                      <a:pt x="9988" y="4348"/>
                      <a:pt x="10114" y="4285"/>
                      <a:pt x="10240" y="4285"/>
                    </a:cubicBezTo>
                    <a:close/>
                    <a:moveTo>
                      <a:pt x="8922" y="2925"/>
                    </a:moveTo>
                    <a:cubicBezTo>
                      <a:pt x="9452" y="2925"/>
                      <a:pt x="9823" y="3054"/>
                      <a:pt x="9956" y="3277"/>
                    </a:cubicBezTo>
                    <a:cubicBezTo>
                      <a:pt x="9988" y="3340"/>
                      <a:pt x="10019" y="3466"/>
                      <a:pt x="10019" y="3592"/>
                    </a:cubicBezTo>
                    <a:cubicBezTo>
                      <a:pt x="9704" y="3623"/>
                      <a:pt x="9452" y="3812"/>
                      <a:pt x="9295" y="4096"/>
                    </a:cubicBezTo>
                    <a:cubicBezTo>
                      <a:pt x="9137" y="4317"/>
                      <a:pt x="9137" y="4600"/>
                      <a:pt x="9169" y="4884"/>
                    </a:cubicBezTo>
                    <a:cubicBezTo>
                      <a:pt x="9169" y="4978"/>
                      <a:pt x="9200" y="5010"/>
                      <a:pt x="9232" y="5041"/>
                    </a:cubicBezTo>
                    <a:cubicBezTo>
                      <a:pt x="9169" y="5167"/>
                      <a:pt x="9043" y="5293"/>
                      <a:pt x="8917" y="5388"/>
                    </a:cubicBezTo>
                    <a:cubicBezTo>
                      <a:pt x="8570" y="5073"/>
                      <a:pt x="8224" y="4821"/>
                      <a:pt x="7814" y="4537"/>
                    </a:cubicBezTo>
                    <a:cubicBezTo>
                      <a:pt x="7783" y="4033"/>
                      <a:pt x="7719" y="3560"/>
                      <a:pt x="7625" y="3119"/>
                    </a:cubicBezTo>
                    <a:cubicBezTo>
                      <a:pt x="7814" y="3088"/>
                      <a:pt x="8035" y="3025"/>
                      <a:pt x="8192" y="2993"/>
                    </a:cubicBezTo>
                    <a:cubicBezTo>
                      <a:pt x="8459" y="2947"/>
                      <a:pt x="8704" y="2925"/>
                      <a:pt x="8922" y="2925"/>
                    </a:cubicBezTo>
                    <a:close/>
                    <a:moveTo>
                      <a:pt x="2868" y="3088"/>
                    </a:moveTo>
                    <a:lnTo>
                      <a:pt x="3340" y="3182"/>
                    </a:lnTo>
                    <a:cubicBezTo>
                      <a:pt x="3246" y="3623"/>
                      <a:pt x="3183" y="4096"/>
                      <a:pt x="3151" y="4600"/>
                    </a:cubicBezTo>
                    <a:cubicBezTo>
                      <a:pt x="2742" y="4884"/>
                      <a:pt x="2364" y="5199"/>
                      <a:pt x="2049" y="5482"/>
                    </a:cubicBezTo>
                    <a:cubicBezTo>
                      <a:pt x="1891" y="5325"/>
                      <a:pt x="1765" y="5199"/>
                      <a:pt x="1639" y="5041"/>
                    </a:cubicBezTo>
                    <a:cubicBezTo>
                      <a:pt x="1009" y="4253"/>
                      <a:pt x="788" y="3623"/>
                      <a:pt x="977" y="3308"/>
                    </a:cubicBezTo>
                    <a:cubicBezTo>
                      <a:pt x="1009" y="3245"/>
                      <a:pt x="1103" y="3151"/>
                      <a:pt x="1198" y="3119"/>
                    </a:cubicBezTo>
                    <a:cubicBezTo>
                      <a:pt x="1419" y="3340"/>
                      <a:pt x="1671" y="3497"/>
                      <a:pt x="1986" y="3497"/>
                    </a:cubicBezTo>
                    <a:cubicBezTo>
                      <a:pt x="2364" y="3497"/>
                      <a:pt x="2679" y="3308"/>
                      <a:pt x="2868" y="3088"/>
                    </a:cubicBezTo>
                    <a:close/>
                    <a:moveTo>
                      <a:pt x="3057" y="5451"/>
                    </a:moveTo>
                    <a:lnTo>
                      <a:pt x="3057" y="5923"/>
                    </a:lnTo>
                    <a:lnTo>
                      <a:pt x="3057" y="6364"/>
                    </a:lnTo>
                    <a:cubicBezTo>
                      <a:pt x="2868" y="6207"/>
                      <a:pt x="2679" y="6049"/>
                      <a:pt x="2521" y="5923"/>
                    </a:cubicBezTo>
                    <a:cubicBezTo>
                      <a:pt x="2679" y="5766"/>
                      <a:pt x="2868" y="5577"/>
                      <a:pt x="3057" y="5451"/>
                    </a:cubicBezTo>
                    <a:close/>
                    <a:moveTo>
                      <a:pt x="7909" y="5451"/>
                    </a:moveTo>
                    <a:cubicBezTo>
                      <a:pt x="8098" y="5577"/>
                      <a:pt x="8318" y="5766"/>
                      <a:pt x="8476" y="5923"/>
                    </a:cubicBezTo>
                    <a:cubicBezTo>
                      <a:pt x="8318" y="6081"/>
                      <a:pt x="8098" y="6238"/>
                      <a:pt x="7909" y="6364"/>
                    </a:cubicBezTo>
                    <a:lnTo>
                      <a:pt x="7909" y="5923"/>
                    </a:lnTo>
                    <a:lnTo>
                      <a:pt x="7909" y="5451"/>
                    </a:lnTo>
                    <a:close/>
                    <a:moveTo>
                      <a:pt x="5483" y="3938"/>
                    </a:moveTo>
                    <a:cubicBezTo>
                      <a:pt x="5735" y="4096"/>
                      <a:pt x="6050" y="4253"/>
                      <a:pt x="6333" y="4411"/>
                    </a:cubicBezTo>
                    <a:cubicBezTo>
                      <a:pt x="6617" y="4569"/>
                      <a:pt x="6900" y="4758"/>
                      <a:pt x="7152" y="4915"/>
                    </a:cubicBezTo>
                    <a:cubicBezTo>
                      <a:pt x="7184" y="5230"/>
                      <a:pt x="7184" y="5545"/>
                      <a:pt x="7184" y="5923"/>
                    </a:cubicBezTo>
                    <a:cubicBezTo>
                      <a:pt x="7184" y="6238"/>
                      <a:pt x="7184" y="6585"/>
                      <a:pt x="7152" y="6900"/>
                    </a:cubicBezTo>
                    <a:cubicBezTo>
                      <a:pt x="6932" y="7057"/>
                      <a:pt x="6648" y="7246"/>
                      <a:pt x="6333" y="7404"/>
                    </a:cubicBezTo>
                    <a:cubicBezTo>
                      <a:pt x="6050" y="7562"/>
                      <a:pt x="5735" y="7719"/>
                      <a:pt x="5483" y="7877"/>
                    </a:cubicBezTo>
                    <a:cubicBezTo>
                      <a:pt x="5199" y="7719"/>
                      <a:pt x="4884" y="7562"/>
                      <a:pt x="4601" y="7404"/>
                    </a:cubicBezTo>
                    <a:cubicBezTo>
                      <a:pt x="4317" y="7246"/>
                      <a:pt x="4065" y="7057"/>
                      <a:pt x="3781" y="6900"/>
                    </a:cubicBezTo>
                    <a:cubicBezTo>
                      <a:pt x="3750" y="6585"/>
                      <a:pt x="3750" y="6238"/>
                      <a:pt x="3750" y="5923"/>
                    </a:cubicBezTo>
                    <a:cubicBezTo>
                      <a:pt x="3750" y="5577"/>
                      <a:pt x="3750" y="5230"/>
                      <a:pt x="3781" y="4915"/>
                    </a:cubicBezTo>
                    <a:cubicBezTo>
                      <a:pt x="4065" y="4726"/>
                      <a:pt x="4317" y="4569"/>
                      <a:pt x="4601" y="4411"/>
                    </a:cubicBezTo>
                    <a:cubicBezTo>
                      <a:pt x="4884" y="4253"/>
                      <a:pt x="5199" y="4096"/>
                      <a:pt x="5483" y="3938"/>
                    </a:cubicBezTo>
                    <a:close/>
                    <a:moveTo>
                      <a:pt x="3876" y="7751"/>
                    </a:moveTo>
                    <a:cubicBezTo>
                      <a:pt x="4002" y="7845"/>
                      <a:pt x="4159" y="7908"/>
                      <a:pt x="4285" y="8003"/>
                    </a:cubicBezTo>
                    <a:cubicBezTo>
                      <a:pt x="4411" y="8066"/>
                      <a:pt x="4506" y="8160"/>
                      <a:pt x="4664" y="8223"/>
                    </a:cubicBezTo>
                    <a:cubicBezTo>
                      <a:pt x="4443" y="8318"/>
                      <a:pt x="4191" y="8444"/>
                      <a:pt x="4002" y="8475"/>
                    </a:cubicBezTo>
                    <a:lnTo>
                      <a:pt x="3876" y="7751"/>
                    </a:lnTo>
                    <a:close/>
                    <a:moveTo>
                      <a:pt x="7089" y="7751"/>
                    </a:moveTo>
                    <a:lnTo>
                      <a:pt x="6963" y="8475"/>
                    </a:lnTo>
                    <a:cubicBezTo>
                      <a:pt x="6711" y="8381"/>
                      <a:pt x="6522" y="8318"/>
                      <a:pt x="6302" y="8223"/>
                    </a:cubicBezTo>
                    <a:cubicBezTo>
                      <a:pt x="6396" y="8160"/>
                      <a:pt x="6554" y="8066"/>
                      <a:pt x="6680" y="8003"/>
                    </a:cubicBezTo>
                    <a:cubicBezTo>
                      <a:pt x="6806" y="7908"/>
                      <a:pt x="6963" y="7845"/>
                      <a:pt x="7089" y="7751"/>
                    </a:cubicBezTo>
                    <a:close/>
                    <a:moveTo>
                      <a:pt x="1986" y="6396"/>
                    </a:moveTo>
                    <a:cubicBezTo>
                      <a:pt x="2364" y="6711"/>
                      <a:pt x="2710" y="6963"/>
                      <a:pt x="3088" y="7278"/>
                    </a:cubicBezTo>
                    <a:cubicBezTo>
                      <a:pt x="3151" y="7814"/>
                      <a:pt x="3214" y="8286"/>
                      <a:pt x="3309" y="8696"/>
                    </a:cubicBezTo>
                    <a:cubicBezTo>
                      <a:pt x="3088" y="8727"/>
                      <a:pt x="2931" y="8790"/>
                      <a:pt x="2742" y="8790"/>
                    </a:cubicBezTo>
                    <a:cubicBezTo>
                      <a:pt x="2475" y="8836"/>
                      <a:pt x="2230" y="8858"/>
                      <a:pt x="2011" y="8858"/>
                    </a:cubicBezTo>
                    <a:cubicBezTo>
                      <a:pt x="1482" y="8858"/>
                      <a:pt x="1111" y="8730"/>
                      <a:pt x="977" y="8507"/>
                    </a:cubicBezTo>
                    <a:cubicBezTo>
                      <a:pt x="788" y="8160"/>
                      <a:pt x="1009" y="7530"/>
                      <a:pt x="1608" y="6805"/>
                    </a:cubicBezTo>
                    <a:cubicBezTo>
                      <a:pt x="1734" y="6648"/>
                      <a:pt x="1828" y="6553"/>
                      <a:pt x="1986" y="6396"/>
                    </a:cubicBezTo>
                    <a:close/>
                    <a:moveTo>
                      <a:pt x="8980" y="6364"/>
                    </a:moveTo>
                    <a:cubicBezTo>
                      <a:pt x="9137" y="6553"/>
                      <a:pt x="9232" y="6648"/>
                      <a:pt x="9358" y="6805"/>
                    </a:cubicBezTo>
                    <a:cubicBezTo>
                      <a:pt x="9956" y="7530"/>
                      <a:pt x="10177" y="8160"/>
                      <a:pt x="9988" y="8507"/>
                    </a:cubicBezTo>
                    <a:cubicBezTo>
                      <a:pt x="9858" y="8745"/>
                      <a:pt x="9505" y="8864"/>
                      <a:pt x="9000" y="8864"/>
                    </a:cubicBezTo>
                    <a:cubicBezTo>
                      <a:pt x="8770" y="8864"/>
                      <a:pt x="8509" y="8839"/>
                      <a:pt x="8224" y="8790"/>
                    </a:cubicBezTo>
                    <a:cubicBezTo>
                      <a:pt x="8035" y="8727"/>
                      <a:pt x="7877" y="8696"/>
                      <a:pt x="7656" y="8664"/>
                    </a:cubicBezTo>
                    <a:cubicBezTo>
                      <a:pt x="7751" y="8223"/>
                      <a:pt x="7814" y="7751"/>
                      <a:pt x="7877" y="7246"/>
                    </a:cubicBezTo>
                    <a:cubicBezTo>
                      <a:pt x="8255" y="6963"/>
                      <a:pt x="8665" y="6648"/>
                      <a:pt x="8980" y="6364"/>
                    </a:cubicBezTo>
                    <a:close/>
                    <a:moveTo>
                      <a:pt x="4159" y="10334"/>
                    </a:moveTo>
                    <a:cubicBezTo>
                      <a:pt x="4285" y="10334"/>
                      <a:pt x="4411" y="10397"/>
                      <a:pt x="4474" y="10491"/>
                    </a:cubicBezTo>
                    <a:cubicBezTo>
                      <a:pt x="4537" y="10554"/>
                      <a:pt x="4537" y="10649"/>
                      <a:pt x="4537" y="10743"/>
                    </a:cubicBezTo>
                    <a:cubicBezTo>
                      <a:pt x="4474" y="10838"/>
                      <a:pt x="4443" y="10901"/>
                      <a:pt x="4380" y="10964"/>
                    </a:cubicBezTo>
                    <a:cubicBezTo>
                      <a:pt x="4319" y="10994"/>
                      <a:pt x="4259" y="11008"/>
                      <a:pt x="4200" y="11008"/>
                    </a:cubicBezTo>
                    <a:cubicBezTo>
                      <a:pt x="4076" y="11008"/>
                      <a:pt x="3962" y="10945"/>
                      <a:pt x="3876" y="10838"/>
                    </a:cubicBezTo>
                    <a:cubicBezTo>
                      <a:pt x="3844" y="10743"/>
                      <a:pt x="3844" y="10680"/>
                      <a:pt x="3844" y="10554"/>
                    </a:cubicBezTo>
                    <a:cubicBezTo>
                      <a:pt x="3876" y="10491"/>
                      <a:pt x="3939" y="10397"/>
                      <a:pt x="4002" y="10365"/>
                    </a:cubicBezTo>
                    <a:cubicBezTo>
                      <a:pt x="4033" y="10334"/>
                      <a:pt x="4128" y="10334"/>
                      <a:pt x="4159" y="10334"/>
                    </a:cubicBezTo>
                    <a:close/>
                    <a:moveTo>
                      <a:pt x="5420" y="8664"/>
                    </a:moveTo>
                    <a:cubicBezTo>
                      <a:pt x="5861" y="8853"/>
                      <a:pt x="6333" y="9042"/>
                      <a:pt x="6774" y="9168"/>
                    </a:cubicBezTo>
                    <a:cubicBezTo>
                      <a:pt x="6774" y="9326"/>
                      <a:pt x="6680" y="9515"/>
                      <a:pt x="6617" y="9735"/>
                    </a:cubicBezTo>
                    <a:cubicBezTo>
                      <a:pt x="6302" y="10586"/>
                      <a:pt x="5861" y="11153"/>
                      <a:pt x="5451" y="11153"/>
                    </a:cubicBezTo>
                    <a:cubicBezTo>
                      <a:pt x="5388" y="11153"/>
                      <a:pt x="5262" y="11090"/>
                      <a:pt x="5136" y="11059"/>
                    </a:cubicBezTo>
                    <a:cubicBezTo>
                      <a:pt x="5136" y="11027"/>
                      <a:pt x="5199" y="10996"/>
                      <a:pt x="5199" y="10933"/>
                    </a:cubicBezTo>
                    <a:cubicBezTo>
                      <a:pt x="5262" y="10680"/>
                      <a:pt x="5231" y="10397"/>
                      <a:pt x="5073" y="10145"/>
                    </a:cubicBezTo>
                    <a:cubicBezTo>
                      <a:pt x="4916" y="9830"/>
                      <a:pt x="4601" y="9704"/>
                      <a:pt x="4254" y="9641"/>
                    </a:cubicBezTo>
                    <a:cubicBezTo>
                      <a:pt x="4191" y="9483"/>
                      <a:pt x="4128" y="9326"/>
                      <a:pt x="4096" y="9168"/>
                    </a:cubicBezTo>
                    <a:cubicBezTo>
                      <a:pt x="4506" y="9011"/>
                      <a:pt x="4947" y="8853"/>
                      <a:pt x="5420" y="8664"/>
                    </a:cubicBezTo>
                    <a:close/>
                    <a:moveTo>
                      <a:pt x="5420" y="0"/>
                    </a:moveTo>
                    <a:cubicBezTo>
                      <a:pt x="4727" y="0"/>
                      <a:pt x="4096" y="662"/>
                      <a:pt x="3624" y="1859"/>
                    </a:cubicBezTo>
                    <a:cubicBezTo>
                      <a:pt x="3529" y="2048"/>
                      <a:pt x="3498" y="2237"/>
                      <a:pt x="3403" y="2458"/>
                    </a:cubicBezTo>
                    <a:cubicBezTo>
                      <a:pt x="3246" y="2395"/>
                      <a:pt x="3151" y="2363"/>
                      <a:pt x="2994" y="2363"/>
                    </a:cubicBezTo>
                    <a:cubicBezTo>
                      <a:pt x="2962" y="1828"/>
                      <a:pt x="2521" y="1418"/>
                      <a:pt x="1954" y="1418"/>
                    </a:cubicBezTo>
                    <a:cubicBezTo>
                      <a:pt x="1387" y="1418"/>
                      <a:pt x="946" y="1891"/>
                      <a:pt x="946" y="2426"/>
                    </a:cubicBezTo>
                    <a:cubicBezTo>
                      <a:pt x="662" y="2552"/>
                      <a:pt x="473" y="2710"/>
                      <a:pt x="347" y="2962"/>
                    </a:cubicBezTo>
                    <a:cubicBezTo>
                      <a:pt x="1" y="3592"/>
                      <a:pt x="221" y="4443"/>
                      <a:pt x="1072" y="5419"/>
                    </a:cubicBezTo>
                    <a:cubicBezTo>
                      <a:pt x="1166" y="5577"/>
                      <a:pt x="1324" y="5766"/>
                      <a:pt x="1482" y="5892"/>
                    </a:cubicBezTo>
                    <a:cubicBezTo>
                      <a:pt x="1324" y="6049"/>
                      <a:pt x="1229" y="6207"/>
                      <a:pt x="1072" y="6364"/>
                    </a:cubicBezTo>
                    <a:cubicBezTo>
                      <a:pt x="221" y="7372"/>
                      <a:pt x="1" y="8223"/>
                      <a:pt x="347" y="8853"/>
                    </a:cubicBezTo>
                    <a:cubicBezTo>
                      <a:pt x="631" y="9326"/>
                      <a:pt x="1166" y="9578"/>
                      <a:pt x="2017" y="9578"/>
                    </a:cubicBezTo>
                    <a:cubicBezTo>
                      <a:pt x="2269" y="9578"/>
                      <a:pt x="2553" y="9515"/>
                      <a:pt x="2868" y="9483"/>
                    </a:cubicBezTo>
                    <a:lnTo>
                      <a:pt x="3466" y="9357"/>
                    </a:lnTo>
                    <a:cubicBezTo>
                      <a:pt x="3498" y="9515"/>
                      <a:pt x="3529" y="9704"/>
                      <a:pt x="3624" y="9798"/>
                    </a:cubicBezTo>
                    <a:cubicBezTo>
                      <a:pt x="3403" y="9956"/>
                      <a:pt x="3246" y="10145"/>
                      <a:pt x="3183" y="10397"/>
                    </a:cubicBezTo>
                    <a:cubicBezTo>
                      <a:pt x="3120" y="10680"/>
                      <a:pt x="3151" y="10933"/>
                      <a:pt x="3309" y="11185"/>
                    </a:cubicBezTo>
                    <a:cubicBezTo>
                      <a:pt x="3498" y="11500"/>
                      <a:pt x="3844" y="11689"/>
                      <a:pt x="4222" y="11689"/>
                    </a:cubicBezTo>
                    <a:cubicBezTo>
                      <a:pt x="4380" y="11689"/>
                      <a:pt x="4569" y="11657"/>
                      <a:pt x="4727" y="11531"/>
                    </a:cubicBezTo>
                    <a:cubicBezTo>
                      <a:pt x="4947" y="11689"/>
                      <a:pt x="5199" y="11815"/>
                      <a:pt x="5483" y="11815"/>
                    </a:cubicBezTo>
                    <a:cubicBezTo>
                      <a:pt x="6176" y="11815"/>
                      <a:pt x="6806" y="11153"/>
                      <a:pt x="7278" y="9956"/>
                    </a:cubicBezTo>
                    <a:cubicBezTo>
                      <a:pt x="7373" y="9767"/>
                      <a:pt x="7404" y="9578"/>
                      <a:pt x="7467" y="9357"/>
                    </a:cubicBezTo>
                    <a:cubicBezTo>
                      <a:pt x="7688" y="9420"/>
                      <a:pt x="7909" y="9452"/>
                      <a:pt x="8098" y="9483"/>
                    </a:cubicBezTo>
                    <a:cubicBezTo>
                      <a:pt x="8413" y="9515"/>
                      <a:pt x="8696" y="9578"/>
                      <a:pt x="8980" y="9578"/>
                    </a:cubicBezTo>
                    <a:cubicBezTo>
                      <a:pt x="9767" y="9578"/>
                      <a:pt x="10366" y="9326"/>
                      <a:pt x="10618" y="8853"/>
                    </a:cubicBezTo>
                    <a:cubicBezTo>
                      <a:pt x="10996" y="8223"/>
                      <a:pt x="10744" y="7372"/>
                      <a:pt x="9925" y="6364"/>
                    </a:cubicBezTo>
                    <a:cubicBezTo>
                      <a:pt x="9799" y="6207"/>
                      <a:pt x="9641" y="6049"/>
                      <a:pt x="9484" y="5892"/>
                    </a:cubicBezTo>
                    <a:cubicBezTo>
                      <a:pt x="9610" y="5797"/>
                      <a:pt x="9673" y="5671"/>
                      <a:pt x="9799" y="5577"/>
                    </a:cubicBezTo>
                    <a:cubicBezTo>
                      <a:pt x="9956" y="5671"/>
                      <a:pt x="10114" y="5703"/>
                      <a:pt x="10240" y="5703"/>
                    </a:cubicBezTo>
                    <a:cubicBezTo>
                      <a:pt x="10586" y="5703"/>
                      <a:pt x="10933" y="5514"/>
                      <a:pt x="11154" y="5199"/>
                    </a:cubicBezTo>
                    <a:cubicBezTo>
                      <a:pt x="11248" y="4915"/>
                      <a:pt x="11280" y="4663"/>
                      <a:pt x="11217" y="4380"/>
                    </a:cubicBezTo>
                    <a:cubicBezTo>
                      <a:pt x="11122" y="4096"/>
                      <a:pt x="10965" y="3875"/>
                      <a:pt x="10744" y="3749"/>
                    </a:cubicBezTo>
                    <a:cubicBezTo>
                      <a:pt x="10775" y="3466"/>
                      <a:pt x="10712" y="3182"/>
                      <a:pt x="10586" y="2962"/>
                    </a:cubicBezTo>
                    <a:cubicBezTo>
                      <a:pt x="10325" y="2486"/>
                      <a:pt x="9740" y="2262"/>
                      <a:pt x="8927" y="2262"/>
                    </a:cubicBezTo>
                    <a:cubicBezTo>
                      <a:pt x="8663" y="2262"/>
                      <a:pt x="8375" y="2285"/>
                      <a:pt x="8066" y="2332"/>
                    </a:cubicBezTo>
                    <a:cubicBezTo>
                      <a:pt x="7877" y="2363"/>
                      <a:pt x="7656" y="2395"/>
                      <a:pt x="7436" y="2458"/>
                    </a:cubicBezTo>
                    <a:cubicBezTo>
                      <a:pt x="7341" y="2237"/>
                      <a:pt x="7310" y="2017"/>
                      <a:pt x="7247" y="1859"/>
                    </a:cubicBezTo>
                    <a:cubicBezTo>
                      <a:pt x="6806" y="630"/>
                      <a:pt x="6144" y="0"/>
                      <a:pt x="54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21"/>
          <p:cNvGrpSpPr/>
          <p:nvPr/>
        </p:nvGrpSpPr>
        <p:grpSpPr>
          <a:xfrm>
            <a:off x="2242454" y="2686606"/>
            <a:ext cx="2697300" cy="627846"/>
            <a:chOff x="2242454" y="2697991"/>
            <a:chExt cx="2697300" cy="627846"/>
          </a:xfrm>
        </p:grpSpPr>
        <p:sp>
          <p:nvSpPr>
            <p:cNvPr id="344" name="Google Shape;344;p21"/>
            <p:cNvSpPr txBox="1"/>
            <p:nvPr/>
          </p:nvSpPr>
          <p:spPr>
            <a:xfrm>
              <a:off x="2242454" y="3039937"/>
              <a:ext cx="2697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21"/>
            <p:cNvSpPr txBox="1"/>
            <p:nvPr/>
          </p:nvSpPr>
          <p:spPr>
            <a:xfrm>
              <a:off x="2899454" y="2697991"/>
              <a:ext cx="1383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6" name="Google Shape;346;p21"/>
          <p:cNvGrpSpPr/>
          <p:nvPr/>
        </p:nvGrpSpPr>
        <p:grpSpPr>
          <a:xfrm>
            <a:off x="2290900" y="3684850"/>
            <a:ext cx="2697300" cy="634957"/>
            <a:chOff x="2290900" y="3671193"/>
            <a:chExt cx="2697300" cy="634957"/>
          </a:xfrm>
        </p:grpSpPr>
        <p:sp>
          <p:nvSpPr>
            <p:cNvPr id="347" name="Google Shape;347;p21"/>
            <p:cNvSpPr txBox="1"/>
            <p:nvPr/>
          </p:nvSpPr>
          <p:spPr>
            <a:xfrm>
              <a:off x="2290900" y="4020250"/>
              <a:ext cx="2697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2899454" y="3671193"/>
              <a:ext cx="1383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354" name="Google Shape;354;p22"/>
          <p:cNvGrpSpPr/>
          <p:nvPr/>
        </p:nvGrpSpPr>
        <p:grpSpPr>
          <a:xfrm>
            <a:off x="2784252" y="1235964"/>
            <a:ext cx="3575647" cy="361479"/>
            <a:chOff x="3557650" y="1302663"/>
            <a:chExt cx="3507600" cy="354600"/>
          </a:xfrm>
        </p:grpSpPr>
        <p:sp>
          <p:nvSpPr>
            <p:cNvPr id="355" name="Google Shape;355;p22"/>
            <p:cNvSpPr/>
            <p:nvPr/>
          </p:nvSpPr>
          <p:spPr>
            <a:xfrm>
              <a:off x="3557650" y="1304913"/>
              <a:ext cx="3507600" cy="3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4712650" y="1302663"/>
              <a:ext cx="1197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Column 2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7" name="Google Shape;357;p22"/>
          <p:cNvGrpSpPr/>
          <p:nvPr/>
        </p:nvGrpSpPr>
        <p:grpSpPr>
          <a:xfrm>
            <a:off x="1276713" y="1235964"/>
            <a:ext cx="1409700" cy="361500"/>
            <a:chOff x="1276713" y="1235964"/>
            <a:chExt cx="1409700" cy="361500"/>
          </a:xfrm>
        </p:grpSpPr>
        <p:sp>
          <p:nvSpPr>
            <p:cNvPr id="358" name="Google Shape;358;p22"/>
            <p:cNvSpPr/>
            <p:nvPr/>
          </p:nvSpPr>
          <p:spPr>
            <a:xfrm>
              <a:off x="1276713" y="1238104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1371211" y="1235964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Column 1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0" name="Google Shape;360;p22"/>
          <p:cNvGrpSpPr/>
          <p:nvPr/>
        </p:nvGrpSpPr>
        <p:grpSpPr>
          <a:xfrm>
            <a:off x="6457613" y="1238089"/>
            <a:ext cx="1409700" cy="361500"/>
            <a:chOff x="6457613" y="1238089"/>
            <a:chExt cx="1409700" cy="361500"/>
          </a:xfrm>
        </p:grpSpPr>
        <p:sp>
          <p:nvSpPr>
            <p:cNvPr id="361" name="Google Shape;361;p22"/>
            <p:cNvSpPr/>
            <p:nvPr/>
          </p:nvSpPr>
          <p:spPr>
            <a:xfrm>
              <a:off x="6457613" y="1240229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6552111" y="1238089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Column 3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3" name="Google Shape;363;p22"/>
          <p:cNvGrpSpPr/>
          <p:nvPr/>
        </p:nvGrpSpPr>
        <p:grpSpPr>
          <a:xfrm>
            <a:off x="1276687" y="1664787"/>
            <a:ext cx="6590600" cy="720117"/>
            <a:chOff x="1276687" y="1664787"/>
            <a:chExt cx="6590600" cy="720117"/>
          </a:xfrm>
        </p:grpSpPr>
        <p:sp>
          <p:nvSpPr>
            <p:cNvPr id="364" name="Google Shape;364;p22"/>
            <p:cNvSpPr/>
            <p:nvPr/>
          </p:nvSpPr>
          <p:spPr>
            <a:xfrm>
              <a:off x="1276687" y="1673579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1469201" y="1831357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784227" y="1664787"/>
              <a:ext cx="3575700" cy="70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2964508" y="1763032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also is the smallest planet of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457587" y="1675704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6936066" y="1831357"/>
              <a:ext cx="452700" cy="452700"/>
              <a:chOff x="6936066" y="1831357"/>
              <a:chExt cx="452700" cy="452700"/>
            </a:xfrm>
          </p:grpSpPr>
          <p:sp>
            <p:nvSpPr>
              <p:cNvPr id="370" name="Google Shape;370;p22"/>
              <p:cNvSpPr/>
              <p:nvPr/>
            </p:nvSpPr>
            <p:spPr>
              <a:xfrm>
                <a:off x="6936066" y="1831357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7009649" y="1945777"/>
                <a:ext cx="305669" cy="223995"/>
              </a:xfrm>
              <a:custGeom>
                <a:rect b="b" l="l" r="r" t="t"/>
                <a:pathLst>
                  <a:path extrusionOk="0" h="5452" w="7439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2"/>
          <p:cNvGrpSpPr/>
          <p:nvPr/>
        </p:nvGrpSpPr>
        <p:grpSpPr>
          <a:xfrm>
            <a:off x="1276687" y="2451484"/>
            <a:ext cx="6590600" cy="717093"/>
            <a:chOff x="1276687" y="2451484"/>
            <a:chExt cx="6590600" cy="717093"/>
          </a:xfrm>
        </p:grpSpPr>
        <p:sp>
          <p:nvSpPr>
            <p:cNvPr id="373" name="Google Shape;373;p22"/>
            <p:cNvSpPr/>
            <p:nvPr/>
          </p:nvSpPr>
          <p:spPr>
            <a:xfrm>
              <a:off x="1276687" y="2457252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1469201" y="2617926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784227" y="2451484"/>
              <a:ext cx="3575700" cy="7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2964508" y="2540783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457587" y="2459377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2"/>
            <p:cNvGrpSpPr/>
            <p:nvPr/>
          </p:nvGrpSpPr>
          <p:grpSpPr>
            <a:xfrm>
              <a:off x="6936154" y="2587635"/>
              <a:ext cx="452700" cy="452700"/>
              <a:chOff x="6936154" y="2587635"/>
              <a:chExt cx="452700" cy="4527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6936154" y="2587635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7025281" y="2689448"/>
                <a:ext cx="274532" cy="274551"/>
              </a:xfrm>
              <a:custGeom>
                <a:rect b="b" l="l" r="r" t="t"/>
                <a:pathLst>
                  <a:path extrusionOk="0" h="6093" w="6239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1" name="Google Shape;381;p22"/>
          <p:cNvGrpSpPr/>
          <p:nvPr/>
        </p:nvGrpSpPr>
        <p:grpSpPr>
          <a:xfrm>
            <a:off x="1276687" y="3238180"/>
            <a:ext cx="6590600" cy="714069"/>
            <a:chOff x="1276687" y="3238180"/>
            <a:chExt cx="6590600" cy="714069"/>
          </a:xfrm>
        </p:grpSpPr>
        <p:sp>
          <p:nvSpPr>
            <p:cNvPr id="382" name="Google Shape;382;p22"/>
            <p:cNvSpPr/>
            <p:nvPr/>
          </p:nvSpPr>
          <p:spPr>
            <a:xfrm>
              <a:off x="1276687" y="3240924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1469201" y="3404495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784227" y="3238180"/>
              <a:ext cx="3575700" cy="7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 txBox="1"/>
            <p:nvPr/>
          </p:nvSpPr>
          <p:spPr>
            <a:xfrm flipH="1">
              <a:off x="2964493" y="3327479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the biggest planet of the Solar System and is also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57587" y="3243049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22"/>
            <p:cNvGrpSpPr/>
            <p:nvPr/>
          </p:nvGrpSpPr>
          <p:grpSpPr>
            <a:xfrm>
              <a:off x="6936141" y="3371307"/>
              <a:ext cx="452700" cy="452700"/>
              <a:chOff x="6936066" y="1831357"/>
              <a:chExt cx="452700" cy="452700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6936066" y="1831357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7009649" y="1945777"/>
                <a:ext cx="305669" cy="223995"/>
              </a:xfrm>
              <a:custGeom>
                <a:rect b="b" l="l" r="r" t="t"/>
                <a:pathLst>
                  <a:path extrusionOk="0" h="5452" w="7439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0" name="Google Shape;390;p22"/>
          <p:cNvGrpSpPr/>
          <p:nvPr/>
        </p:nvGrpSpPr>
        <p:grpSpPr>
          <a:xfrm>
            <a:off x="1276687" y="4024596"/>
            <a:ext cx="6590600" cy="711325"/>
            <a:chOff x="1276687" y="4024596"/>
            <a:chExt cx="6590600" cy="711325"/>
          </a:xfrm>
        </p:grpSpPr>
        <p:sp>
          <p:nvSpPr>
            <p:cNvPr id="391" name="Google Shape;391;p22"/>
            <p:cNvSpPr/>
            <p:nvPr/>
          </p:nvSpPr>
          <p:spPr>
            <a:xfrm>
              <a:off x="1276687" y="4024596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 txBox="1"/>
            <p:nvPr/>
          </p:nvSpPr>
          <p:spPr>
            <a:xfrm>
              <a:off x="1469201" y="4191064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784227" y="4024876"/>
              <a:ext cx="3575700" cy="70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 txBox="1"/>
            <p:nvPr/>
          </p:nvSpPr>
          <p:spPr>
            <a:xfrm flipH="1">
              <a:off x="2964493" y="4114176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also is terrible hot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457587" y="4026721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22"/>
            <p:cNvGrpSpPr/>
            <p:nvPr/>
          </p:nvGrpSpPr>
          <p:grpSpPr>
            <a:xfrm>
              <a:off x="6936154" y="4154985"/>
              <a:ext cx="452700" cy="452700"/>
              <a:chOff x="6936154" y="2587635"/>
              <a:chExt cx="452700" cy="4527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6936154" y="2587635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7025281" y="2689448"/>
                <a:ext cx="274532" cy="274551"/>
              </a:xfrm>
              <a:custGeom>
                <a:rect b="b" l="l" r="r" t="t"/>
                <a:pathLst>
                  <a:path extrusionOk="0" h="6093" w="6239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3105150" y="409575"/>
            <a:ext cx="2933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Infographics</a:t>
            </a:r>
            <a:endParaRPr/>
          </a:p>
        </p:txBody>
      </p:sp>
      <p:grpSp>
        <p:nvGrpSpPr>
          <p:cNvPr id="404" name="Google Shape;404;p23"/>
          <p:cNvGrpSpPr/>
          <p:nvPr/>
        </p:nvGrpSpPr>
        <p:grpSpPr>
          <a:xfrm>
            <a:off x="1206452" y="3199299"/>
            <a:ext cx="6931928" cy="476400"/>
            <a:chOff x="1206452" y="3199299"/>
            <a:chExt cx="6931928" cy="476400"/>
          </a:xfrm>
        </p:grpSpPr>
        <p:sp>
          <p:nvSpPr>
            <p:cNvPr id="405" name="Google Shape;405;p23"/>
            <p:cNvSpPr/>
            <p:nvPr/>
          </p:nvSpPr>
          <p:spPr>
            <a:xfrm>
              <a:off x="1216675" y="3199299"/>
              <a:ext cx="1290000" cy="47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 txBox="1"/>
            <p:nvPr/>
          </p:nvSpPr>
          <p:spPr>
            <a:xfrm>
              <a:off x="1206452" y="3199507"/>
              <a:ext cx="1290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572180" y="3199497"/>
              <a:ext cx="5566200" cy="4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 txBox="1"/>
            <p:nvPr/>
          </p:nvSpPr>
          <p:spPr>
            <a:xfrm flipH="1">
              <a:off x="2763897" y="3259438"/>
              <a:ext cx="518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also is terrible hot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" name="Google Shape;409;p23"/>
          <p:cNvGrpSpPr/>
          <p:nvPr/>
        </p:nvGrpSpPr>
        <p:grpSpPr>
          <a:xfrm>
            <a:off x="1206452" y="2671216"/>
            <a:ext cx="6931928" cy="478236"/>
            <a:chOff x="1206452" y="2671216"/>
            <a:chExt cx="6931928" cy="478236"/>
          </a:xfrm>
        </p:grpSpPr>
        <p:sp>
          <p:nvSpPr>
            <p:cNvPr id="410" name="Google Shape;410;p23"/>
            <p:cNvSpPr/>
            <p:nvPr/>
          </p:nvSpPr>
          <p:spPr>
            <a:xfrm>
              <a:off x="1216675" y="2673051"/>
              <a:ext cx="1290000" cy="47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1206452" y="2673049"/>
              <a:ext cx="1290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572180" y="2671216"/>
              <a:ext cx="5566200" cy="47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 flipH="1">
              <a:off x="2763897" y="2731159"/>
              <a:ext cx="518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one of the Solar System is also a gas giant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1206452" y="2142935"/>
            <a:ext cx="6931928" cy="480269"/>
            <a:chOff x="1206452" y="2142935"/>
            <a:chExt cx="6931928" cy="480269"/>
          </a:xfrm>
        </p:grpSpPr>
        <p:sp>
          <p:nvSpPr>
            <p:cNvPr id="415" name="Google Shape;415;p23"/>
            <p:cNvSpPr/>
            <p:nvPr/>
          </p:nvSpPr>
          <p:spPr>
            <a:xfrm>
              <a:off x="1216675" y="2146804"/>
              <a:ext cx="1290000" cy="47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 txBox="1"/>
            <p:nvPr/>
          </p:nvSpPr>
          <p:spPr>
            <a:xfrm>
              <a:off x="1206452" y="2146809"/>
              <a:ext cx="1290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572180" y="2142935"/>
              <a:ext cx="5566200" cy="4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 txBox="1"/>
            <p:nvPr/>
          </p:nvSpPr>
          <p:spPr>
            <a:xfrm>
              <a:off x="2764031" y="2202879"/>
              <a:ext cx="518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1206452" y="1614654"/>
            <a:ext cx="6931928" cy="482303"/>
            <a:chOff x="1206452" y="1614654"/>
            <a:chExt cx="6931928" cy="482303"/>
          </a:xfrm>
        </p:grpSpPr>
        <p:sp>
          <p:nvSpPr>
            <p:cNvPr id="420" name="Google Shape;420;p23"/>
            <p:cNvSpPr/>
            <p:nvPr/>
          </p:nvSpPr>
          <p:spPr>
            <a:xfrm>
              <a:off x="1216675" y="1620557"/>
              <a:ext cx="1290000" cy="47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06452" y="1620541"/>
              <a:ext cx="1290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572180" y="1614654"/>
              <a:ext cx="5566200" cy="47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2764031" y="1680607"/>
              <a:ext cx="518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and also is the smallest planet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206452" y="1058163"/>
            <a:ext cx="6931928" cy="482512"/>
            <a:chOff x="1206452" y="1058163"/>
            <a:chExt cx="6931928" cy="482512"/>
          </a:xfrm>
        </p:grpSpPr>
        <p:sp>
          <p:nvSpPr>
            <p:cNvPr id="425" name="Google Shape;425;p23"/>
            <p:cNvSpPr/>
            <p:nvPr/>
          </p:nvSpPr>
          <p:spPr>
            <a:xfrm>
              <a:off x="2572180" y="1064213"/>
              <a:ext cx="5566200" cy="4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4710880" y="1058163"/>
              <a:ext cx="12900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Column 2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216676" y="1064575"/>
              <a:ext cx="12900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1206452" y="1061772"/>
              <a:ext cx="12900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Column 1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1206452" y="4255852"/>
            <a:ext cx="6931928" cy="478234"/>
            <a:chOff x="1206452" y="4255852"/>
            <a:chExt cx="6931928" cy="478234"/>
          </a:xfrm>
        </p:grpSpPr>
        <p:sp>
          <p:nvSpPr>
            <p:cNvPr id="430" name="Google Shape;430;p23"/>
            <p:cNvSpPr/>
            <p:nvPr/>
          </p:nvSpPr>
          <p:spPr>
            <a:xfrm>
              <a:off x="1216675" y="4257682"/>
              <a:ext cx="1290000" cy="47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1206452" y="4257685"/>
              <a:ext cx="12900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2572180" y="4255852"/>
              <a:ext cx="5566200" cy="4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 flipH="1">
              <a:off x="2763964" y="4315795"/>
              <a:ext cx="518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of the Solar System that harbors life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1206452" y="3727571"/>
            <a:ext cx="6931928" cy="480264"/>
            <a:chOff x="1206452" y="3727571"/>
            <a:chExt cx="6931928" cy="480264"/>
          </a:xfrm>
        </p:grpSpPr>
        <p:sp>
          <p:nvSpPr>
            <p:cNvPr id="435" name="Google Shape;435;p23"/>
            <p:cNvSpPr/>
            <p:nvPr/>
          </p:nvSpPr>
          <p:spPr>
            <a:xfrm>
              <a:off x="1216675" y="3731435"/>
              <a:ext cx="1290000" cy="47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1206452" y="3731445"/>
              <a:ext cx="1290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2572180" y="3727571"/>
              <a:ext cx="5566200" cy="47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2764031" y="3787515"/>
              <a:ext cx="51837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 Solar System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ble Infographics">
  <a:themeElements>
    <a:clrScheme name="Simple Light">
      <a:dk1>
        <a:srgbClr val="000000"/>
      </a:dk1>
      <a:lt1>
        <a:srgbClr val="FFFFFF"/>
      </a:lt1>
      <a:dk2>
        <a:srgbClr val="C5C5C5"/>
      </a:dk2>
      <a:lt2>
        <a:srgbClr val="EBEBEB"/>
      </a:lt2>
      <a:accent1>
        <a:srgbClr val="D1CC62"/>
      </a:accent1>
      <a:accent2>
        <a:srgbClr val="8FC03F"/>
      </a:accent2>
      <a:accent3>
        <a:srgbClr val="1FC2BA"/>
      </a:accent3>
      <a:accent4>
        <a:srgbClr val="3A80B6"/>
      </a:accent4>
      <a:accent5>
        <a:srgbClr val="4D5B88"/>
      </a:accent5>
      <a:accent6>
        <a:srgbClr val="09165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