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24384000" cy="14219238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80617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180617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180617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180617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180617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180617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180617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180617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180617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536773"/>
              </a:solidFill>
              <a:prstDash val="solid"/>
              <a:miter lim="400000"/>
            </a:ln>
          </a:left>
          <a:right>
            <a:ln w="3175" cap="flat">
              <a:solidFill>
                <a:srgbClr val="536773"/>
              </a:solidFill>
              <a:prstDash val="solid"/>
              <a:miter lim="400000"/>
            </a:ln>
          </a:right>
          <a:top>
            <a:ln w="3175" cap="flat">
              <a:solidFill>
                <a:srgbClr val="536773"/>
              </a:solidFill>
              <a:prstDash val="solid"/>
              <a:miter lim="400000"/>
            </a:ln>
          </a:top>
          <a:bottom>
            <a:ln w="3175" cap="flat">
              <a:solidFill>
                <a:srgbClr val="536773"/>
              </a:solidFill>
              <a:prstDash val="solid"/>
              <a:miter lim="400000"/>
            </a:ln>
          </a:bottom>
          <a:insideH>
            <a:ln w="3175" cap="flat">
              <a:solidFill>
                <a:srgbClr val="536773"/>
              </a:solidFill>
              <a:prstDash val="solid"/>
              <a:miter lim="400000"/>
            </a:ln>
          </a:insideH>
          <a:insideV>
            <a:ln w="3175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536773"/>
              </a:solidFill>
              <a:prstDash val="solid"/>
              <a:miter lim="400000"/>
            </a:ln>
          </a:top>
          <a:bottom>
            <a:ln w="3175" cap="flat">
              <a:solidFill>
                <a:srgbClr val="536773"/>
              </a:solidFill>
              <a:prstDash val="solid"/>
              <a:miter lim="400000"/>
            </a:ln>
          </a:bottom>
          <a:insideH>
            <a:ln w="3175" cap="flat">
              <a:solidFill>
                <a:srgbClr val="536773"/>
              </a:solidFill>
              <a:prstDash val="solid"/>
              <a:miter lim="400000"/>
            </a:ln>
          </a:insideH>
          <a:insideV>
            <a:ln w="3175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536773"/>
              </a:solidFill>
              <a:prstDash val="solid"/>
              <a:miter lim="400000"/>
            </a:ln>
          </a:left>
          <a:right>
            <a:ln w="3175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536773"/>
              </a:solidFill>
              <a:prstDash val="solid"/>
              <a:miter lim="400000"/>
            </a:ln>
          </a:insideH>
          <a:insideV>
            <a:ln w="3175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536773"/>
              </a:solidFill>
              <a:prstDash val="solid"/>
              <a:miter lim="400000"/>
            </a:ln>
          </a:left>
          <a:right>
            <a:ln w="3175" cap="flat">
              <a:solidFill>
                <a:srgbClr val="536773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536773"/>
              </a:solidFill>
              <a:prstDash val="solid"/>
              <a:miter lim="400000"/>
            </a:ln>
          </a:insideH>
          <a:insideV>
            <a:ln w="3175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838383"/>
              </a:solidFill>
              <a:prstDash val="solid"/>
              <a:miter lim="400000"/>
            </a:ln>
          </a:left>
          <a:right>
            <a:ln w="3175" cap="flat">
              <a:solidFill>
                <a:srgbClr val="838383"/>
              </a:solidFill>
              <a:prstDash val="solid"/>
              <a:miter lim="400000"/>
            </a:ln>
          </a:right>
          <a:top>
            <a:ln w="3175" cap="flat">
              <a:solidFill>
                <a:srgbClr val="838383"/>
              </a:solidFill>
              <a:prstDash val="solid"/>
              <a:miter lim="400000"/>
            </a:ln>
          </a:top>
          <a:bottom>
            <a:ln w="3175" cap="flat">
              <a:solidFill>
                <a:srgbClr val="838383"/>
              </a:solidFill>
              <a:prstDash val="solid"/>
              <a:miter lim="400000"/>
            </a:ln>
          </a:bottom>
          <a:insideH>
            <a:ln w="3175" cap="flat">
              <a:solidFill>
                <a:srgbClr val="838383"/>
              </a:solidFill>
              <a:prstDash val="solid"/>
              <a:miter lim="400000"/>
            </a:ln>
          </a:insideH>
          <a:insideV>
            <a:ln w="3175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3175" cap="flat">
              <a:solidFill>
                <a:srgbClr val="4D4D4D"/>
              </a:solidFill>
              <a:prstDash val="solid"/>
              <a:miter lim="400000"/>
            </a:ln>
          </a:left>
          <a:right>
            <a:ln w="3175" cap="flat">
              <a:solidFill>
                <a:srgbClr val="808080"/>
              </a:solidFill>
              <a:prstDash val="solid"/>
              <a:miter lim="400000"/>
            </a:ln>
          </a:right>
          <a:top>
            <a:ln w="3175" cap="flat">
              <a:solidFill>
                <a:srgbClr val="808080"/>
              </a:solidFill>
              <a:prstDash val="solid"/>
              <a:miter lim="400000"/>
            </a:ln>
          </a:top>
          <a:bottom>
            <a:ln w="3175" cap="flat">
              <a:solidFill>
                <a:srgbClr val="808080"/>
              </a:solidFill>
              <a:prstDash val="solid"/>
              <a:miter lim="400000"/>
            </a:ln>
          </a:bottom>
          <a:insideH>
            <a:ln w="3175" cap="flat">
              <a:solidFill>
                <a:srgbClr val="808080"/>
              </a:solidFill>
              <a:prstDash val="solid"/>
              <a:miter lim="400000"/>
            </a:ln>
          </a:insideH>
          <a:insideV>
            <a:ln w="3175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chemeClr val="accent3"/>
              </a:solidFill>
              <a:prstDash val="solid"/>
              <a:miter lim="400000"/>
            </a:ln>
          </a:top>
          <a:bottom>
            <a:ln w="3175" cap="flat">
              <a:solidFill>
                <a:srgbClr val="4D4D4D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3175" cap="flat">
              <a:solidFill>
                <a:srgbClr val="4D4D4D"/>
              </a:solidFill>
              <a:prstDash val="solid"/>
              <a:miter lim="400000"/>
            </a:ln>
          </a:left>
          <a:right>
            <a:ln w="3175" cap="flat">
              <a:solidFill>
                <a:srgbClr val="4D4D4D"/>
              </a:solidFill>
              <a:prstDash val="solid"/>
              <a:miter lim="400000"/>
            </a:ln>
          </a:right>
          <a:top>
            <a:ln w="3175" cap="flat">
              <a:solidFill>
                <a:srgbClr val="4D4D4D"/>
              </a:solidFill>
              <a:prstDash val="solid"/>
              <a:miter lim="400000"/>
            </a:ln>
          </a:top>
          <a:bottom>
            <a:ln w="3175" cap="flat">
              <a:solidFill>
                <a:srgbClr val="4D4D4D"/>
              </a:solidFill>
              <a:prstDash val="solid"/>
              <a:miter lim="400000"/>
            </a:ln>
          </a:bottom>
          <a:insideH>
            <a:ln w="3175" cap="flat">
              <a:solidFill>
                <a:srgbClr val="4D4D4D"/>
              </a:solidFill>
              <a:prstDash val="solid"/>
              <a:miter lim="400000"/>
            </a:ln>
          </a:insideH>
          <a:insideV>
            <a:ln w="3175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5B5A5A"/>
              </a:solidFill>
              <a:prstDash val="solid"/>
              <a:miter lim="400000"/>
            </a:ln>
          </a:left>
          <a:right>
            <a:ln w="3175" cap="flat">
              <a:solidFill>
                <a:srgbClr val="5B5A5A"/>
              </a:solidFill>
              <a:prstDash val="solid"/>
              <a:miter lim="400000"/>
            </a:ln>
          </a:right>
          <a:top>
            <a:ln w="3175" cap="flat">
              <a:solidFill>
                <a:srgbClr val="5B5A5A"/>
              </a:solidFill>
              <a:prstDash val="solid"/>
              <a:miter lim="400000"/>
            </a:ln>
          </a:top>
          <a:bottom>
            <a:ln w="3175" cap="flat">
              <a:solidFill>
                <a:srgbClr val="5B5A5A"/>
              </a:solidFill>
              <a:prstDash val="solid"/>
              <a:miter lim="400000"/>
            </a:ln>
          </a:bottom>
          <a:insideH>
            <a:ln w="3175" cap="flat">
              <a:solidFill>
                <a:srgbClr val="5B5A5A"/>
              </a:solidFill>
              <a:prstDash val="solid"/>
              <a:miter lim="400000"/>
            </a:ln>
          </a:insideH>
          <a:insideV>
            <a:ln w="3175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3175" cap="flat">
              <a:solidFill>
                <a:srgbClr val="5B5A5A"/>
              </a:solidFill>
              <a:prstDash val="solid"/>
              <a:miter lim="400000"/>
            </a:ln>
          </a:left>
          <a:right>
            <a:ln w="3175" cap="flat">
              <a:solidFill>
                <a:srgbClr val="5B5A5A"/>
              </a:solidFill>
              <a:prstDash val="solid"/>
              <a:miter lim="400000"/>
            </a:ln>
          </a:right>
          <a:top>
            <a:ln w="3175" cap="flat">
              <a:solidFill>
                <a:srgbClr val="5B5A5A"/>
              </a:solidFill>
              <a:prstDash val="solid"/>
              <a:miter lim="400000"/>
            </a:ln>
          </a:top>
          <a:bottom>
            <a:ln w="3175" cap="flat">
              <a:solidFill>
                <a:srgbClr val="5B5A5A"/>
              </a:solidFill>
              <a:prstDash val="solid"/>
              <a:miter lim="400000"/>
            </a:ln>
          </a:bottom>
          <a:insideH>
            <a:ln w="3175" cap="flat">
              <a:solidFill>
                <a:srgbClr val="5B5A5A"/>
              </a:solidFill>
              <a:prstDash val="solid"/>
              <a:miter lim="400000"/>
            </a:ln>
          </a:insideH>
          <a:insideV>
            <a:ln w="3175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3175" cap="flat">
              <a:solidFill>
                <a:srgbClr val="5B5A5A"/>
              </a:solidFill>
              <a:prstDash val="solid"/>
              <a:miter lim="400000"/>
            </a:ln>
          </a:left>
          <a:right>
            <a:ln w="3175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F8BA00"/>
              </a:solidFill>
              <a:prstDash val="solid"/>
              <a:miter lim="400000"/>
            </a:ln>
          </a:top>
          <a:bottom>
            <a:ln w="3175" cap="flat">
              <a:solidFill>
                <a:srgbClr val="5B5A5A"/>
              </a:solidFill>
              <a:prstDash val="solid"/>
              <a:miter lim="400000"/>
            </a:ln>
          </a:bottom>
          <a:insideH>
            <a:ln w="3175" cap="flat">
              <a:solidFill>
                <a:srgbClr val="5B5A5A"/>
              </a:solidFill>
              <a:prstDash val="solid"/>
              <a:miter lim="400000"/>
            </a:ln>
          </a:insideH>
          <a:insideV>
            <a:ln w="3175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3175" cap="flat">
              <a:solidFill>
                <a:srgbClr val="5B5A5A"/>
              </a:solidFill>
              <a:prstDash val="solid"/>
              <a:miter lim="400000"/>
            </a:ln>
          </a:left>
          <a:right>
            <a:ln w="3175" cap="flat">
              <a:solidFill>
                <a:srgbClr val="5B5A5A"/>
              </a:solidFill>
              <a:prstDash val="solid"/>
              <a:miter lim="400000"/>
            </a:ln>
          </a:right>
          <a:top>
            <a:ln w="3175" cap="flat">
              <a:solidFill>
                <a:srgbClr val="5B5A5A"/>
              </a:solidFill>
              <a:prstDash val="solid"/>
              <a:miter lim="400000"/>
            </a:ln>
          </a:top>
          <a:bottom>
            <a:ln w="3175" cap="flat">
              <a:solidFill>
                <a:srgbClr val="5B5A5A"/>
              </a:solidFill>
              <a:prstDash val="solid"/>
              <a:miter lim="400000"/>
            </a:ln>
          </a:bottom>
          <a:insideH>
            <a:ln w="3175" cap="flat">
              <a:solidFill>
                <a:srgbClr val="5B5A5A"/>
              </a:solidFill>
              <a:prstDash val="solid"/>
              <a:miter lim="400000"/>
            </a:ln>
          </a:insideH>
          <a:insideV>
            <a:ln w="3175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464646"/>
              </a:solidFill>
              <a:prstDash val="solid"/>
              <a:miter lim="400000"/>
            </a:ln>
          </a:left>
          <a:right>
            <a:ln w="3175" cap="flat">
              <a:solidFill>
                <a:srgbClr val="464646"/>
              </a:solidFill>
              <a:prstDash val="solid"/>
              <a:miter lim="400000"/>
            </a:ln>
          </a:right>
          <a:top>
            <a:ln w="3175" cap="flat">
              <a:solidFill>
                <a:srgbClr val="464646"/>
              </a:solidFill>
              <a:prstDash val="solid"/>
              <a:miter lim="400000"/>
            </a:ln>
          </a:top>
          <a:bottom>
            <a:ln w="3175" cap="flat">
              <a:solidFill>
                <a:srgbClr val="464646"/>
              </a:solidFill>
              <a:prstDash val="solid"/>
              <a:miter lim="400000"/>
            </a:ln>
          </a:bottom>
          <a:insideH>
            <a:ln w="3175" cap="flat">
              <a:solidFill>
                <a:srgbClr val="464646"/>
              </a:solidFill>
              <a:prstDash val="solid"/>
              <a:miter lim="400000"/>
            </a:ln>
          </a:insideH>
          <a:insideV>
            <a:ln w="3175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5E5E5E"/>
              </a:solidFill>
              <a:prstDash val="solid"/>
              <a:miter lim="400000"/>
            </a:ln>
          </a:left>
          <a:right>
            <a:ln w="3175" cap="flat">
              <a:solidFill>
                <a:srgbClr val="A6AAA9"/>
              </a:solidFill>
              <a:prstDash val="solid"/>
              <a:miter lim="400000"/>
            </a:ln>
          </a:right>
          <a:top>
            <a:ln w="3175" cap="flat">
              <a:solidFill>
                <a:srgbClr val="C3C3C3"/>
              </a:solidFill>
              <a:prstDash val="solid"/>
              <a:miter lim="400000"/>
            </a:ln>
          </a:top>
          <a:bottom>
            <a:ln w="3175" cap="flat">
              <a:solidFill>
                <a:srgbClr val="C3C3C3"/>
              </a:solidFill>
              <a:prstDash val="solid"/>
              <a:miter lim="400000"/>
            </a:ln>
          </a:bottom>
          <a:insideH>
            <a:ln w="3175" cap="flat">
              <a:solidFill>
                <a:srgbClr val="C3C3C3"/>
              </a:solidFill>
              <a:prstDash val="solid"/>
              <a:miter lim="400000"/>
            </a:ln>
          </a:insideH>
          <a:insideV>
            <a:ln w="3175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5E5E5E"/>
              </a:solidFill>
              <a:prstDash val="solid"/>
              <a:miter lim="400000"/>
            </a:ln>
          </a:left>
          <a:right>
            <a:ln w="3175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CB297B"/>
              </a:solidFill>
              <a:prstDash val="solid"/>
              <a:miter lim="400000"/>
            </a:ln>
          </a:top>
          <a:bottom>
            <a:ln w="3175" cap="flat">
              <a:solidFill>
                <a:srgbClr val="5E5E5E"/>
              </a:solidFill>
              <a:prstDash val="solid"/>
              <a:miter lim="400000"/>
            </a:ln>
          </a:bottom>
          <a:insideH>
            <a:ln w="3175" cap="flat">
              <a:solidFill>
                <a:srgbClr val="5E5E5E"/>
              </a:solidFill>
              <a:prstDash val="solid"/>
              <a:miter lim="400000"/>
            </a:ln>
          </a:insideH>
          <a:insideV>
            <a:ln w="3175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A6AAA9"/>
              </a:solidFill>
              <a:prstDash val="solid"/>
              <a:miter lim="400000"/>
            </a:ln>
          </a:left>
          <a:right>
            <a:ln w="3175" cap="flat">
              <a:solidFill>
                <a:srgbClr val="A6AAA9"/>
              </a:solidFill>
              <a:prstDash val="solid"/>
              <a:miter lim="400000"/>
            </a:ln>
          </a:right>
          <a:top>
            <a:ln w="3175" cap="flat">
              <a:solidFill>
                <a:srgbClr val="5E5E5E"/>
              </a:solidFill>
              <a:prstDash val="solid"/>
              <a:miter lim="400000"/>
            </a:ln>
          </a:top>
          <a:bottom>
            <a:ln w="3175" cap="flat">
              <a:solidFill>
                <a:srgbClr val="A6AAA9"/>
              </a:solidFill>
              <a:prstDash val="solid"/>
              <a:miter lim="400000"/>
            </a:ln>
          </a:bottom>
          <a:insideH>
            <a:ln w="3175" cap="flat">
              <a:solidFill>
                <a:srgbClr val="A6AAA9"/>
              </a:solidFill>
              <a:prstDash val="solid"/>
              <a:miter lim="400000"/>
            </a:ln>
          </a:insideH>
          <a:insideV>
            <a:ln w="3175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6C6C6C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6C6C6C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6C6C6C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51"/>
  </p:normalViewPr>
  <p:slideViewPr>
    <p:cSldViewPr snapToGrid="0" snapToObjects="1">
      <p:cViewPr varScale="1">
        <p:scale>
          <a:sx n="53" d="100"/>
          <a:sy n="53" d="100"/>
        </p:scale>
        <p:origin x="10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488950" y="685800"/>
            <a:ext cx="58801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저자 및 날짜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5068425" y="11646828"/>
            <a:ext cx="14240465" cy="577806"/>
          </a:xfrm>
          <a:prstGeom prst="rect">
            <a:avLst/>
          </a:prstGeom>
        </p:spPr>
        <p:txBody>
          <a:bodyPr lIns="29633" tIns="29633" rIns="29633" bIns="29633"/>
          <a:lstStyle>
            <a:lvl1pPr defTabSz="556448">
              <a:defRPr sz="2184"/>
            </a:lvl1pPr>
          </a:lstStyle>
          <a:p>
            <a:r>
              <a:t>저자 및 날짜</a:t>
            </a:r>
          </a:p>
        </p:txBody>
      </p:sp>
      <p:sp>
        <p:nvSpPr>
          <p:cNvPr id="12" name="프레젠테이션 제목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프레젠테이션 제목</a:t>
            </a:r>
          </a:p>
        </p:txBody>
      </p:sp>
      <p:sp>
        <p:nvSpPr>
          <p:cNvPr id="13" name="본문 첫 번째 줄…"/>
          <p:cNvSpPr txBox="1">
            <a:spLocks noGrp="1"/>
          </p:cNvSpPr>
          <p:nvPr>
            <p:ph type="body" sz="quarter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프레젠테이션 부제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내역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본문 첫 번째 줄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5071768" y="5352417"/>
            <a:ext cx="14240464" cy="3514405"/>
          </a:xfrm>
          <a:prstGeom prst="rect">
            <a:avLst/>
          </a:prstGeom>
        </p:spPr>
        <p:txBody>
          <a:bodyPr anchor="ctr"/>
          <a:lstStyle>
            <a:lvl1pPr algn="ctr" defTabSz="1806176">
              <a:lnSpc>
                <a:spcPct val="80000"/>
              </a:lnSpc>
              <a:defRPr sz="8400" b="0" spc="-168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algn="ctr" defTabSz="1806176">
              <a:lnSpc>
                <a:spcPct val="80000"/>
              </a:lnSpc>
              <a:defRPr sz="8400" b="0" spc="-168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algn="ctr" defTabSz="1806176">
              <a:lnSpc>
                <a:spcPct val="80000"/>
              </a:lnSpc>
              <a:defRPr sz="8400" b="0" spc="-168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algn="ctr" defTabSz="1806176">
              <a:lnSpc>
                <a:spcPct val="80000"/>
              </a:lnSpc>
              <a:defRPr sz="8400" b="0" spc="-168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algn="ctr" defTabSz="1806176">
              <a:lnSpc>
                <a:spcPct val="80000"/>
              </a:lnSpc>
              <a:defRPr sz="8400" b="0" spc="-168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내역서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중요한 사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본문 첫 번째 줄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5071768" y="1864680"/>
            <a:ext cx="14240464" cy="6568868"/>
          </a:xfrm>
          <a:prstGeom prst="rect">
            <a:avLst/>
          </a:prstGeom>
        </p:spPr>
        <p:txBody>
          <a:bodyPr anchor="b"/>
          <a:lstStyle>
            <a:lvl1pPr algn="ctr" defTabSz="1806176">
              <a:lnSpc>
                <a:spcPct val="80000"/>
              </a:lnSpc>
              <a:defRPr sz="18400" spc="-183"/>
            </a:lvl1pPr>
            <a:lvl2pPr algn="ctr" defTabSz="1806176">
              <a:lnSpc>
                <a:spcPct val="80000"/>
              </a:lnSpc>
              <a:defRPr sz="18400" spc="-183"/>
            </a:lvl2pPr>
            <a:lvl3pPr algn="ctr" defTabSz="1806176">
              <a:lnSpc>
                <a:spcPct val="80000"/>
              </a:lnSpc>
              <a:defRPr sz="18400" spc="-183"/>
            </a:lvl3pPr>
            <a:lvl4pPr algn="ctr" defTabSz="1806176">
              <a:lnSpc>
                <a:spcPct val="80000"/>
              </a:lnSpc>
              <a:defRPr sz="18400" spc="-183"/>
            </a:lvl4pPr>
            <a:lvl5pPr algn="ctr" defTabSz="1806176">
              <a:lnSpc>
                <a:spcPct val="80000"/>
              </a:lnSpc>
              <a:defRPr sz="18400" spc="-183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사실 정보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5071768" y="8383356"/>
            <a:ext cx="14240464" cy="847942"/>
          </a:xfrm>
          <a:prstGeom prst="rect">
            <a:avLst/>
          </a:prstGeom>
        </p:spPr>
        <p:txBody>
          <a:bodyPr lIns="29633" tIns="29633" rIns="29633" bIns="29633"/>
          <a:lstStyle>
            <a:lvl1pPr algn="ctr" defTabSz="550333">
              <a:defRPr sz="3420"/>
            </a:lvl1pPr>
          </a:lstStyle>
          <a:p>
            <a:r>
              <a:t>사실 정보</a:t>
            </a:r>
          </a:p>
        </p:txBody>
      </p:sp>
      <p:sp>
        <p:nvSpPr>
          <p:cNvPr id="10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속성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5864794" y="10572445"/>
            <a:ext cx="13092626" cy="577806"/>
          </a:xfrm>
          <a:prstGeom prst="rect">
            <a:avLst/>
          </a:prstGeom>
        </p:spPr>
        <p:txBody>
          <a:bodyPr lIns="29633" tIns="29633" rIns="29633" bIns="29633"/>
          <a:lstStyle>
            <a:lvl1pPr defTabSz="605366">
              <a:defRPr sz="2376"/>
            </a:lvl1pPr>
          </a:lstStyle>
          <a:p>
            <a:r>
              <a:t>속성</a:t>
            </a:r>
          </a:p>
        </p:txBody>
      </p:sp>
      <p:sp>
        <p:nvSpPr>
          <p:cNvPr id="116" name="본문 첫 번째 줄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5426580" y="5369667"/>
            <a:ext cx="13530840" cy="3479904"/>
          </a:xfrm>
          <a:prstGeom prst="rect">
            <a:avLst/>
          </a:prstGeom>
        </p:spPr>
        <p:txBody>
          <a:bodyPr/>
          <a:lstStyle>
            <a:lvl1pPr marL="473276" indent="-348074" defTabSz="1806176">
              <a:lnSpc>
                <a:spcPct val="90000"/>
              </a:lnSpc>
              <a:defRPr sz="6000" b="0" spc="-119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473276" indent="109125" defTabSz="1806176">
              <a:lnSpc>
                <a:spcPct val="90000"/>
              </a:lnSpc>
              <a:defRPr sz="6000" b="0" spc="-119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473276" indent="566325" defTabSz="1806176">
              <a:lnSpc>
                <a:spcPct val="90000"/>
              </a:lnSpc>
              <a:defRPr sz="6000" b="0" spc="-119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473276" indent="1023525" defTabSz="1806176">
              <a:lnSpc>
                <a:spcPct val="90000"/>
              </a:lnSpc>
              <a:defRPr sz="6000" b="0" spc="-119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473276" indent="1480725" defTabSz="1806176">
              <a:lnSpc>
                <a:spcPct val="90000"/>
              </a:lnSpc>
              <a:defRPr sz="6000" b="0" spc="-119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“멋진 인용구”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이미지"/>
          <p:cNvSpPr>
            <a:spLocks noGrp="1"/>
          </p:cNvSpPr>
          <p:nvPr>
            <p:ph type="pic" sz="quarter" idx="21"/>
          </p:nvPr>
        </p:nvSpPr>
        <p:spPr>
          <a:xfrm>
            <a:off x="14505046" y="1810320"/>
            <a:ext cx="4821638" cy="539697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이미지"/>
          <p:cNvSpPr>
            <a:spLocks noGrp="1"/>
          </p:cNvSpPr>
          <p:nvPr>
            <p:ph type="pic" sz="half" idx="22"/>
          </p:nvPr>
        </p:nvSpPr>
        <p:spPr>
          <a:xfrm>
            <a:off x="13039842" y="4497409"/>
            <a:ext cx="6766279" cy="1102147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이미지"/>
          <p:cNvSpPr>
            <a:spLocks noGrp="1"/>
          </p:cNvSpPr>
          <p:nvPr>
            <p:ph type="pic" sz="half" idx="23"/>
          </p:nvPr>
        </p:nvSpPr>
        <p:spPr>
          <a:xfrm>
            <a:off x="4199232" y="1337990"/>
            <a:ext cx="10766779" cy="113013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이미지"/>
          <p:cNvSpPr>
            <a:spLocks noGrp="1"/>
          </p:cNvSpPr>
          <p:nvPr>
            <p:ph type="pic" idx="21"/>
          </p:nvPr>
        </p:nvSpPr>
        <p:spPr>
          <a:xfrm>
            <a:off x="3425472" y="-4122592"/>
            <a:ext cx="17533056" cy="1963044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>
            <a:spLocks noGrp="1"/>
          </p:cNvSpPr>
          <p:nvPr>
            <p:ph type="pic" idx="21"/>
          </p:nvPr>
        </p:nvSpPr>
        <p:spPr>
          <a:xfrm>
            <a:off x="3540713" y="-286359"/>
            <a:ext cx="17335500" cy="1453083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프레젠테이션 제목"/>
          <p:cNvSpPr txBox="1">
            <a:spLocks noGrp="1"/>
          </p:cNvSpPr>
          <p:nvPr>
            <p:ph type="title" hasCustomPrompt="1"/>
          </p:nvPr>
        </p:nvSpPr>
        <p:spPr>
          <a:xfrm>
            <a:off x="5071768" y="7351544"/>
            <a:ext cx="14240464" cy="4216400"/>
          </a:xfrm>
          <a:prstGeom prst="rect">
            <a:avLst/>
          </a:prstGeom>
        </p:spPr>
        <p:txBody>
          <a:bodyPr/>
          <a:lstStyle/>
          <a:p>
            <a:r>
              <a:t>프레젠테이션 제목</a:t>
            </a:r>
          </a:p>
        </p:txBody>
      </p:sp>
      <p:sp>
        <p:nvSpPr>
          <p:cNvPr id="23" name="저자 및 날짜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5072541" y="1892085"/>
            <a:ext cx="14238921" cy="577806"/>
          </a:xfrm>
          <a:prstGeom prst="rect">
            <a:avLst/>
          </a:prstGeom>
        </p:spPr>
        <p:txBody>
          <a:bodyPr lIns="29633" tIns="29633" rIns="29633" bIns="29633"/>
          <a:lstStyle>
            <a:lvl1pPr defTabSz="556448">
              <a:defRPr sz="2184"/>
            </a:lvl1pPr>
          </a:lstStyle>
          <a:p>
            <a:r>
              <a:t>저자 및 날짜</a:t>
            </a:r>
          </a:p>
        </p:txBody>
      </p:sp>
      <p:sp>
        <p:nvSpPr>
          <p:cNvPr id="24" name="본문 첫 번째 줄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5071768" y="11420094"/>
            <a:ext cx="14240464" cy="1013192"/>
          </a:xfrm>
          <a:prstGeom prst="rect">
            <a:avLst/>
          </a:prstGeom>
        </p:spPr>
        <p:txBody>
          <a:bodyPr/>
          <a:lstStyle/>
          <a:p>
            <a:r>
              <a:t>프레젠테이션 부제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사진 대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>
            <a:spLocks noGrp="1"/>
          </p:cNvSpPr>
          <p:nvPr>
            <p:ph type="pic" sz="half" idx="21"/>
          </p:nvPr>
        </p:nvSpPr>
        <p:spPr>
          <a:xfrm>
            <a:off x="11401778" y="704379"/>
            <a:ext cx="7871655" cy="12822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슬라이드 제목"/>
          <p:cNvSpPr txBox="1">
            <a:spLocks noGrp="1"/>
          </p:cNvSpPr>
          <p:nvPr>
            <p:ph type="title" hasCustomPrompt="1"/>
          </p:nvPr>
        </p:nvSpPr>
        <p:spPr>
          <a:xfrm>
            <a:off x="5071768" y="2040724"/>
            <a:ext cx="6338242" cy="5335832"/>
          </a:xfrm>
          <a:prstGeom prst="rect">
            <a:avLst/>
          </a:prstGeom>
        </p:spPr>
        <p:txBody>
          <a:bodyPr/>
          <a:lstStyle>
            <a:lvl1pPr>
              <a:defRPr sz="6000" spc="-119"/>
            </a:lvl1pPr>
          </a:lstStyle>
          <a:p>
            <a:r>
              <a:t>슬라이드 제목</a:t>
            </a:r>
          </a:p>
        </p:txBody>
      </p:sp>
      <p:sp>
        <p:nvSpPr>
          <p:cNvPr id="34" name="본문 첫 번째 줄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5071768" y="7293377"/>
            <a:ext cx="6338242" cy="4885138"/>
          </a:xfrm>
          <a:prstGeom prst="rect">
            <a:avLst/>
          </a:prstGeom>
        </p:spPr>
        <p:txBody>
          <a:bodyPr/>
          <a:lstStyle/>
          <a:p>
            <a:r>
              <a:t>슬라이드 부제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2072149" y="12847007"/>
            <a:ext cx="231602" cy="25115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슬라이드 제목"/>
          <p:cNvSpPr txBox="1">
            <a:spLocks noGrp="1"/>
          </p:cNvSpPr>
          <p:nvPr>
            <p:ph type="title" hasCustomPrompt="1"/>
          </p:nvPr>
        </p:nvSpPr>
        <p:spPr>
          <a:xfrm>
            <a:off x="5071768" y="1867921"/>
            <a:ext cx="14240464" cy="1300027"/>
          </a:xfrm>
          <a:prstGeom prst="rect">
            <a:avLst/>
          </a:prstGeom>
        </p:spPr>
        <p:txBody>
          <a:bodyPr anchor="t"/>
          <a:lstStyle>
            <a:lvl1pPr>
              <a:defRPr sz="6000" spc="-119"/>
            </a:lvl1pPr>
          </a:lstStyle>
          <a:p>
            <a:r>
              <a:t>슬라이드 제목</a:t>
            </a:r>
          </a:p>
        </p:txBody>
      </p:sp>
      <p:sp>
        <p:nvSpPr>
          <p:cNvPr id="43" name="슬라이드 부제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5071768" y="3041225"/>
            <a:ext cx="14240464" cy="847942"/>
          </a:xfrm>
          <a:prstGeom prst="rect">
            <a:avLst/>
          </a:prstGeom>
        </p:spPr>
        <p:txBody>
          <a:bodyPr lIns="29633" tIns="29633" rIns="29633" bIns="29633"/>
          <a:lstStyle>
            <a:lvl1pPr defTabSz="550333">
              <a:defRPr sz="3420"/>
            </a:lvl1pPr>
          </a:lstStyle>
          <a:p>
            <a:r>
              <a:t>슬라이드 부제</a:t>
            </a:r>
          </a:p>
        </p:txBody>
      </p:sp>
      <p:sp>
        <p:nvSpPr>
          <p:cNvPr id="44" name="본문 첫 번째 줄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5071768" y="4742536"/>
            <a:ext cx="14240464" cy="7489059"/>
          </a:xfrm>
          <a:prstGeom prst="rect">
            <a:avLst/>
          </a:prstGeom>
        </p:spPr>
        <p:txBody>
          <a:bodyPr/>
          <a:lstStyle>
            <a:lvl1pPr marL="431800" indent="-431800" defTabSz="1806176">
              <a:lnSpc>
                <a:spcPct val="90000"/>
              </a:lnSpc>
              <a:spcBef>
                <a:spcPts val="3300"/>
              </a:spcBef>
              <a:buSzPct val="123000"/>
              <a:buChar char="•"/>
              <a:defRPr sz="3400" b="0"/>
            </a:lvl1pPr>
            <a:lvl2pPr marL="1041400" indent="-431800" defTabSz="1806176">
              <a:lnSpc>
                <a:spcPct val="90000"/>
              </a:lnSpc>
              <a:spcBef>
                <a:spcPts val="3300"/>
              </a:spcBef>
              <a:buSzPct val="123000"/>
              <a:buChar char="•"/>
              <a:defRPr sz="3400" b="0"/>
            </a:lvl2pPr>
            <a:lvl3pPr marL="1651000" indent="-431800" defTabSz="1806176">
              <a:lnSpc>
                <a:spcPct val="90000"/>
              </a:lnSpc>
              <a:spcBef>
                <a:spcPts val="3300"/>
              </a:spcBef>
              <a:buSzPct val="123000"/>
              <a:buChar char="•"/>
              <a:defRPr sz="3400" b="0"/>
            </a:lvl3pPr>
            <a:lvl4pPr marL="2260600" indent="-431800" defTabSz="1806176">
              <a:lnSpc>
                <a:spcPct val="90000"/>
              </a:lnSpc>
              <a:spcBef>
                <a:spcPts val="3300"/>
              </a:spcBef>
              <a:buSzPct val="123000"/>
              <a:buChar char="•"/>
              <a:defRPr sz="3400" b="0"/>
            </a:lvl4pPr>
            <a:lvl5pPr marL="2870200" indent="-431800" defTabSz="1806176">
              <a:lnSpc>
                <a:spcPct val="90000"/>
              </a:lnSpc>
              <a:spcBef>
                <a:spcPts val="3300"/>
              </a:spcBef>
              <a:buSzPct val="123000"/>
              <a:buChar char="•"/>
              <a:defRPr sz="3400" b="0"/>
            </a:lvl5pPr>
          </a:lstStyle>
          <a:p>
            <a:r>
              <a:t>슬라이드 구분점 텍스트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본문 첫 번째 줄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5071768" y="4742536"/>
            <a:ext cx="14240464" cy="7489059"/>
          </a:xfrm>
          <a:prstGeom prst="rect">
            <a:avLst/>
          </a:prstGeom>
        </p:spPr>
        <p:txBody>
          <a:bodyPr numCol="2" spcCol="712023"/>
          <a:lstStyle>
            <a:lvl1pPr marL="431800" indent="-431800" defTabSz="1806176">
              <a:lnSpc>
                <a:spcPct val="90000"/>
              </a:lnSpc>
              <a:spcBef>
                <a:spcPts val="3300"/>
              </a:spcBef>
              <a:buSzPct val="123000"/>
              <a:buChar char="•"/>
              <a:defRPr sz="3400" b="0"/>
            </a:lvl1pPr>
            <a:lvl2pPr marL="1041400" indent="-431800" defTabSz="1806176">
              <a:lnSpc>
                <a:spcPct val="90000"/>
              </a:lnSpc>
              <a:spcBef>
                <a:spcPts val="3300"/>
              </a:spcBef>
              <a:buSzPct val="123000"/>
              <a:buChar char="•"/>
              <a:defRPr sz="3400" b="0"/>
            </a:lvl2pPr>
            <a:lvl3pPr marL="1651000" indent="-431800" defTabSz="1806176">
              <a:lnSpc>
                <a:spcPct val="90000"/>
              </a:lnSpc>
              <a:spcBef>
                <a:spcPts val="3300"/>
              </a:spcBef>
              <a:buSzPct val="123000"/>
              <a:buChar char="•"/>
              <a:defRPr sz="3400" b="0"/>
            </a:lvl3pPr>
            <a:lvl4pPr marL="2260600" indent="-431800" defTabSz="1806176">
              <a:lnSpc>
                <a:spcPct val="90000"/>
              </a:lnSpc>
              <a:spcBef>
                <a:spcPts val="3300"/>
              </a:spcBef>
              <a:buSzPct val="123000"/>
              <a:buChar char="•"/>
              <a:defRPr sz="3400" b="0"/>
            </a:lvl4pPr>
            <a:lvl5pPr marL="2870200" indent="-431800" defTabSz="1806176">
              <a:lnSpc>
                <a:spcPct val="90000"/>
              </a:lnSpc>
              <a:spcBef>
                <a:spcPts val="3300"/>
              </a:spcBef>
              <a:buSzPct val="123000"/>
              <a:buChar char="•"/>
              <a:defRPr sz="3400" b="0"/>
            </a:lvl5pPr>
          </a:lstStyle>
          <a:p>
            <a:r>
              <a:t>슬라이드 구분점 텍스트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슬라이드 부제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5071768" y="3041225"/>
            <a:ext cx="6338242" cy="847942"/>
          </a:xfrm>
          <a:prstGeom prst="rect">
            <a:avLst/>
          </a:prstGeom>
        </p:spPr>
        <p:txBody>
          <a:bodyPr lIns="29633" tIns="29633" rIns="29633" bIns="29633"/>
          <a:lstStyle>
            <a:lvl1pPr defTabSz="550333">
              <a:defRPr sz="3420"/>
            </a:lvl1pPr>
          </a:lstStyle>
          <a:p>
            <a:r>
              <a:t>슬라이드 부제</a:t>
            </a:r>
          </a:p>
        </p:txBody>
      </p:sp>
      <p:sp>
        <p:nvSpPr>
          <p:cNvPr id="61" name="본문 첫 번째 줄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5071768" y="4742536"/>
            <a:ext cx="6338242" cy="7489620"/>
          </a:xfrm>
          <a:prstGeom prst="rect">
            <a:avLst/>
          </a:prstGeom>
        </p:spPr>
        <p:txBody>
          <a:bodyPr/>
          <a:lstStyle>
            <a:lvl1pPr marL="431800" indent="-431800" defTabSz="1806176">
              <a:lnSpc>
                <a:spcPct val="90000"/>
              </a:lnSpc>
              <a:spcBef>
                <a:spcPts val="3300"/>
              </a:spcBef>
              <a:buSzPct val="123000"/>
              <a:buChar char="•"/>
              <a:defRPr sz="3400" b="0"/>
            </a:lvl1pPr>
            <a:lvl2pPr marL="1041400" indent="-431800" defTabSz="1806176">
              <a:lnSpc>
                <a:spcPct val="90000"/>
              </a:lnSpc>
              <a:spcBef>
                <a:spcPts val="3300"/>
              </a:spcBef>
              <a:buSzPct val="123000"/>
              <a:buChar char="•"/>
              <a:defRPr sz="3400" b="0"/>
            </a:lvl2pPr>
            <a:lvl3pPr marL="1651000" indent="-431800" defTabSz="1806176">
              <a:lnSpc>
                <a:spcPct val="90000"/>
              </a:lnSpc>
              <a:spcBef>
                <a:spcPts val="3300"/>
              </a:spcBef>
              <a:buSzPct val="123000"/>
              <a:buChar char="•"/>
              <a:defRPr sz="3400" b="0"/>
            </a:lvl3pPr>
            <a:lvl4pPr marL="2260600" indent="-431800" defTabSz="1806176">
              <a:lnSpc>
                <a:spcPct val="90000"/>
              </a:lnSpc>
              <a:spcBef>
                <a:spcPts val="3300"/>
              </a:spcBef>
              <a:buSzPct val="123000"/>
              <a:buChar char="•"/>
              <a:defRPr sz="3400" b="0"/>
            </a:lvl4pPr>
            <a:lvl5pPr marL="2870200" indent="-431800" defTabSz="1806176">
              <a:lnSpc>
                <a:spcPct val="90000"/>
              </a:lnSpc>
              <a:spcBef>
                <a:spcPts val="3300"/>
              </a:spcBef>
              <a:buSzPct val="123000"/>
              <a:buChar char="•"/>
              <a:defRPr sz="3400" b="0"/>
            </a:lvl5pPr>
          </a:lstStyle>
          <a:p>
            <a:r>
              <a:t>슬라이드 구분점 텍스트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660384004_1290x1720.jpg"/>
          <p:cNvSpPr>
            <a:spLocks noGrp="1"/>
          </p:cNvSpPr>
          <p:nvPr>
            <p:ph type="pic" sz="half" idx="22"/>
          </p:nvPr>
        </p:nvSpPr>
        <p:spPr>
          <a:xfrm>
            <a:off x="12192000" y="519272"/>
            <a:ext cx="7075751" cy="1320364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슬라이드 제목"/>
          <p:cNvSpPr txBox="1">
            <a:spLocks noGrp="1"/>
          </p:cNvSpPr>
          <p:nvPr>
            <p:ph type="title" hasCustomPrompt="1"/>
          </p:nvPr>
        </p:nvSpPr>
        <p:spPr>
          <a:xfrm>
            <a:off x="5071768" y="1867921"/>
            <a:ext cx="6338242" cy="1301785"/>
          </a:xfrm>
          <a:prstGeom prst="rect">
            <a:avLst/>
          </a:prstGeom>
        </p:spPr>
        <p:txBody>
          <a:bodyPr anchor="t"/>
          <a:lstStyle>
            <a:lvl1pPr>
              <a:defRPr sz="6000" spc="-119"/>
            </a:lvl1pPr>
          </a:lstStyle>
          <a:p>
            <a:r>
              <a:t>슬라이드 제목</a:t>
            </a:r>
          </a:p>
        </p:txBody>
      </p:sp>
      <p:sp>
        <p:nvSpPr>
          <p:cNvPr id="64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섹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섹션 제목"/>
          <p:cNvSpPr txBox="1">
            <a:spLocks noGrp="1"/>
          </p:cNvSpPr>
          <p:nvPr>
            <p:ph type="title" hasCustomPrompt="1"/>
          </p:nvPr>
        </p:nvSpPr>
        <p:spPr>
          <a:xfrm>
            <a:off x="5071766" y="5001418"/>
            <a:ext cx="14240466" cy="4216402"/>
          </a:xfrm>
          <a:prstGeom prst="rect">
            <a:avLst/>
          </a:prstGeom>
        </p:spPr>
        <p:txBody>
          <a:bodyPr anchor="ctr"/>
          <a:lstStyle>
            <a:lvl1pPr>
              <a:defRPr b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섹션 제목</a:t>
            </a:r>
          </a:p>
        </p:txBody>
      </p:sp>
      <p:sp>
        <p:nvSpPr>
          <p:cNvPr id="72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2072149" y="12847007"/>
            <a:ext cx="231602" cy="25115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전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슬라이드 제목"/>
          <p:cNvSpPr txBox="1">
            <a:spLocks noGrp="1"/>
          </p:cNvSpPr>
          <p:nvPr>
            <p:ph type="title" hasCustomPrompt="1"/>
          </p:nvPr>
        </p:nvSpPr>
        <p:spPr>
          <a:xfrm>
            <a:off x="5071768" y="1867921"/>
            <a:ext cx="14240464" cy="1301648"/>
          </a:xfrm>
          <a:prstGeom prst="rect">
            <a:avLst/>
          </a:prstGeom>
        </p:spPr>
        <p:txBody>
          <a:bodyPr anchor="t"/>
          <a:lstStyle>
            <a:lvl1pPr>
              <a:defRPr sz="6000" spc="-119"/>
            </a:lvl1pPr>
          </a:lstStyle>
          <a:p>
            <a:r>
              <a:t>슬라이드 제목</a:t>
            </a:r>
          </a:p>
        </p:txBody>
      </p:sp>
      <p:sp>
        <p:nvSpPr>
          <p:cNvPr id="80" name="슬라이드 부제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5071768" y="3041225"/>
            <a:ext cx="14240464" cy="847942"/>
          </a:xfrm>
          <a:prstGeom prst="rect">
            <a:avLst/>
          </a:prstGeom>
        </p:spPr>
        <p:txBody>
          <a:bodyPr lIns="29633" tIns="29633" rIns="29633" bIns="29633"/>
          <a:lstStyle>
            <a:lvl1pPr defTabSz="550333">
              <a:defRPr sz="3420"/>
            </a:lvl1pPr>
          </a:lstStyle>
          <a:p>
            <a:r>
              <a:t>슬라이드 부제</a:t>
            </a:r>
          </a:p>
        </p:txBody>
      </p:sp>
      <p:sp>
        <p:nvSpPr>
          <p:cNvPr id="8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의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의제 제목"/>
          <p:cNvSpPr txBox="1">
            <a:spLocks noGrp="1"/>
          </p:cNvSpPr>
          <p:nvPr>
            <p:ph type="title" hasCustomPrompt="1"/>
          </p:nvPr>
        </p:nvSpPr>
        <p:spPr>
          <a:xfrm>
            <a:off x="5071768" y="1867921"/>
            <a:ext cx="14240464" cy="1301785"/>
          </a:xfrm>
          <a:prstGeom prst="rect">
            <a:avLst/>
          </a:prstGeom>
        </p:spPr>
        <p:txBody>
          <a:bodyPr anchor="t"/>
          <a:lstStyle>
            <a:lvl1pPr>
              <a:defRPr sz="6000" spc="-119"/>
            </a:lvl1pPr>
          </a:lstStyle>
          <a:p>
            <a:r>
              <a:t>의제 제목</a:t>
            </a:r>
          </a:p>
        </p:txBody>
      </p:sp>
      <p:sp>
        <p:nvSpPr>
          <p:cNvPr id="89" name="의제 부제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5071768" y="3041225"/>
            <a:ext cx="14240464" cy="847942"/>
          </a:xfrm>
          <a:prstGeom prst="rect">
            <a:avLst/>
          </a:prstGeom>
        </p:spPr>
        <p:txBody>
          <a:bodyPr lIns="29633" tIns="29633" rIns="29633" bIns="29633"/>
          <a:lstStyle>
            <a:lvl1pPr defTabSz="550333">
              <a:defRPr sz="3420"/>
            </a:lvl1pPr>
          </a:lstStyle>
          <a:p>
            <a:r>
              <a:t>의제 부제</a:t>
            </a:r>
          </a:p>
        </p:txBody>
      </p:sp>
      <p:sp>
        <p:nvSpPr>
          <p:cNvPr id="90" name="본문 첫 번째 줄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5071768" y="4742536"/>
            <a:ext cx="14240464" cy="7489059"/>
          </a:xfrm>
          <a:prstGeom prst="rect">
            <a:avLst/>
          </a:prstGeom>
        </p:spPr>
        <p:txBody>
          <a:bodyPr/>
          <a:lstStyle>
            <a:lvl1pPr>
              <a:spcBef>
                <a:spcPts val="1300"/>
              </a:spcBef>
              <a:defRPr b="0" spc="-38"/>
            </a:lvl1pPr>
            <a:lvl2pPr>
              <a:spcBef>
                <a:spcPts val="1300"/>
              </a:spcBef>
              <a:defRPr b="0" spc="-38"/>
            </a:lvl2pPr>
            <a:lvl3pPr>
              <a:spcBef>
                <a:spcPts val="1300"/>
              </a:spcBef>
              <a:defRPr b="0" spc="-38"/>
            </a:lvl3pPr>
            <a:lvl4pPr>
              <a:spcBef>
                <a:spcPts val="1300"/>
              </a:spcBef>
              <a:defRPr b="0" spc="-38"/>
            </a:lvl4pPr>
            <a:lvl5pPr>
              <a:spcBef>
                <a:spcPts val="1300"/>
              </a:spcBef>
              <a:defRPr b="0" spc="-38"/>
            </a:lvl5pPr>
          </a:lstStyle>
          <a:p>
            <a:r>
              <a:t>의제 주제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프레젠테이션 제목"/>
          <p:cNvSpPr txBox="1">
            <a:spLocks noGrp="1"/>
          </p:cNvSpPr>
          <p:nvPr>
            <p:ph type="title" hasCustomPrompt="1"/>
          </p:nvPr>
        </p:nvSpPr>
        <p:spPr>
          <a:xfrm>
            <a:off x="5071766" y="3224486"/>
            <a:ext cx="14240466" cy="42164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2925" tIns="32925" rIns="32925" bIns="32925" anchor="b">
            <a:normAutofit/>
          </a:bodyPr>
          <a:lstStyle/>
          <a:p>
            <a:r>
              <a:t>프레젠테이션 제목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 hasCustomPrompt="1"/>
          </p:nvPr>
        </p:nvSpPr>
        <p:spPr>
          <a:xfrm>
            <a:off x="5068427" y="7440885"/>
            <a:ext cx="14240463" cy="172803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2925" tIns="32925" rIns="32925" bIns="32925">
            <a:normAutofit/>
          </a:bodyPr>
          <a:lstStyle/>
          <a:p>
            <a:r>
              <a:t>프레젠테이션 부제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2072149" y="12843166"/>
            <a:ext cx="231602" cy="251159"/>
          </a:xfrm>
          <a:prstGeom prst="rect">
            <a:avLst/>
          </a:prstGeom>
          <a:ln w="3175">
            <a:miter lim="400000"/>
          </a:ln>
        </p:spPr>
        <p:txBody>
          <a:bodyPr wrap="none" lIns="32925" tIns="32925" rIns="32925" bIns="32925" anchor="b">
            <a:spAutoFit/>
          </a:bodyPr>
          <a:lstStyle>
            <a:lvl1pPr defTabSz="432740">
              <a:defRPr sz="12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l" defTabSz="1806176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1" i="0" u="none" strike="noStrike" cap="none" spc="-168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1806176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1" i="0" u="none" strike="noStrike" cap="none" spc="-168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1806176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1" i="0" u="none" strike="noStrike" cap="none" spc="-168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1806176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1" i="0" u="none" strike="noStrike" cap="none" spc="-168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1806176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1" i="0" u="none" strike="noStrike" cap="none" spc="-168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1806176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1" i="0" u="none" strike="noStrike" cap="none" spc="-168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1806176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1" i="0" u="none" strike="noStrike" cap="none" spc="-168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1806176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1" i="0" u="none" strike="noStrike" cap="none" spc="-168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1806176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1" i="0" u="none" strike="noStrike" cap="none" spc="-168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0" marR="0" indent="0" algn="l" defTabSz="61148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8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61148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8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61148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8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61148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8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61148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8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61148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8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61148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8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61148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8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61148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8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4327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4327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4327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4327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4327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4327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4327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4327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4327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E2A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netarium 이야기…"/>
          <p:cNvSpPr txBox="1"/>
          <p:nvPr/>
        </p:nvSpPr>
        <p:spPr>
          <a:xfrm>
            <a:off x="1814650" y="5570608"/>
            <a:ext cx="12715019" cy="30780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2438338">
              <a:lnSpc>
                <a:spcPct val="120000"/>
              </a:lnSpc>
              <a:defRPr sz="72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rPr sz="7200" b="1" dirty="0">
                <a:latin typeface="Outfit SemiBold" pitchFamily="2" charset="0"/>
                <a:ea typeface="Apple SD Gothic Neo" panose="02000300000000000000" pitchFamily="2" charset="-127"/>
              </a:rPr>
              <a:t>Planetarium</a:t>
            </a:r>
            <a:r>
              <a:rPr sz="7200" dirty="0">
                <a:latin typeface="Outfit Medium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7200">
                <a:latin typeface="Outfit Medium" pitchFamily="2" charset="0"/>
                <a:ea typeface="Apple SD Gothic Neo" panose="02000300000000000000" pitchFamily="2" charset="-127"/>
              </a:rPr>
              <a:t>기술 </a:t>
            </a:r>
            <a:r>
              <a:rPr sz="7200">
                <a:latin typeface="Outfit Medium" pitchFamily="2" charset="0"/>
                <a:ea typeface="Apple SD Gothic Neo" panose="02000300000000000000" pitchFamily="2" charset="-127"/>
              </a:rPr>
              <a:t>이야기</a:t>
            </a:r>
            <a:endParaRPr sz="7200" dirty="0">
              <a:latin typeface="Outfit Medium" pitchFamily="2" charset="0"/>
              <a:ea typeface="Apple SD Gothic Neo" panose="02000300000000000000" pitchFamily="2" charset="-127"/>
            </a:endParaRPr>
          </a:p>
          <a:p>
            <a:pPr algn="l" defTabSz="2438338">
              <a:lnSpc>
                <a:spcPct val="120000"/>
              </a:lnSpc>
              <a:defRPr sz="9900">
                <a:solidFill>
                  <a:srgbClr val="FFFFFF"/>
                </a:solidFill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rPr lang="ko-KR" altLang="en-US" sz="9200" dirty="0">
                <a:latin typeface="Outfit Medium" pitchFamily="2" charset="0"/>
                <a:ea typeface="Apple SD Gothic Neo" panose="02000300000000000000" pitchFamily="2" charset="-127"/>
              </a:rPr>
              <a:t>신뢰할 수 있는 중립성 원칙</a:t>
            </a:r>
            <a:endParaRPr sz="9200" dirty="0">
              <a:latin typeface="Outfit Medium" pitchFamily="2" charset="0"/>
              <a:ea typeface="Apple SD Gothic Neo" panose="02000300000000000000" pitchFamily="2" charset="-127"/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2925" tIns="32925" rIns="32925" bIns="32925" numCol="1" spcCol="38100" rtlCol="0" anchor="ctr">
        <a:spAutoFit/>
      </a:bodyPr>
      <a:lstStyle>
        <a:defPPr marL="0" marR="0" indent="0" algn="ctr" defTabSz="61148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2925" tIns="32925" rIns="32925" bIns="32925" numCol="1" spcCol="38100" rtlCol="0" anchor="ctr">
        <a:spAutoFit/>
      </a:bodyPr>
      <a:lstStyle>
        <a:defPPr marL="0" marR="0" indent="0" algn="ctr" defTabSz="1806176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2925" tIns="32925" rIns="32925" bIns="32925" numCol="1" spcCol="38100" rtlCol="0" anchor="ctr">
        <a:spAutoFit/>
      </a:bodyPr>
      <a:lstStyle>
        <a:defPPr marL="0" marR="0" indent="0" algn="ctr" defTabSz="61148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2925" tIns="32925" rIns="32925" bIns="32925" numCol="1" spcCol="38100" rtlCol="0" anchor="ctr">
        <a:spAutoFit/>
      </a:bodyPr>
      <a:lstStyle>
        <a:defPPr marL="0" marR="0" indent="0" algn="ctr" defTabSz="1806176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8</Words>
  <Application>Microsoft Macintosh PowerPoint</Application>
  <PresentationFormat>사용자 지정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Helvetica Neue</vt:lpstr>
      <vt:lpstr>Helvetica Neue Medium</vt:lpstr>
      <vt:lpstr>Outfit Medium</vt:lpstr>
      <vt:lpstr>Outfit SemiBold</vt:lpstr>
      <vt:lpstr>21_BasicWhite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황혜경</cp:lastModifiedBy>
  <cp:revision>9</cp:revision>
  <dcterms:modified xsi:type="dcterms:W3CDTF">2023-03-23T09:11:31Z</dcterms:modified>
</cp:coreProperties>
</file>