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02"/>
  </p:normalViewPr>
  <p:slideViewPr>
    <p:cSldViewPr snapToGrid="0" snapToObjects="1">
      <p:cViewPr varScale="1">
        <p:scale>
          <a:sx n="138" d="100"/>
          <a:sy n="138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51DC-24B9-E847-8E1B-85E19F51F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9A2A5-C703-6D48-A711-1CD4097E0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8C373-BEEF-D048-8D8B-60613791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B84-DEA0-7A45-B21C-086F5EDA8A4B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C4104-9672-0546-97C8-D419F9D7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42996-EC24-C440-8BC3-BA53F906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D08-312C-B64C-8677-C9EED944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2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CD69-671D-0747-8F4F-F55ACF3C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92886-551A-A247-9178-48C4B775F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1BEE8-0134-C440-AC23-1CAE2A97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B84-DEA0-7A45-B21C-086F5EDA8A4B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8DFAD-5D6A-8441-BBC8-C6D5E70C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BCE39-90C3-4A45-A688-D7EF739C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D08-312C-B64C-8677-C9EED944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2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E69A3-F4B7-8A4A-8F96-E5EF90F05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A8E9C-9AFD-244B-B3EF-8E8673BD9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55675-FF84-3E47-8262-9D01D59A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B84-DEA0-7A45-B21C-086F5EDA8A4B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8EBF2-28B8-F045-B9EE-FC06557F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5119-D240-F34B-A4D6-E27A6C7A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D08-312C-B64C-8677-C9EED944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ACEB-B407-A94E-B988-1066CBA9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6AD4-DF3B-9942-8EDE-4F9D4AE3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05F-C953-9847-B86E-1CE8A24A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B84-DEA0-7A45-B21C-086F5EDA8A4B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3136-D91B-C141-9377-EC1D9B2A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AFDE-B54B-F74F-9632-4EEE52B0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D08-312C-B64C-8677-C9EED944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8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7C6E-0E4E-924A-8FF7-E45FE1DB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2FF33-C98E-DD4B-93DF-6D371A5B2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17BA7-BCBB-234A-AFA6-33DBE947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B84-DEA0-7A45-B21C-086F5EDA8A4B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4B78A-F2A7-CC4D-837E-AFEEAF16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96BD2-070E-4443-A51C-0A001188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D08-312C-B64C-8677-C9EED944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98B5-3FB9-0E48-A8AB-C26F983D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2536-9C31-E548-BF51-C459FFDED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A3F04-7788-424B-B6F4-A53B36B7B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B4DB1-5BA2-8744-9ACA-217F0CD9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B84-DEA0-7A45-B21C-086F5EDA8A4B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EBE91-37BF-EA42-A7EA-07BE3303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D7D1-F192-8E4A-9555-FB891B77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D08-312C-B64C-8677-C9EED944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9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DD0-686D-3641-B115-A99630F7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06DA-FE7D-7A4E-9CDE-92B67F54B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7C4BD-0123-6447-B2DD-70403B5E8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35CEA-4859-3C4D-89A2-9DD0261A5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AE5C6-4C93-8F46-844F-6048F6C07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E10B5-CF83-404B-BE27-D1B08D4B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B84-DEA0-7A45-B21C-086F5EDA8A4B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124DD-516B-7A42-9B6F-42461A20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5B5C5-7BC2-854D-B5C8-2EF99FC1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D08-312C-B64C-8677-C9EED944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1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446F-14B1-BA44-B090-20DAC189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5585B-1E1C-F241-A164-670E25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B84-DEA0-7A45-B21C-086F5EDA8A4B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E46EA-EBF7-154E-876D-6C12BF39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642D2-F2FB-5B4E-8667-727BE8F6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D08-312C-B64C-8677-C9EED944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4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35E6D-F090-394D-9219-551AEDDE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B84-DEA0-7A45-B21C-086F5EDA8A4B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A1D65-58E9-AE41-A05B-BF01C45C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873BA-D781-044B-B930-26DB78E0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D08-312C-B64C-8677-C9EED944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7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5381-4244-FD49-808D-92C38214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071B8-ACDD-6445-95AF-9221AF566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F08D9-73D5-0944-980C-3946CB822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109A3-6BAC-3242-9490-4AEBB494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B84-DEA0-7A45-B21C-086F5EDA8A4B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9A70D-621A-0244-A4B0-EBE7D035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13F96-2F4B-194C-9C37-0BE772F2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D08-312C-B64C-8677-C9EED944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7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D44-4B80-F340-8A28-4C127399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094F0-4AA1-094D-97E0-2DD74397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2D2AC-9C4A-414B-AED9-09721F02B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2FD77-D8B5-7C41-955A-9F8FFB32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B84-DEA0-7A45-B21C-086F5EDA8A4B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FAD1-4253-1048-90E0-7978A42B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59EA2-09B4-844A-BEC4-6FD523C5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C8D08-312C-B64C-8677-C9EED944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4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DED37-8984-554B-9033-A9813005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8E271-D75A-EF4C-A22F-74592DB3A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34F7F-E460-4C43-B6E6-E17E77169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34B84-DEA0-7A45-B21C-086F5EDA8A4B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1CCD7-4DD5-114F-BFB0-10AC9E9ED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DB6C8-3958-1E4D-915B-0CAE790F3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C8D08-312C-B64C-8677-C9EED9440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4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88F4617-5788-E242-B6BE-63077846E814}"/>
              </a:ext>
            </a:extLst>
          </p:cNvPr>
          <p:cNvGrpSpPr/>
          <p:nvPr/>
        </p:nvGrpSpPr>
        <p:grpSpPr>
          <a:xfrm>
            <a:off x="3500967" y="833967"/>
            <a:ext cx="5190067" cy="5190067"/>
            <a:chOff x="3500967" y="833967"/>
            <a:chExt cx="5190067" cy="51900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8EA1B63-17D9-ED4B-84D3-744D8EE6F0FC}"/>
                </a:ext>
              </a:extLst>
            </p:cNvPr>
            <p:cNvSpPr/>
            <p:nvPr/>
          </p:nvSpPr>
          <p:spPr>
            <a:xfrm>
              <a:off x="3500967" y="833967"/>
              <a:ext cx="5190067" cy="5190067"/>
            </a:xfrm>
            <a:prstGeom prst="ellipse">
              <a:avLst/>
            </a:prstGeom>
            <a:solidFill>
              <a:srgbClr val="000000">
                <a:alpha val="10980"/>
              </a:srgb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F4ED172-98E4-F949-9AF0-F84128E3D2D9}"/>
                </a:ext>
              </a:extLst>
            </p:cNvPr>
            <p:cNvGrpSpPr/>
            <p:nvPr/>
          </p:nvGrpSpPr>
          <p:grpSpPr>
            <a:xfrm>
              <a:off x="3810001" y="3136613"/>
              <a:ext cx="4571998" cy="584775"/>
              <a:chOff x="3810002" y="3028892"/>
              <a:chExt cx="4571998" cy="58477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90BB13-6B6B-FA41-9EA2-5F7E7A02C246}"/>
                  </a:ext>
                </a:extLst>
              </p:cNvPr>
              <p:cNvSpPr txBox="1"/>
              <p:nvPr/>
            </p:nvSpPr>
            <p:spPr>
              <a:xfrm>
                <a:off x="6620933" y="3028892"/>
                <a:ext cx="1761067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>
                        <a:lumMod val="95000"/>
                      </a:schemeClr>
                    </a:solidFill>
                  </a:rPr>
                  <a:t>David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F5DC19-7F6A-8D40-8410-F622F03F3517}"/>
                  </a:ext>
                </a:extLst>
              </p:cNvPr>
              <p:cNvSpPr txBox="1"/>
              <p:nvPr/>
            </p:nvSpPr>
            <p:spPr>
              <a:xfrm rot="10800000">
                <a:off x="3810002" y="3028892"/>
                <a:ext cx="1761067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>
                        <a:lumMod val="95000"/>
                      </a:schemeClr>
                    </a:solidFill>
                  </a:rPr>
                  <a:t>Megan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FF9FAF-C56C-424D-BC5D-004933E87F89}"/>
                </a:ext>
              </a:extLst>
            </p:cNvPr>
            <p:cNvGrpSpPr/>
            <p:nvPr/>
          </p:nvGrpSpPr>
          <p:grpSpPr>
            <a:xfrm rot="5400000">
              <a:off x="3810001" y="3136613"/>
              <a:ext cx="4571998" cy="584775"/>
              <a:chOff x="3810002" y="3028892"/>
              <a:chExt cx="4571998" cy="58477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B530AF-0DFE-DD49-8860-2A492D488685}"/>
                  </a:ext>
                </a:extLst>
              </p:cNvPr>
              <p:cNvSpPr txBox="1"/>
              <p:nvPr/>
            </p:nvSpPr>
            <p:spPr>
              <a:xfrm>
                <a:off x="6620933" y="3028892"/>
                <a:ext cx="1761067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>
                        <a:lumMod val="95000"/>
                      </a:schemeClr>
                    </a:solidFill>
                  </a:rPr>
                  <a:t>Ryan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D9E79A-7852-AD46-A970-A4BEB7FD3B95}"/>
                  </a:ext>
                </a:extLst>
              </p:cNvPr>
              <p:cNvSpPr txBox="1"/>
              <p:nvPr/>
            </p:nvSpPr>
            <p:spPr>
              <a:xfrm rot="10800000">
                <a:off x="3810002" y="3028892"/>
                <a:ext cx="1761067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>
                        <a:lumMod val="95000"/>
                      </a:schemeClr>
                    </a:solidFill>
                  </a:rPr>
                  <a:t>Nick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B6627E8-6202-834F-94D0-9E37EA22E5E5}"/>
                </a:ext>
              </a:extLst>
            </p:cNvPr>
            <p:cNvGrpSpPr/>
            <p:nvPr/>
          </p:nvGrpSpPr>
          <p:grpSpPr>
            <a:xfrm rot="-2700000">
              <a:off x="3810001" y="3136613"/>
              <a:ext cx="4571998" cy="584775"/>
              <a:chOff x="3810002" y="3028892"/>
              <a:chExt cx="4571998" cy="58477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943914-C519-334B-BC02-96921D1D5A5D}"/>
                  </a:ext>
                </a:extLst>
              </p:cNvPr>
              <p:cNvSpPr txBox="1"/>
              <p:nvPr/>
            </p:nvSpPr>
            <p:spPr>
              <a:xfrm>
                <a:off x="6620933" y="3028892"/>
                <a:ext cx="1761067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>
                        <a:lumMod val="95000"/>
                      </a:schemeClr>
                    </a:solidFill>
                  </a:rPr>
                  <a:t>Rob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745520-915D-FC49-A019-9823F8801AE5}"/>
                  </a:ext>
                </a:extLst>
              </p:cNvPr>
              <p:cNvSpPr txBox="1"/>
              <p:nvPr/>
            </p:nvSpPr>
            <p:spPr>
              <a:xfrm rot="10800000">
                <a:off x="3810002" y="3028892"/>
                <a:ext cx="1761067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>
                        <a:lumMod val="95000"/>
                      </a:schemeClr>
                    </a:solidFill>
                  </a:rPr>
                  <a:t>Paul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B4E9983-92BA-AF49-93ED-3AA0BC67649B}"/>
                </a:ext>
              </a:extLst>
            </p:cNvPr>
            <p:cNvGrpSpPr/>
            <p:nvPr/>
          </p:nvGrpSpPr>
          <p:grpSpPr>
            <a:xfrm rot="2700000">
              <a:off x="3810001" y="3136613"/>
              <a:ext cx="4571998" cy="584775"/>
              <a:chOff x="3810002" y="3028892"/>
              <a:chExt cx="4571998" cy="584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E81981-8957-2B47-B123-F00996F796AA}"/>
                  </a:ext>
                </a:extLst>
              </p:cNvPr>
              <p:cNvSpPr txBox="1"/>
              <p:nvPr/>
            </p:nvSpPr>
            <p:spPr>
              <a:xfrm>
                <a:off x="6620933" y="3028892"/>
                <a:ext cx="1761067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>
                        <a:lumMod val="95000"/>
                      </a:schemeClr>
                    </a:solidFill>
                  </a:rPr>
                  <a:t>Sara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38D48C-6CB3-6B4F-935C-9602520FFCA2}"/>
                  </a:ext>
                </a:extLst>
              </p:cNvPr>
              <p:cNvSpPr txBox="1"/>
              <p:nvPr/>
            </p:nvSpPr>
            <p:spPr>
              <a:xfrm rot="10800000">
                <a:off x="3810002" y="3028892"/>
                <a:ext cx="1761067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sz="3200" b="1" dirty="0">
                    <a:solidFill>
                      <a:schemeClr val="bg1">
                        <a:lumMod val="95000"/>
                      </a:schemeClr>
                    </a:solidFill>
                  </a:rPr>
                  <a:t>Andrea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718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2021-11-19T22:12:49Z</dcterms:created>
  <dcterms:modified xsi:type="dcterms:W3CDTF">2021-11-19T22:35:09Z</dcterms:modified>
</cp:coreProperties>
</file>