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66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1229-8701-497A-8D1D-8B92502F627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EA3D-8CFE-4B6A-96C3-E919BCFA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D1D689-AC25-4ACE-BCDC-1DB742181D2C}"/>
              </a:ext>
            </a:extLst>
          </p:cNvPr>
          <p:cNvGrpSpPr/>
          <p:nvPr/>
        </p:nvGrpSpPr>
        <p:grpSpPr>
          <a:xfrm>
            <a:off x="264206" y="-1222654"/>
            <a:ext cx="12339312" cy="9709469"/>
            <a:chOff x="264206" y="-1222654"/>
            <a:chExt cx="12339312" cy="9709469"/>
          </a:xfrm>
        </p:grpSpPr>
        <p:sp>
          <p:nvSpPr>
            <p:cNvPr id="1029" name="Oval 1028"/>
            <p:cNvSpPr/>
            <p:nvPr/>
          </p:nvSpPr>
          <p:spPr>
            <a:xfrm>
              <a:off x="4463116" y="1796116"/>
              <a:ext cx="3265768" cy="32657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623457" y="-43543"/>
              <a:ext cx="6945086" cy="694508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ie 20"/>
            <p:cNvSpPr/>
            <p:nvPr/>
          </p:nvSpPr>
          <p:spPr>
            <a:xfrm rot="10162348">
              <a:off x="2480932" y="-329139"/>
              <a:ext cx="10122586" cy="6973313"/>
            </a:xfrm>
            <a:prstGeom prst="pie">
              <a:avLst>
                <a:gd name="adj1" fmla="val 20804748"/>
                <a:gd name="adj2" fmla="val 1656500"/>
              </a:avLst>
            </a:prstGeom>
            <a:blipFill dpi="0" rotWithShape="1">
              <a:blip r:embed="rId2"/>
              <a:srcRect/>
              <a:stretch>
                <a:fillRect l="-40000" t="-4000" r="-42000" b="-96000"/>
              </a:stretch>
            </a:blip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Pie 16"/>
            <p:cNvSpPr/>
            <p:nvPr/>
          </p:nvSpPr>
          <p:spPr>
            <a:xfrm rot="277843">
              <a:off x="849483" y="-164070"/>
              <a:ext cx="8730907" cy="6973313"/>
            </a:xfrm>
            <a:prstGeom prst="pie">
              <a:avLst>
                <a:gd name="adj1" fmla="val 20046149"/>
                <a:gd name="adj2" fmla="val 1231843"/>
              </a:avLst>
            </a:prstGeom>
            <a:blipFill dpi="0" rotWithShape="1">
              <a:blip r:embed="rId3"/>
              <a:srcRect/>
              <a:stretch>
                <a:fillRect t="4000" r="-50000" b="-184000"/>
              </a:stretch>
            </a:blip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ie 17"/>
            <p:cNvSpPr/>
            <p:nvPr/>
          </p:nvSpPr>
          <p:spPr>
            <a:xfrm rot="19080000">
              <a:off x="1500227" y="345152"/>
              <a:ext cx="8238853" cy="6973313"/>
            </a:xfrm>
            <a:prstGeom prst="pie">
              <a:avLst>
                <a:gd name="adj1" fmla="val 19156791"/>
                <a:gd name="adj2" fmla="val 685532"/>
              </a:avLst>
            </a:prstGeom>
            <a:blipFill dpi="0" rotWithShape="1">
              <a:blip r:embed="rId4"/>
              <a:srcRect/>
              <a:stretch>
                <a:fillRect l="-62357" t="-207147" r="-104918" b="-220329"/>
              </a:stretch>
            </a:blip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Pie 18"/>
            <p:cNvSpPr/>
            <p:nvPr/>
          </p:nvSpPr>
          <p:spPr>
            <a:xfrm rot="14983480">
              <a:off x="2080632" y="711885"/>
              <a:ext cx="8576546" cy="6973313"/>
            </a:xfrm>
            <a:prstGeom prst="pie">
              <a:avLst>
                <a:gd name="adj1" fmla="val 19732096"/>
                <a:gd name="adj2" fmla="val 973365"/>
              </a:avLst>
            </a:prstGeom>
            <a:blipFill dpi="0" rotWithShape="1">
              <a:blip r:embed="rId5"/>
              <a:srcRect/>
              <a:stretch>
                <a:fillRect l="-23000" t="-7000" r="-2000" b="-99000"/>
              </a:stretch>
            </a:blip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Pie 21"/>
            <p:cNvSpPr/>
            <p:nvPr/>
          </p:nvSpPr>
          <p:spPr>
            <a:xfrm rot="5948916">
              <a:off x="1953783" y="-684971"/>
              <a:ext cx="8048680" cy="6973313"/>
            </a:xfrm>
            <a:prstGeom prst="pie">
              <a:avLst>
                <a:gd name="adj1" fmla="val 20869360"/>
                <a:gd name="adj2" fmla="val 2486997"/>
              </a:avLst>
            </a:prstGeom>
            <a:blipFill dpi="0" rotWithShape="1">
              <a:blip r:embed="rId6"/>
              <a:srcRect/>
              <a:stretch>
                <a:fillRect l="-2000" t="2000" r="-12000" b="-9000"/>
              </a:stretch>
            </a:blip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ie 23"/>
            <p:cNvSpPr/>
            <p:nvPr/>
          </p:nvSpPr>
          <p:spPr>
            <a:xfrm rot="2412774">
              <a:off x="264206" y="-923935"/>
              <a:ext cx="9599663" cy="6973313"/>
            </a:xfrm>
            <a:prstGeom prst="pie">
              <a:avLst>
                <a:gd name="adj1" fmla="val 21096497"/>
                <a:gd name="adj2" fmla="val 2021796"/>
              </a:avLst>
            </a:prstGeom>
            <a:blipFill dpi="0" rotWithShape="1">
              <a:blip r:embed="rId7"/>
              <a:srcRect/>
              <a:stretch>
                <a:fillRect l="-74000" t="-101000" r="-118000" b="-162000"/>
              </a:stretch>
            </a:blip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1F8D9C-06F3-4AC4-B761-4A8B4FFCD1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50"/>
              <a:ext cx="0" cy="6311900"/>
            </a:xfrm>
            <a:prstGeom prst="line">
              <a:avLst/>
            </a:prstGeom>
            <a:ln w="19050">
              <a:solidFill>
                <a:srgbClr val="5B9BD5">
                  <a:alpha val="50196"/>
                </a:srgb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0D70A4-CBA2-44EB-A99F-AC61BB0CFBA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096000" y="273050"/>
              <a:ext cx="0" cy="6311900"/>
            </a:xfrm>
            <a:prstGeom prst="line">
              <a:avLst/>
            </a:prstGeom>
            <a:ln w="19050">
              <a:solidFill>
                <a:srgbClr val="5B9BD5">
                  <a:alpha val="50196"/>
                </a:srgb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5E89575-E1AD-477C-AA40-5411936488D1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6096000" y="273050"/>
              <a:ext cx="0" cy="6311900"/>
            </a:xfrm>
            <a:prstGeom prst="line">
              <a:avLst/>
            </a:prstGeom>
            <a:ln w="19050">
              <a:solidFill>
                <a:srgbClr val="5B9BD5">
                  <a:alpha val="50196"/>
                </a:srgb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36006" y="2169006"/>
              <a:ext cx="2519988" cy="25199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1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Lounsbrough</dc:creator>
  <cp:lastModifiedBy>David Lounsbrough</cp:lastModifiedBy>
  <cp:revision>24</cp:revision>
  <dcterms:created xsi:type="dcterms:W3CDTF">2014-10-28T00:05:56Z</dcterms:created>
  <dcterms:modified xsi:type="dcterms:W3CDTF">2018-11-10T22:37:17Z</dcterms:modified>
</cp:coreProperties>
</file>