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79" autoAdjust="0"/>
  </p:normalViewPr>
  <p:slideViewPr>
    <p:cSldViewPr snapToGrid="0">
      <p:cViewPr>
        <p:scale>
          <a:sx n="66" d="100"/>
          <a:sy n="66" d="100"/>
        </p:scale>
        <p:origin x="1330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찬희 이" userId="6fbf69f8da9a0f10" providerId="LiveId" clId="{B3DA79E0-BBF7-4C48-AB75-E4947AADCBD6}"/>
    <pc:docChg chg="undo custSel addSld delSld modSld">
      <pc:chgData name="찬희 이" userId="6fbf69f8da9a0f10" providerId="LiveId" clId="{B3DA79E0-BBF7-4C48-AB75-E4947AADCBD6}" dt="2024-01-08T09:43:53.631" v="3974" actId="207"/>
      <pc:docMkLst>
        <pc:docMk/>
      </pc:docMkLst>
      <pc:sldChg chg="addSp modSp mod modNotesTx">
        <pc:chgData name="찬희 이" userId="6fbf69f8da9a0f10" providerId="LiveId" clId="{B3DA79E0-BBF7-4C48-AB75-E4947AADCBD6}" dt="2024-01-07T14:20:23.605" v="994" actId="207"/>
        <pc:sldMkLst>
          <pc:docMk/>
          <pc:sldMk cId="2367487567" sldId="257"/>
        </pc:sldMkLst>
        <pc:spChg chg="mod">
          <ac:chgData name="찬희 이" userId="6fbf69f8da9a0f10" providerId="LiveId" clId="{B3DA79E0-BBF7-4C48-AB75-E4947AADCBD6}" dt="2024-01-07T13:38:10.903" v="614" actId="20577"/>
          <ac:spMkLst>
            <pc:docMk/>
            <pc:sldMk cId="2367487567" sldId="257"/>
            <ac:spMk id="2" creationId="{4CE9A71E-652C-BE31-6098-BAEBE43F907B}"/>
          </ac:spMkLst>
        </pc:spChg>
        <pc:spChg chg="mod">
          <ac:chgData name="찬희 이" userId="6fbf69f8da9a0f10" providerId="LiveId" clId="{B3DA79E0-BBF7-4C48-AB75-E4947AADCBD6}" dt="2024-01-07T14:20:10.240" v="993" actId="207"/>
          <ac:spMkLst>
            <pc:docMk/>
            <pc:sldMk cId="2367487567" sldId="257"/>
            <ac:spMk id="3" creationId="{291E11E2-DB80-B3CC-335D-7CC75AE89270}"/>
          </ac:spMkLst>
        </pc:spChg>
        <pc:spChg chg="add mod">
          <ac:chgData name="찬희 이" userId="6fbf69f8da9a0f10" providerId="LiveId" clId="{B3DA79E0-BBF7-4C48-AB75-E4947AADCBD6}" dt="2024-01-07T14:20:23.605" v="994" actId="207"/>
          <ac:spMkLst>
            <pc:docMk/>
            <pc:sldMk cId="2367487567" sldId="257"/>
            <ac:spMk id="4" creationId="{6F416607-C815-2317-E6E4-BDFB5A50FABC}"/>
          </ac:spMkLst>
        </pc:spChg>
      </pc:sldChg>
      <pc:sldChg chg="addSp delSp modSp new mod modNotesTx">
        <pc:chgData name="찬희 이" userId="6fbf69f8da9a0f10" providerId="LiveId" clId="{B3DA79E0-BBF7-4C48-AB75-E4947AADCBD6}" dt="2024-01-07T18:30:00.766" v="1984" actId="207"/>
        <pc:sldMkLst>
          <pc:docMk/>
          <pc:sldMk cId="571202436" sldId="258"/>
        </pc:sldMkLst>
        <pc:spChg chg="mod">
          <ac:chgData name="찬희 이" userId="6fbf69f8da9a0f10" providerId="LiveId" clId="{B3DA79E0-BBF7-4C48-AB75-E4947AADCBD6}" dt="2024-01-07T17:29:58.112" v="1748" actId="20577"/>
          <ac:spMkLst>
            <pc:docMk/>
            <pc:sldMk cId="571202436" sldId="258"/>
            <ac:spMk id="2" creationId="{513D450E-676B-E0F2-EBE6-E6C83B85F6E4}"/>
          </ac:spMkLst>
        </pc:spChg>
        <pc:spChg chg="del mod">
          <ac:chgData name="찬희 이" userId="6fbf69f8da9a0f10" providerId="LiveId" clId="{B3DA79E0-BBF7-4C48-AB75-E4947AADCBD6}" dt="2024-01-07T14:21:26.486" v="996" actId="1032"/>
          <ac:spMkLst>
            <pc:docMk/>
            <pc:sldMk cId="571202436" sldId="258"/>
            <ac:spMk id="3" creationId="{18B0F940-282D-1D40-A610-DFC88A5C39B4}"/>
          </ac:spMkLst>
        </pc:spChg>
        <pc:spChg chg="add del mod">
          <ac:chgData name="찬희 이" userId="6fbf69f8da9a0f10" providerId="LiveId" clId="{B3DA79E0-BBF7-4C48-AB75-E4947AADCBD6}" dt="2024-01-07T14:24:34.238" v="1044" actId="478"/>
          <ac:spMkLst>
            <pc:docMk/>
            <pc:sldMk cId="571202436" sldId="258"/>
            <ac:spMk id="5" creationId="{0285F3B5-2C2D-CE5D-EF60-4ED3D8C53C1F}"/>
          </ac:spMkLst>
        </pc:spChg>
        <pc:spChg chg="add del mod">
          <ac:chgData name="찬희 이" userId="6fbf69f8da9a0f10" providerId="LiveId" clId="{B3DA79E0-BBF7-4C48-AB75-E4947AADCBD6}" dt="2024-01-07T14:27:00.937" v="1058" actId="1032"/>
          <ac:spMkLst>
            <pc:docMk/>
            <pc:sldMk cId="571202436" sldId="258"/>
            <ac:spMk id="7" creationId="{E68B93E4-29D7-CE5D-9D80-598BDADB9EE9}"/>
          </ac:spMkLst>
        </pc:spChg>
        <pc:spChg chg="add del mod">
          <ac:chgData name="찬희 이" userId="6fbf69f8da9a0f10" providerId="LiveId" clId="{B3DA79E0-BBF7-4C48-AB75-E4947AADCBD6}" dt="2024-01-07T14:28:57.856" v="1107" actId="478"/>
          <ac:spMkLst>
            <pc:docMk/>
            <pc:sldMk cId="571202436" sldId="258"/>
            <ac:spMk id="9" creationId="{72AC9C3A-C98B-74B2-15DB-DC3632C6FD4C}"/>
          </ac:spMkLst>
        </pc:spChg>
        <pc:spChg chg="add mod">
          <ac:chgData name="찬희 이" userId="6fbf69f8da9a0f10" providerId="LiveId" clId="{B3DA79E0-BBF7-4C48-AB75-E4947AADCBD6}" dt="2024-01-07T14:30:38.397" v="1198" actId="1076"/>
          <ac:spMkLst>
            <pc:docMk/>
            <pc:sldMk cId="571202436" sldId="258"/>
            <ac:spMk id="10" creationId="{D5399317-43E9-2022-73FD-79F4A49C3772}"/>
          </ac:spMkLst>
        </pc:spChg>
        <pc:spChg chg="add mod">
          <ac:chgData name="찬희 이" userId="6fbf69f8da9a0f10" providerId="LiveId" clId="{B3DA79E0-BBF7-4C48-AB75-E4947AADCBD6}" dt="2024-01-07T14:30:25.328" v="1197"/>
          <ac:spMkLst>
            <pc:docMk/>
            <pc:sldMk cId="571202436" sldId="258"/>
            <ac:spMk id="11" creationId="{4B540F80-5A67-3905-14E1-49E994AA4FC2}"/>
          </ac:spMkLst>
        </pc:spChg>
        <pc:spChg chg="add mod">
          <ac:chgData name="찬희 이" userId="6fbf69f8da9a0f10" providerId="LiveId" clId="{B3DA79E0-BBF7-4C48-AB75-E4947AADCBD6}" dt="2024-01-07T18:29:01.875" v="1975" actId="20577"/>
          <ac:spMkLst>
            <pc:docMk/>
            <pc:sldMk cId="571202436" sldId="258"/>
            <ac:spMk id="12" creationId="{5C9938BD-74E8-1710-C0B1-F2A2F954C5A0}"/>
          </ac:spMkLst>
        </pc:spChg>
        <pc:spChg chg="add mod">
          <ac:chgData name="찬희 이" userId="6fbf69f8da9a0f10" providerId="LiveId" clId="{B3DA79E0-BBF7-4C48-AB75-E4947AADCBD6}" dt="2024-01-07T18:30:00.766" v="1984" actId="207"/>
          <ac:spMkLst>
            <pc:docMk/>
            <pc:sldMk cId="571202436" sldId="258"/>
            <ac:spMk id="13" creationId="{328B748B-7803-FE99-EAE3-A985F9612197}"/>
          </ac:spMkLst>
        </pc:spChg>
        <pc:graphicFrameChg chg="add del mod modGraphic">
          <ac:chgData name="찬희 이" userId="6fbf69f8da9a0f10" providerId="LiveId" clId="{B3DA79E0-BBF7-4C48-AB75-E4947AADCBD6}" dt="2024-01-07T14:26:46.268" v="1057" actId="478"/>
          <ac:graphicFrameMkLst>
            <pc:docMk/>
            <pc:sldMk cId="571202436" sldId="258"/>
            <ac:graphicFrameMk id="4" creationId="{2D25F45F-AA9F-3C17-D595-AB7DAEC9282B}"/>
          </ac:graphicFrameMkLst>
        </pc:graphicFrameChg>
        <pc:graphicFrameChg chg="add mod modGraphic">
          <ac:chgData name="찬희 이" userId="6fbf69f8da9a0f10" providerId="LiveId" clId="{B3DA79E0-BBF7-4C48-AB75-E4947AADCBD6}" dt="2024-01-07T14:30:59.020" v="1199" actId="255"/>
          <ac:graphicFrameMkLst>
            <pc:docMk/>
            <pc:sldMk cId="571202436" sldId="258"/>
            <ac:graphicFrameMk id="8" creationId="{ABBF1C8B-BEDD-991E-1754-4F9CF8E10B10}"/>
          </ac:graphicFrameMkLst>
        </pc:graphicFrameChg>
      </pc:sldChg>
      <pc:sldChg chg="addSp delSp modSp new mod">
        <pc:chgData name="찬희 이" userId="6fbf69f8da9a0f10" providerId="LiveId" clId="{B3DA79E0-BBF7-4C48-AB75-E4947AADCBD6}" dt="2024-01-07T14:44:54.411" v="1238" actId="1076"/>
        <pc:sldMkLst>
          <pc:docMk/>
          <pc:sldMk cId="1825208479" sldId="259"/>
        </pc:sldMkLst>
        <pc:spChg chg="mod">
          <ac:chgData name="찬희 이" userId="6fbf69f8da9a0f10" providerId="LiveId" clId="{B3DA79E0-BBF7-4C48-AB75-E4947AADCBD6}" dt="2024-01-07T14:41:34.620" v="1225" actId="1076"/>
          <ac:spMkLst>
            <pc:docMk/>
            <pc:sldMk cId="1825208479" sldId="259"/>
            <ac:spMk id="2" creationId="{0F087665-DD2E-1A8D-0696-217F2251BFC5}"/>
          </ac:spMkLst>
        </pc:spChg>
        <pc:spChg chg="del">
          <ac:chgData name="찬희 이" userId="6fbf69f8da9a0f10" providerId="LiveId" clId="{B3DA79E0-BBF7-4C48-AB75-E4947AADCBD6}" dt="2024-01-07T14:33:53.857" v="1200" actId="1032"/>
          <ac:spMkLst>
            <pc:docMk/>
            <pc:sldMk cId="1825208479" sldId="259"/>
            <ac:spMk id="3" creationId="{70A6FFC2-BD5E-EFAF-90FD-541A37BDB4C5}"/>
          </ac:spMkLst>
        </pc:spChg>
        <pc:spChg chg="add del mod">
          <ac:chgData name="찬희 이" userId="6fbf69f8da9a0f10" providerId="LiveId" clId="{B3DA79E0-BBF7-4C48-AB75-E4947AADCBD6}" dt="2024-01-07T14:39:38.778" v="1202" actId="478"/>
          <ac:spMkLst>
            <pc:docMk/>
            <pc:sldMk cId="1825208479" sldId="259"/>
            <ac:spMk id="6" creationId="{C1D72E6A-A0AC-1442-E4DD-3BE3B95349FB}"/>
          </ac:spMkLst>
        </pc:spChg>
        <pc:spChg chg="add del mod">
          <ac:chgData name="찬희 이" userId="6fbf69f8da9a0f10" providerId="LiveId" clId="{B3DA79E0-BBF7-4C48-AB75-E4947AADCBD6}" dt="2024-01-07T14:41:36.944" v="1226" actId="478"/>
          <ac:spMkLst>
            <pc:docMk/>
            <pc:sldMk cId="1825208479" sldId="259"/>
            <ac:spMk id="9" creationId="{300B290D-02E1-BF48-39F1-4DB21EBB93DD}"/>
          </ac:spMkLst>
        </pc:spChg>
        <pc:graphicFrameChg chg="add del modGraphic">
          <ac:chgData name="찬희 이" userId="6fbf69f8da9a0f10" providerId="LiveId" clId="{B3DA79E0-BBF7-4C48-AB75-E4947AADCBD6}" dt="2024-01-07T14:39:36.254" v="1201" actId="478"/>
          <ac:graphicFrameMkLst>
            <pc:docMk/>
            <pc:sldMk cId="1825208479" sldId="259"/>
            <ac:graphicFrameMk id="4" creationId="{99ACBC5C-806A-2524-D494-5A790F483516}"/>
          </ac:graphicFrameMkLst>
        </pc:graphicFrameChg>
        <pc:picChg chg="add del mod">
          <ac:chgData name="찬희 이" userId="6fbf69f8da9a0f10" providerId="LiveId" clId="{B3DA79E0-BBF7-4C48-AB75-E4947AADCBD6}" dt="2024-01-07T14:44:15.792" v="1233" actId="478"/>
          <ac:picMkLst>
            <pc:docMk/>
            <pc:sldMk cId="1825208479" sldId="259"/>
            <ac:picMk id="11" creationId="{FDF17F60-7150-04A8-182F-4563E377F232}"/>
          </ac:picMkLst>
        </pc:picChg>
        <pc:picChg chg="add mod">
          <ac:chgData name="찬희 이" userId="6fbf69f8da9a0f10" providerId="LiveId" clId="{B3DA79E0-BBF7-4C48-AB75-E4947AADCBD6}" dt="2024-01-07T14:44:54.411" v="1238" actId="1076"/>
          <ac:picMkLst>
            <pc:docMk/>
            <pc:sldMk cId="1825208479" sldId="259"/>
            <ac:picMk id="13" creationId="{192C34F1-D0C7-6A08-50C1-9B14D36A1237}"/>
          </ac:picMkLst>
        </pc:picChg>
        <pc:cxnChg chg="add del mod">
          <ac:chgData name="찬희 이" userId="6fbf69f8da9a0f10" providerId="LiveId" clId="{B3DA79E0-BBF7-4C48-AB75-E4947AADCBD6}" dt="2024-01-07T14:41:38.569" v="1227" actId="478"/>
          <ac:cxnSpMkLst>
            <pc:docMk/>
            <pc:sldMk cId="1825208479" sldId="259"/>
            <ac:cxnSpMk id="8" creationId="{327165A1-0BA3-D4A5-378D-66B21E978074}"/>
          </ac:cxnSpMkLst>
        </pc:cxnChg>
      </pc:sldChg>
      <pc:sldChg chg="addSp delSp modSp new mod">
        <pc:chgData name="찬희 이" userId="6fbf69f8da9a0f10" providerId="LiveId" clId="{B3DA79E0-BBF7-4C48-AB75-E4947AADCBD6}" dt="2024-01-07T15:12:16.344" v="1399" actId="1076"/>
        <pc:sldMkLst>
          <pc:docMk/>
          <pc:sldMk cId="1840111809" sldId="260"/>
        </pc:sldMkLst>
        <pc:spChg chg="mod">
          <ac:chgData name="찬희 이" userId="6fbf69f8da9a0f10" providerId="LiveId" clId="{B3DA79E0-BBF7-4C48-AB75-E4947AADCBD6}" dt="2024-01-07T11:40:39.119" v="7"/>
          <ac:spMkLst>
            <pc:docMk/>
            <pc:sldMk cId="1840111809" sldId="260"/>
            <ac:spMk id="2" creationId="{28F29A72-A596-5DB3-8D07-CBB6B8A2A979}"/>
          </ac:spMkLst>
        </pc:spChg>
        <pc:spChg chg="del mod">
          <ac:chgData name="찬희 이" userId="6fbf69f8da9a0f10" providerId="LiveId" clId="{B3DA79E0-BBF7-4C48-AB75-E4947AADCBD6}" dt="2024-01-07T15:12:06.208" v="1398" actId="478"/>
          <ac:spMkLst>
            <pc:docMk/>
            <pc:sldMk cId="1840111809" sldId="260"/>
            <ac:spMk id="3" creationId="{B0795C6D-5293-03FF-0E24-90E24A993537}"/>
          </ac:spMkLst>
        </pc:spChg>
        <pc:picChg chg="add mod">
          <ac:chgData name="찬희 이" userId="6fbf69f8da9a0f10" providerId="LiveId" clId="{B3DA79E0-BBF7-4C48-AB75-E4947AADCBD6}" dt="2024-01-07T15:12:16.344" v="1399" actId="1076"/>
          <ac:picMkLst>
            <pc:docMk/>
            <pc:sldMk cId="1840111809" sldId="260"/>
            <ac:picMk id="5" creationId="{E7393D62-3A7D-33CC-ED83-61205F24DEB3}"/>
          </ac:picMkLst>
        </pc:picChg>
      </pc:sldChg>
      <pc:sldChg chg="addSp modSp new mod">
        <pc:chgData name="찬희 이" userId="6fbf69f8da9a0f10" providerId="LiveId" clId="{B3DA79E0-BBF7-4C48-AB75-E4947AADCBD6}" dt="2024-01-07T17:32:44.129" v="1816" actId="207"/>
        <pc:sldMkLst>
          <pc:docMk/>
          <pc:sldMk cId="427480863" sldId="261"/>
        </pc:sldMkLst>
        <pc:spChg chg="mod">
          <ac:chgData name="찬희 이" userId="6fbf69f8da9a0f10" providerId="LiveId" clId="{B3DA79E0-BBF7-4C48-AB75-E4947AADCBD6}" dt="2024-01-07T12:38:54.735" v="342" actId="20577"/>
          <ac:spMkLst>
            <pc:docMk/>
            <pc:sldMk cId="427480863" sldId="261"/>
            <ac:spMk id="2" creationId="{00FB50E2-691F-424A-3740-71CC280724B6}"/>
          </ac:spMkLst>
        </pc:spChg>
        <pc:spChg chg="mod">
          <ac:chgData name="찬희 이" userId="6fbf69f8da9a0f10" providerId="LiveId" clId="{B3DA79E0-BBF7-4C48-AB75-E4947AADCBD6}" dt="2024-01-07T17:32:06.495" v="1811" actId="207"/>
          <ac:spMkLst>
            <pc:docMk/>
            <pc:sldMk cId="427480863" sldId="261"/>
            <ac:spMk id="3" creationId="{E46FC190-599C-5768-2979-50C4E5BEA765}"/>
          </ac:spMkLst>
        </pc:spChg>
        <pc:spChg chg="add mod">
          <ac:chgData name="찬희 이" userId="6fbf69f8da9a0f10" providerId="LiveId" clId="{B3DA79E0-BBF7-4C48-AB75-E4947AADCBD6}" dt="2024-01-07T17:32:44.129" v="1816" actId="207"/>
          <ac:spMkLst>
            <pc:docMk/>
            <pc:sldMk cId="427480863" sldId="261"/>
            <ac:spMk id="4" creationId="{A7987A62-1BA3-F684-947C-88217A5F42AF}"/>
          </ac:spMkLst>
        </pc:spChg>
        <pc:spChg chg="add mod">
          <ac:chgData name="찬희 이" userId="6fbf69f8da9a0f10" providerId="LiveId" clId="{B3DA79E0-BBF7-4C48-AB75-E4947AADCBD6}" dt="2024-01-07T17:29:23.665" v="1710" actId="1036"/>
          <ac:spMkLst>
            <pc:docMk/>
            <pc:sldMk cId="427480863" sldId="261"/>
            <ac:spMk id="5" creationId="{C973D293-A7EF-F70C-4E26-847D52632EBF}"/>
          </ac:spMkLst>
        </pc:spChg>
        <pc:picChg chg="add mod">
          <ac:chgData name="찬희 이" userId="6fbf69f8da9a0f10" providerId="LiveId" clId="{B3DA79E0-BBF7-4C48-AB75-E4947AADCBD6}" dt="2024-01-07T17:29:39.548" v="1722" actId="1036"/>
          <ac:picMkLst>
            <pc:docMk/>
            <pc:sldMk cId="427480863" sldId="261"/>
            <ac:picMk id="2050" creationId="{D2DB7CB4-F4E7-82F3-1608-0A531663F2D1}"/>
          </ac:picMkLst>
        </pc:picChg>
        <pc:picChg chg="add mod">
          <ac:chgData name="찬희 이" userId="6fbf69f8da9a0f10" providerId="LiveId" clId="{B3DA79E0-BBF7-4C48-AB75-E4947AADCBD6}" dt="2024-01-07T17:29:39.548" v="1722" actId="1036"/>
          <ac:picMkLst>
            <pc:docMk/>
            <pc:sldMk cId="427480863" sldId="261"/>
            <ac:picMk id="2052" creationId="{AF83E67A-4244-71E1-E269-2BDE04068BE2}"/>
          </ac:picMkLst>
        </pc:picChg>
      </pc:sldChg>
      <pc:sldChg chg="addSp modSp new mod">
        <pc:chgData name="찬희 이" userId="6fbf69f8da9a0f10" providerId="LiveId" clId="{B3DA79E0-BBF7-4C48-AB75-E4947AADCBD6}" dt="2024-01-08T09:43:53.631" v="3974" actId="207"/>
        <pc:sldMkLst>
          <pc:docMk/>
          <pc:sldMk cId="2771295498" sldId="262"/>
        </pc:sldMkLst>
        <pc:spChg chg="mod">
          <ac:chgData name="찬희 이" userId="6fbf69f8da9a0f10" providerId="LiveId" clId="{B3DA79E0-BBF7-4C48-AB75-E4947AADCBD6}" dt="2024-01-07T11:41:20.742" v="32" actId="20577"/>
          <ac:spMkLst>
            <pc:docMk/>
            <pc:sldMk cId="2771295498" sldId="262"/>
            <ac:spMk id="2" creationId="{EF8A852B-AE8C-A645-5AAE-ACB2CB3663E8}"/>
          </ac:spMkLst>
        </pc:spChg>
        <pc:spChg chg="mod">
          <ac:chgData name="찬희 이" userId="6fbf69f8da9a0f10" providerId="LiveId" clId="{B3DA79E0-BBF7-4C48-AB75-E4947AADCBD6}" dt="2024-01-08T08:58:56.856" v="3947" actId="14100"/>
          <ac:spMkLst>
            <pc:docMk/>
            <pc:sldMk cId="2771295498" sldId="262"/>
            <ac:spMk id="3" creationId="{5D352A8A-D5B9-FDBA-9FC7-9CB71FD9E9B5}"/>
          </ac:spMkLst>
        </pc:spChg>
        <pc:spChg chg="add mod">
          <ac:chgData name="찬희 이" userId="6fbf69f8da9a0f10" providerId="LiveId" clId="{B3DA79E0-BBF7-4C48-AB75-E4947AADCBD6}" dt="2024-01-08T09:43:30.808" v="3970" actId="207"/>
          <ac:spMkLst>
            <pc:docMk/>
            <pc:sldMk cId="2771295498" sldId="262"/>
            <ac:spMk id="4" creationId="{B4107BE5-B4AB-2878-D087-572BE82CF327}"/>
          </ac:spMkLst>
        </pc:spChg>
        <pc:spChg chg="add mod">
          <ac:chgData name="찬희 이" userId="6fbf69f8da9a0f10" providerId="LiveId" clId="{B3DA79E0-BBF7-4C48-AB75-E4947AADCBD6}" dt="2024-01-08T09:43:53.631" v="3974" actId="207"/>
          <ac:spMkLst>
            <pc:docMk/>
            <pc:sldMk cId="2771295498" sldId="262"/>
            <ac:spMk id="5" creationId="{57E4EE54-F1CD-55F0-EAE0-B41AADE3C61C}"/>
          </ac:spMkLst>
        </pc:spChg>
      </pc:sldChg>
      <pc:sldChg chg="modSp new mod modNotesTx">
        <pc:chgData name="찬희 이" userId="6fbf69f8da9a0f10" providerId="LiveId" clId="{B3DA79E0-BBF7-4C48-AB75-E4947AADCBD6}" dt="2024-01-08T08:58:42.350" v="3946"/>
        <pc:sldMkLst>
          <pc:docMk/>
          <pc:sldMk cId="2568309464" sldId="263"/>
        </pc:sldMkLst>
        <pc:spChg chg="mod">
          <ac:chgData name="찬희 이" userId="6fbf69f8da9a0f10" providerId="LiveId" clId="{B3DA79E0-BBF7-4C48-AB75-E4947AADCBD6}" dt="2024-01-08T08:56:35.787" v="3924"/>
          <ac:spMkLst>
            <pc:docMk/>
            <pc:sldMk cId="2568309464" sldId="263"/>
            <ac:spMk id="2" creationId="{B3741399-E7E0-7AE2-F25F-DE700F1B90DB}"/>
          </ac:spMkLst>
        </pc:spChg>
        <pc:spChg chg="mod">
          <ac:chgData name="찬희 이" userId="6fbf69f8da9a0f10" providerId="LiveId" clId="{B3DA79E0-BBF7-4C48-AB75-E4947AADCBD6}" dt="2024-01-08T08:58:42.350" v="3946"/>
          <ac:spMkLst>
            <pc:docMk/>
            <pc:sldMk cId="2568309464" sldId="263"/>
            <ac:spMk id="3" creationId="{42A9A60F-AD1D-A406-999A-BB3105435762}"/>
          </ac:spMkLst>
        </pc:spChg>
      </pc:sldChg>
      <pc:sldChg chg="addSp delSp modSp new mod modAnim">
        <pc:chgData name="찬희 이" userId="6fbf69f8da9a0f10" providerId="LiveId" clId="{B3DA79E0-BBF7-4C48-AB75-E4947AADCBD6}" dt="2024-01-07T18:04:14.816" v="1925" actId="1037"/>
        <pc:sldMkLst>
          <pc:docMk/>
          <pc:sldMk cId="830249216" sldId="264"/>
        </pc:sldMkLst>
        <pc:spChg chg="mod">
          <ac:chgData name="찬희 이" userId="6fbf69f8da9a0f10" providerId="LiveId" clId="{B3DA79E0-BBF7-4C48-AB75-E4947AADCBD6}" dt="2024-01-07T18:02:56.550" v="1905" actId="1076"/>
          <ac:spMkLst>
            <pc:docMk/>
            <pc:sldMk cId="830249216" sldId="264"/>
            <ac:spMk id="2" creationId="{9DAD1433-A5AE-FFA2-E83F-276977EF5D0D}"/>
          </ac:spMkLst>
        </pc:spChg>
        <pc:spChg chg="del">
          <ac:chgData name="찬희 이" userId="6fbf69f8da9a0f10" providerId="LiveId" clId="{B3DA79E0-BBF7-4C48-AB75-E4947AADCBD6}" dt="2024-01-07T17:44:15.705" v="1817" actId="478"/>
          <ac:spMkLst>
            <pc:docMk/>
            <pc:sldMk cId="830249216" sldId="264"/>
            <ac:spMk id="3" creationId="{D0A4B811-2215-479B-E79B-CAD623EC1987}"/>
          </ac:spMkLst>
        </pc:spChg>
        <pc:picChg chg="add del mod modCrop">
          <ac:chgData name="찬희 이" userId="6fbf69f8da9a0f10" providerId="LiveId" clId="{B3DA79E0-BBF7-4C48-AB75-E4947AADCBD6}" dt="2024-01-07T17:47:23.266" v="1830" actId="478"/>
          <ac:picMkLst>
            <pc:docMk/>
            <pc:sldMk cId="830249216" sldId="264"/>
            <ac:picMk id="5" creationId="{7BB8219B-61F2-31D3-83EA-3606F2C07611}"/>
          </ac:picMkLst>
        </pc:picChg>
        <pc:picChg chg="add del mod">
          <ac:chgData name="찬희 이" userId="6fbf69f8da9a0f10" providerId="LiveId" clId="{B3DA79E0-BBF7-4C48-AB75-E4947AADCBD6}" dt="2024-01-07T17:47:23.266" v="1830" actId="478"/>
          <ac:picMkLst>
            <pc:docMk/>
            <pc:sldMk cId="830249216" sldId="264"/>
            <ac:picMk id="7" creationId="{7E5541FB-D7B4-9820-A106-8145F3D4C506}"/>
          </ac:picMkLst>
        </pc:picChg>
        <pc:picChg chg="add mod ord modCrop">
          <ac:chgData name="찬희 이" userId="6fbf69f8da9a0f10" providerId="LiveId" clId="{B3DA79E0-BBF7-4C48-AB75-E4947AADCBD6}" dt="2024-01-07T18:02:19.753" v="1901" actId="1076"/>
          <ac:picMkLst>
            <pc:docMk/>
            <pc:sldMk cId="830249216" sldId="264"/>
            <ac:picMk id="9" creationId="{4C016B60-9D82-38E1-EE9C-40827763A6A7}"/>
          </ac:picMkLst>
        </pc:picChg>
        <pc:picChg chg="add mod ord modCrop">
          <ac:chgData name="찬희 이" userId="6fbf69f8da9a0f10" providerId="LiveId" clId="{B3DA79E0-BBF7-4C48-AB75-E4947AADCBD6}" dt="2024-01-07T18:02:19.753" v="1901" actId="1076"/>
          <ac:picMkLst>
            <pc:docMk/>
            <pc:sldMk cId="830249216" sldId="264"/>
            <ac:picMk id="11" creationId="{F49B020C-1ECF-53A1-22AD-9B3F19242477}"/>
          </ac:picMkLst>
        </pc:picChg>
        <pc:picChg chg="add mod ord modCrop">
          <ac:chgData name="찬희 이" userId="6fbf69f8da9a0f10" providerId="LiveId" clId="{B3DA79E0-BBF7-4C48-AB75-E4947AADCBD6}" dt="2024-01-07T18:02:37.152" v="1904" actId="166"/>
          <ac:picMkLst>
            <pc:docMk/>
            <pc:sldMk cId="830249216" sldId="264"/>
            <ac:picMk id="13" creationId="{22121C78-1414-2AEC-41F6-DC4F63610787}"/>
          </ac:picMkLst>
        </pc:picChg>
        <pc:picChg chg="add mod ord modCrop">
          <ac:chgData name="찬희 이" userId="6fbf69f8da9a0f10" providerId="LiveId" clId="{B3DA79E0-BBF7-4C48-AB75-E4947AADCBD6}" dt="2024-01-07T18:04:14.816" v="1925" actId="1037"/>
          <ac:picMkLst>
            <pc:docMk/>
            <pc:sldMk cId="830249216" sldId="264"/>
            <ac:picMk id="15" creationId="{F54B9A8A-0935-6777-5747-7C60B8760DB2}"/>
          </ac:picMkLst>
        </pc:picChg>
        <pc:picChg chg="add mod modCrop">
          <ac:chgData name="찬희 이" userId="6fbf69f8da9a0f10" providerId="LiveId" clId="{B3DA79E0-BBF7-4C48-AB75-E4947AADCBD6}" dt="2024-01-07T18:04:14.816" v="1925" actId="1037"/>
          <ac:picMkLst>
            <pc:docMk/>
            <pc:sldMk cId="830249216" sldId="264"/>
            <ac:picMk id="17" creationId="{B3C41134-E0C7-9658-FA59-9CF77010981B}"/>
          </ac:picMkLst>
        </pc:picChg>
        <pc:picChg chg="add mod modCrop">
          <ac:chgData name="찬희 이" userId="6fbf69f8da9a0f10" providerId="LiveId" clId="{B3DA79E0-BBF7-4C48-AB75-E4947AADCBD6}" dt="2024-01-07T18:02:19.753" v="1901" actId="1076"/>
          <ac:picMkLst>
            <pc:docMk/>
            <pc:sldMk cId="830249216" sldId="264"/>
            <ac:picMk id="19" creationId="{C75C4D35-8913-0FFF-846F-558F82D90F23}"/>
          </ac:picMkLst>
        </pc:picChg>
        <pc:picChg chg="add del mod">
          <ac:chgData name="찬희 이" userId="6fbf69f8da9a0f10" providerId="LiveId" clId="{B3DA79E0-BBF7-4C48-AB75-E4947AADCBD6}" dt="2024-01-07T17:58:15.555" v="1857" actId="478"/>
          <ac:picMkLst>
            <pc:docMk/>
            <pc:sldMk cId="830249216" sldId="264"/>
            <ac:picMk id="21" creationId="{654B022E-4845-4A5D-8BC4-5BC553A0BB0B}"/>
          </ac:picMkLst>
        </pc:picChg>
        <pc:picChg chg="add del mod">
          <ac:chgData name="찬희 이" userId="6fbf69f8da9a0f10" providerId="LiveId" clId="{B3DA79E0-BBF7-4C48-AB75-E4947AADCBD6}" dt="2024-01-07T17:56:39.711" v="1845" actId="478"/>
          <ac:picMkLst>
            <pc:docMk/>
            <pc:sldMk cId="830249216" sldId="264"/>
            <ac:picMk id="23" creationId="{0DA3BB36-A0E6-E1CD-2F66-E9F3422ED4AC}"/>
          </ac:picMkLst>
        </pc:picChg>
        <pc:picChg chg="add del mod modCrop">
          <ac:chgData name="찬희 이" userId="6fbf69f8da9a0f10" providerId="LiveId" clId="{B3DA79E0-BBF7-4C48-AB75-E4947AADCBD6}" dt="2024-01-07T17:59:43.476" v="1873" actId="478"/>
          <ac:picMkLst>
            <pc:docMk/>
            <pc:sldMk cId="830249216" sldId="264"/>
            <ac:picMk id="25" creationId="{8597E4EF-CCDA-D28A-D354-0EF21F08F4D4}"/>
          </ac:picMkLst>
        </pc:picChg>
        <pc:picChg chg="add del mod modCrop">
          <ac:chgData name="찬희 이" userId="6fbf69f8da9a0f10" providerId="LiveId" clId="{B3DA79E0-BBF7-4C48-AB75-E4947AADCBD6}" dt="2024-01-07T17:59:45.724" v="1874" actId="478"/>
          <ac:picMkLst>
            <pc:docMk/>
            <pc:sldMk cId="830249216" sldId="264"/>
            <ac:picMk id="27" creationId="{07056060-D530-F668-EFA7-6210029CAFC1}"/>
          </ac:picMkLst>
        </pc:picChg>
      </pc:sldChg>
      <pc:sldChg chg="addSp delSp modSp new mod modNotesTx">
        <pc:chgData name="찬희 이" userId="6fbf69f8da9a0f10" providerId="LiveId" clId="{B3DA79E0-BBF7-4C48-AB75-E4947AADCBD6}" dt="2024-01-07T12:35:49.062" v="329" actId="1076"/>
        <pc:sldMkLst>
          <pc:docMk/>
          <pc:sldMk cId="2284302596" sldId="265"/>
        </pc:sldMkLst>
        <pc:spChg chg="del">
          <ac:chgData name="찬희 이" userId="6fbf69f8da9a0f10" providerId="LiveId" clId="{B3DA79E0-BBF7-4C48-AB75-E4947AADCBD6}" dt="2024-01-07T12:35:33.708" v="326" actId="478"/>
          <ac:spMkLst>
            <pc:docMk/>
            <pc:sldMk cId="2284302596" sldId="265"/>
            <ac:spMk id="2" creationId="{65F180A2-0E8A-F48D-8219-EF59C0610961}"/>
          </ac:spMkLst>
        </pc:spChg>
        <pc:spChg chg="del">
          <ac:chgData name="찬희 이" userId="6fbf69f8da9a0f10" providerId="LiveId" clId="{B3DA79E0-BBF7-4C48-AB75-E4947AADCBD6}" dt="2024-01-07T12:13:56.654" v="101" actId="478"/>
          <ac:spMkLst>
            <pc:docMk/>
            <pc:sldMk cId="2284302596" sldId="265"/>
            <ac:spMk id="3" creationId="{76364F20-9E62-BB7F-9991-E26F8067C153}"/>
          </ac:spMkLst>
        </pc:spChg>
        <pc:spChg chg="add del">
          <ac:chgData name="찬희 이" userId="6fbf69f8da9a0f10" providerId="LiveId" clId="{B3DA79E0-BBF7-4C48-AB75-E4947AADCBD6}" dt="2024-01-07T12:13:52.583" v="100" actId="22"/>
          <ac:spMkLst>
            <pc:docMk/>
            <pc:sldMk cId="2284302596" sldId="265"/>
            <ac:spMk id="5" creationId="{2DAC263F-5943-965D-3999-AF3169C612EA}"/>
          </ac:spMkLst>
        </pc:spChg>
        <pc:spChg chg="add del mod">
          <ac:chgData name="찬희 이" userId="6fbf69f8da9a0f10" providerId="LiveId" clId="{B3DA79E0-BBF7-4C48-AB75-E4947AADCBD6}" dt="2024-01-07T12:14:27.217" v="104" actId="478"/>
          <ac:spMkLst>
            <pc:docMk/>
            <pc:sldMk cId="2284302596" sldId="265"/>
            <ac:spMk id="6" creationId="{D878F31A-E108-FE21-29D1-B1134BC70F14}"/>
          </ac:spMkLst>
        </pc:spChg>
        <pc:spChg chg="add del">
          <ac:chgData name="찬희 이" userId="6fbf69f8da9a0f10" providerId="LiveId" clId="{B3DA79E0-BBF7-4C48-AB75-E4947AADCBD6}" dt="2024-01-07T12:15:46.638" v="106" actId="478"/>
          <ac:spMkLst>
            <pc:docMk/>
            <pc:sldMk cId="2284302596" sldId="265"/>
            <ac:spMk id="7" creationId="{9510C965-F973-6C47-7FF1-3197A57D5859}"/>
          </ac:spMkLst>
        </pc:spChg>
        <pc:picChg chg="add mod">
          <ac:chgData name="찬희 이" userId="6fbf69f8da9a0f10" providerId="LiveId" clId="{B3DA79E0-BBF7-4C48-AB75-E4947AADCBD6}" dt="2024-01-07T12:35:49.062" v="329" actId="1076"/>
          <ac:picMkLst>
            <pc:docMk/>
            <pc:sldMk cId="2284302596" sldId="265"/>
            <ac:picMk id="9" creationId="{26ECBB27-EA41-3E28-0553-CA111D71B94A}"/>
          </ac:picMkLst>
        </pc:picChg>
      </pc:sldChg>
      <pc:sldChg chg="delSp modSp add mod">
        <pc:chgData name="찬희 이" userId="6fbf69f8da9a0f10" providerId="LiveId" clId="{B3DA79E0-BBF7-4C48-AB75-E4947AADCBD6}" dt="2024-01-07T14:44:28.168" v="1237" actId="1076"/>
        <pc:sldMkLst>
          <pc:docMk/>
          <pc:sldMk cId="3546037855" sldId="266"/>
        </pc:sldMkLst>
        <pc:picChg chg="mod">
          <ac:chgData name="찬희 이" userId="6fbf69f8da9a0f10" providerId="LiveId" clId="{B3DA79E0-BBF7-4C48-AB75-E4947AADCBD6}" dt="2024-01-07T14:44:28.168" v="1237" actId="1076"/>
          <ac:picMkLst>
            <pc:docMk/>
            <pc:sldMk cId="3546037855" sldId="266"/>
            <ac:picMk id="11" creationId="{FDF17F60-7150-04A8-182F-4563E377F232}"/>
          </ac:picMkLst>
        </pc:picChg>
        <pc:picChg chg="del">
          <ac:chgData name="찬희 이" userId="6fbf69f8da9a0f10" providerId="LiveId" clId="{B3DA79E0-BBF7-4C48-AB75-E4947AADCBD6}" dt="2024-01-07T14:44:18.466" v="1234" actId="478"/>
          <ac:picMkLst>
            <pc:docMk/>
            <pc:sldMk cId="3546037855" sldId="266"/>
            <ac:picMk id="13" creationId="{192C34F1-D0C7-6A08-50C1-9B14D36A1237}"/>
          </ac:picMkLst>
        </pc:picChg>
      </pc:sldChg>
      <pc:sldChg chg="new del">
        <pc:chgData name="찬희 이" userId="6fbf69f8da9a0f10" providerId="LiveId" clId="{B3DA79E0-BBF7-4C48-AB75-E4947AADCBD6}" dt="2024-01-08T03:54:24.151" v="1986" actId="680"/>
        <pc:sldMkLst>
          <pc:docMk/>
          <pc:sldMk cId="1284722564" sldId="26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D8B02C-76E6-4C22-BC8C-85F8101CDB66}" type="doc">
      <dgm:prSet loTypeId="urn:microsoft.com/office/officeart/2005/8/layout/radial1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07E54A76-1EE1-4EEF-9CD9-6438280231DC}">
      <dgm:prSet phldrT="[텍스트]" custT="1"/>
      <dgm:spPr/>
      <dgm:t>
        <a:bodyPr/>
        <a:lstStyle/>
        <a:p>
          <a:pPr latinLnBrk="1"/>
          <a:r>
            <a:rPr lang="ko-KR" altLang="en-US" sz="2200" dirty="0"/>
            <a:t>유학</a:t>
          </a:r>
        </a:p>
      </dgm:t>
    </dgm:pt>
    <dgm:pt modelId="{8A4C7E1F-B4EA-41B7-99E0-4C16E05F1EF4}" type="parTrans" cxnId="{A1DB1E62-91D9-4773-86F3-2F022537D743}">
      <dgm:prSet/>
      <dgm:spPr/>
      <dgm:t>
        <a:bodyPr/>
        <a:lstStyle/>
        <a:p>
          <a:pPr latinLnBrk="1"/>
          <a:endParaRPr lang="ko-KR" altLang="en-US"/>
        </a:p>
      </dgm:t>
    </dgm:pt>
    <dgm:pt modelId="{92A22719-77B1-4D7F-A3FB-C17E85AAACD9}" type="sibTrans" cxnId="{A1DB1E62-91D9-4773-86F3-2F022537D743}">
      <dgm:prSet/>
      <dgm:spPr/>
      <dgm:t>
        <a:bodyPr/>
        <a:lstStyle/>
        <a:p>
          <a:pPr latinLnBrk="1"/>
          <a:endParaRPr lang="ko-KR" altLang="en-US"/>
        </a:p>
      </dgm:t>
    </dgm:pt>
    <dgm:pt modelId="{3113D253-5E21-4D6D-9A03-603E433E7223}">
      <dgm:prSet phldrT="[텍스트]"/>
      <dgm:spPr/>
      <dgm:t>
        <a:bodyPr/>
        <a:lstStyle/>
        <a:p>
          <a:pPr latinLnBrk="1"/>
          <a:r>
            <a:rPr lang="en-US" altLang="ko-KR" dirty="0"/>
            <a:t>SAT/ACT</a:t>
          </a:r>
          <a:endParaRPr lang="ko-KR" altLang="en-US" dirty="0"/>
        </a:p>
      </dgm:t>
    </dgm:pt>
    <dgm:pt modelId="{F96E78D4-50D3-4CE2-BB33-4FE6F6261AD7}" type="parTrans" cxnId="{92FB097B-A313-4B22-AA6A-3922A50BE76D}">
      <dgm:prSet/>
      <dgm:spPr/>
      <dgm:t>
        <a:bodyPr/>
        <a:lstStyle/>
        <a:p>
          <a:pPr latinLnBrk="1"/>
          <a:endParaRPr lang="ko-KR" altLang="en-US"/>
        </a:p>
      </dgm:t>
    </dgm:pt>
    <dgm:pt modelId="{042BCED2-73C6-4375-B8E5-A330B5521771}" type="sibTrans" cxnId="{92FB097B-A313-4B22-AA6A-3922A50BE76D}">
      <dgm:prSet/>
      <dgm:spPr/>
      <dgm:t>
        <a:bodyPr/>
        <a:lstStyle/>
        <a:p>
          <a:pPr latinLnBrk="1"/>
          <a:endParaRPr lang="ko-KR" altLang="en-US"/>
        </a:p>
      </dgm:t>
    </dgm:pt>
    <dgm:pt modelId="{1D016AA3-2FA3-49B6-A9F4-ED9978E62BAB}">
      <dgm:prSet phldrT="[텍스트]"/>
      <dgm:spPr/>
      <dgm:t>
        <a:bodyPr/>
        <a:lstStyle/>
        <a:p>
          <a:pPr latinLnBrk="1"/>
          <a:r>
            <a:rPr lang="en-US" altLang="ko-KR" dirty="0"/>
            <a:t>GPA</a:t>
          </a:r>
          <a:endParaRPr lang="ko-KR" altLang="en-US" dirty="0"/>
        </a:p>
      </dgm:t>
    </dgm:pt>
    <dgm:pt modelId="{F7260E4D-6615-48B2-A689-DC33FFFAA5A7}" type="parTrans" cxnId="{43355AB5-3731-4082-BA44-1316BBF7BD50}">
      <dgm:prSet/>
      <dgm:spPr/>
      <dgm:t>
        <a:bodyPr/>
        <a:lstStyle/>
        <a:p>
          <a:pPr latinLnBrk="1"/>
          <a:endParaRPr lang="ko-KR" altLang="en-US"/>
        </a:p>
      </dgm:t>
    </dgm:pt>
    <dgm:pt modelId="{8BB6485C-B14C-4C23-B5F5-C448316E2447}" type="sibTrans" cxnId="{43355AB5-3731-4082-BA44-1316BBF7BD50}">
      <dgm:prSet/>
      <dgm:spPr/>
      <dgm:t>
        <a:bodyPr/>
        <a:lstStyle/>
        <a:p>
          <a:pPr latinLnBrk="1"/>
          <a:endParaRPr lang="ko-KR" altLang="en-US"/>
        </a:p>
      </dgm:t>
    </dgm:pt>
    <dgm:pt modelId="{FC11B672-5247-48D3-9D95-A3343FD76723}">
      <dgm:prSet phldrT="[텍스트]"/>
      <dgm:spPr/>
      <dgm:t>
        <a:bodyPr/>
        <a:lstStyle/>
        <a:p>
          <a:pPr latinLnBrk="1"/>
          <a:r>
            <a:rPr lang="en-US" altLang="ko-KR" dirty="0"/>
            <a:t>EC</a:t>
          </a:r>
          <a:endParaRPr lang="ko-KR" altLang="en-US" dirty="0"/>
        </a:p>
      </dgm:t>
    </dgm:pt>
    <dgm:pt modelId="{3C27E37C-E5CC-49A4-BF36-7F27017708AB}" type="parTrans" cxnId="{1EA6CE1A-CBF6-4983-9A4A-E8F46E0B91B9}">
      <dgm:prSet/>
      <dgm:spPr/>
      <dgm:t>
        <a:bodyPr/>
        <a:lstStyle/>
        <a:p>
          <a:pPr latinLnBrk="1"/>
          <a:endParaRPr lang="ko-KR" altLang="en-US"/>
        </a:p>
      </dgm:t>
    </dgm:pt>
    <dgm:pt modelId="{FE055D54-19BA-4DD6-B861-E56B0CB845DA}" type="sibTrans" cxnId="{1EA6CE1A-CBF6-4983-9A4A-E8F46E0B91B9}">
      <dgm:prSet/>
      <dgm:spPr/>
      <dgm:t>
        <a:bodyPr/>
        <a:lstStyle/>
        <a:p>
          <a:pPr latinLnBrk="1"/>
          <a:endParaRPr lang="ko-KR" altLang="en-US"/>
        </a:p>
      </dgm:t>
    </dgm:pt>
    <dgm:pt modelId="{91C5B5A3-0516-468B-A9B8-0552D8356E6C}">
      <dgm:prSet phldrT="[텍스트]"/>
      <dgm:spPr/>
      <dgm:t>
        <a:bodyPr/>
        <a:lstStyle/>
        <a:p>
          <a:pPr latinLnBrk="1"/>
          <a:r>
            <a:rPr lang="en-US" altLang="ko-KR" dirty="0"/>
            <a:t>Essay</a:t>
          </a:r>
          <a:endParaRPr lang="ko-KR" altLang="en-US" dirty="0"/>
        </a:p>
      </dgm:t>
    </dgm:pt>
    <dgm:pt modelId="{0F716D6B-3241-473C-860D-D6C2E1D10112}" type="parTrans" cxnId="{6EFA9BA7-D6C9-4D05-B74D-6E343E8D5519}">
      <dgm:prSet/>
      <dgm:spPr/>
      <dgm:t>
        <a:bodyPr/>
        <a:lstStyle/>
        <a:p>
          <a:pPr latinLnBrk="1"/>
          <a:endParaRPr lang="ko-KR" altLang="en-US"/>
        </a:p>
      </dgm:t>
    </dgm:pt>
    <dgm:pt modelId="{D988CD38-C832-4524-870F-8F462D1B585F}" type="sibTrans" cxnId="{6EFA9BA7-D6C9-4D05-B74D-6E343E8D5519}">
      <dgm:prSet/>
      <dgm:spPr/>
      <dgm:t>
        <a:bodyPr/>
        <a:lstStyle/>
        <a:p>
          <a:pPr latinLnBrk="1"/>
          <a:endParaRPr lang="ko-KR" altLang="en-US"/>
        </a:p>
      </dgm:t>
    </dgm:pt>
    <dgm:pt modelId="{ED33E5F3-82D1-4140-8AD9-453ACCE2F349}" type="pres">
      <dgm:prSet presAssocID="{A5D8B02C-76E6-4C22-BC8C-85F8101CDB6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DA42D08-0324-452B-9800-6FE677BAF6DA}" type="pres">
      <dgm:prSet presAssocID="{07E54A76-1EE1-4EEF-9CD9-6438280231DC}" presName="centerShape" presStyleLbl="node0" presStyleIdx="0" presStyleCnt="1"/>
      <dgm:spPr/>
    </dgm:pt>
    <dgm:pt modelId="{A80F2060-FB4C-46E2-B2FE-1FEB912A6A71}" type="pres">
      <dgm:prSet presAssocID="{F96E78D4-50D3-4CE2-BB33-4FE6F6261AD7}" presName="Name9" presStyleLbl="parChTrans1D2" presStyleIdx="0" presStyleCnt="4"/>
      <dgm:spPr/>
    </dgm:pt>
    <dgm:pt modelId="{D420774B-1936-416E-9AB5-E0B65DEA0358}" type="pres">
      <dgm:prSet presAssocID="{F96E78D4-50D3-4CE2-BB33-4FE6F6261AD7}" presName="connTx" presStyleLbl="parChTrans1D2" presStyleIdx="0" presStyleCnt="4"/>
      <dgm:spPr/>
    </dgm:pt>
    <dgm:pt modelId="{F9A22731-9120-4F28-9A19-744B8125ED5D}" type="pres">
      <dgm:prSet presAssocID="{3113D253-5E21-4D6D-9A03-603E433E7223}" presName="node" presStyleLbl="node1" presStyleIdx="0" presStyleCnt="4">
        <dgm:presLayoutVars>
          <dgm:bulletEnabled val="1"/>
        </dgm:presLayoutVars>
      </dgm:prSet>
      <dgm:spPr/>
    </dgm:pt>
    <dgm:pt modelId="{839AA5FD-3720-46BE-A7FC-CA4E98A4D00D}" type="pres">
      <dgm:prSet presAssocID="{F7260E4D-6615-48B2-A689-DC33FFFAA5A7}" presName="Name9" presStyleLbl="parChTrans1D2" presStyleIdx="1" presStyleCnt="4"/>
      <dgm:spPr/>
    </dgm:pt>
    <dgm:pt modelId="{8716AC47-EC0F-4217-B1AF-70EC7E032FA1}" type="pres">
      <dgm:prSet presAssocID="{F7260E4D-6615-48B2-A689-DC33FFFAA5A7}" presName="connTx" presStyleLbl="parChTrans1D2" presStyleIdx="1" presStyleCnt="4"/>
      <dgm:spPr/>
    </dgm:pt>
    <dgm:pt modelId="{838BA6F1-6315-4FC4-88A6-D6AA972D20BF}" type="pres">
      <dgm:prSet presAssocID="{1D016AA3-2FA3-49B6-A9F4-ED9978E62BAB}" presName="node" presStyleLbl="node1" presStyleIdx="1" presStyleCnt="4">
        <dgm:presLayoutVars>
          <dgm:bulletEnabled val="1"/>
        </dgm:presLayoutVars>
      </dgm:prSet>
      <dgm:spPr/>
    </dgm:pt>
    <dgm:pt modelId="{E3879053-C305-435A-8595-A2DD0428CA33}" type="pres">
      <dgm:prSet presAssocID="{3C27E37C-E5CC-49A4-BF36-7F27017708AB}" presName="Name9" presStyleLbl="parChTrans1D2" presStyleIdx="2" presStyleCnt="4"/>
      <dgm:spPr/>
    </dgm:pt>
    <dgm:pt modelId="{63468ACC-CB02-4E79-9E09-D982DDBD2E7A}" type="pres">
      <dgm:prSet presAssocID="{3C27E37C-E5CC-49A4-BF36-7F27017708AB}" presName="connTx" presStyleLbl="parChTrans1D2" presStyleIdx="2" presStyleCnt="4"/>
      <dgm:spPr/>
    </dgm:pt>
    <dgm:pt modelId="{17ADCE0F-FA71-4633-AFB5-BA3FC30E09DB}" type="pres">
      <dgm:prSet presAssocID="{FC11B672-5247-48D3-9D95-A3343FD76723}" presName="node" presStyleLbl="node1" presStyleIdx="2" presStyleCnt="4">
        <dgm:presLayoutVars>
          <dgm:bulletEnabled val="1"/>
        </dgm:presLayoutVars>
      </dgm:prSet>
      <dgm:spPr/>
    </dgm:pt>
    <dgm:pt modelId="{034FA540-FDBB-48DD-8606-BA4012854051}" type="pres">
      <dgm:prSet presAssocID="{0F716D6B-3241-473C-860D-D6C2E1D10112}" presName="Name9" presStyleLbl="parChTrans1D2" presStyleIdx="3" presStyleCnt="4"/>
      <dgm:spPr/>
    </dgm:pt>
    <dgm:pt modelId="{AD35DB19-9F4C-472D-B1E0-21A297682235}" type="pres">
      <dgm:prSet presAssocID="{0F716D6B-3241-473C-860D-D6C2E1D10112}" presName="connTx" presStyleLbl="parChTrans1D2" presStyleIdx="3" presStyleCnt="4"/>
      <dgm:spPr/>
    </dgm:pt>
    <dgm:pt modelId="{669E77D2-0AD8-4476-AB33-C0451457CBA1}" type="pres">
      <dgm:prSet presAssocID="{91C5B5A3-0516-468B-A9B8-0552D8356E6C}" presName="node" presStyleLbl="node1" presStyleIdx="3" presStyleCnt="4">
        <dgm:presLayoutVars>
          <dgm:bulletEnabled val="1"/>
        </dgm:presLayoutVars>
      </dgm:prSet>
      <dgm:spPr/>
    </dgm:pt>
  </dgm:ptLst>
  <dgm:cxnLst>
    <dgm:cxn modelId="{DA1C5E13-FF42-44D4-BC1C-B8E77D4C0EB4}" type="presOf" srcId="{A5D8B02C-76E6-4C22-BC8C-85F8101CDB66}" destId="{ED33E5F3-82D1-4140-8AD9-453ACCE2F349}" srcOrd="0" destOrd="0" presId="urn:microsoft.com/office/officeart/2005/8/layout/radial1"/>
    <dgm:cxn modelId="{23434917-8898-4D14-A12B-D55E43D5A51D}" type="presOf" srcId="{3C27E37C-E5CC-49A4-BF36-7F27017708AB}" destId="{63468ACC-CB02-4E79-9E09-D982DDBD2E7A}" srcOrd="1" destOrd="0" presId="urn:microsoft.com/office/officeart/2005/8/layout/radial1"/>
    <dgm:cxn modelId="{1EA6CE1A-CBF6-4983-9A4A-E8F46E0B91B9}" srcId="{07E54A76-1EE1-4EEF-9CD9-6438280231DC}" destId="{FC11B672-5247-48D3-9D95-A3343FD76723}" srcOrd="2" destOrd="0" parTransId="{3C27E37C-E5CC-49A4-BF36-7F27017708AB}" sibTransId="{FE055D54-19BA-4DD6-B861-E56B0CB845DA}"/>
    <dgm:cxn modelId="{A1DB1E62-91D9-4773-86F3-2F022537D743}" srcId="{A5D8B02C-76E6-4C22-BC8C-85F8101CDB66}" destId="{07E54A76-1EE1-4EEF-9CD9-6438280231DC}" srcOrd="0" destOrd="0" parTransId="{8A4C7E1F-B4EA-41B7-99E0-4C16E05F1EF4}" sibTransId="{92A22719-77B1-4D7F-A3FB-C17E85AAACD9}"/>
    <dgm:cxn modelId="{B9682564-D848-4C9A-A2C3-4A8DC0F7B04F}" type="presOf" srcId="{F7260E4D-6615-48B2-A689-DC33FFFAA5A7}" destId="{8716AC47-EC0F-4217-B1AF-70EC7E032FA1}" srcOrd="1" destOrd="0" presId="urn:microsoft.com/office/officeart/2005/8/layout/radial1"/>
    <dgm:cxn modelId="{E878026A-3B72-4FE3-9344-6DCA67A15193}" type="presOf" srcId="{FC11B672-5247-48D3-9D95-A3343FD76723}" destId="{17ADCE0F-FA71-4633-AFB5-BA3FC30E09DB}" srcOrd="0" destOrd="0" presId="urn:microsoft.com/office/officeart/2005/8/layout/radial1"/>
    <dgm:cxn modelId="{92FB097B-A313-4B22-AA6A-3922A50BE76D}" srcId="{07E54A76-1EE1-4EEF-9CD9-6438280231DC}" destId="{3113D253-5E21-4D6D-9A03-603E433E7223}" srcOrd="0" destOrd="0" parTransId="{F96E78D4-50D3-4CE2-BB33-4FE6F6261AD7}" sibTransId="{042BCED2-73C6-4375-B8E5-A330B5521771}"/>
    <dgm:cxn modelId="{9A4DC77F-4092-4CCD-A01A-8058C5834631}" type="presOf" srcId="{0F716D6B-3241-473C-860D-D6C2E1D10112}" destId="{034FA540-FDBB-48DD-8606-BA4012854051}" srcOrd="0" destOrd="0" presId="urn:microsoft.com/office/officeart/2005/8/layout/radial1"/>
    <dgm:cxn modelId="{2182CD92-590E-4463-A715-38260A5B0103}" type="presOf" srcId="{1D016AA3-2FA3-49B6-A9F4-ED9978E62BAB}" destId="{838BA6F1-6315-4FC4-88A6-D6AA972D20BF}" srcOrd="0" destOrd="0" presId="urn:microsoft.com/office/officeart/2005/8/layout/radial1"/>
    <dgm:cxn modelId="{94113FA2-808A-4664-A44B-352B4CE82E40}" type="presOf" srcId="{3113D253-5E21-4D6D-9A03-603E433E7223}" destId="{F9A22731-9120-4F28-9A19-744B8125ED5D}" srcOrd="0" destOrd="0" presId="urn:microsoft.com/office/officeart/2005/8/layout/radial1"/>
    <dgm:cxn modelId="{86F04CA3-B060-4462-9656-01C8F756102E}" type="presOf" srcId="{F96E78D4-50D3-4CE2-BB33-4FE6F6261AD7}" destId="{D420774B-1936-416E-9AB5-E0B65DEA0358}" srcOrd="1" destOrd="0" presId="urn:microsoft.com/office/officeart/2005/8/layout/radial1"/>
    <dgm:cxn modelId="{84B859A7-55B9-4D01-BA44-430DADAC78BA}" type="presOf" srcId="{0F716D6B-3241-473C-860D-D6C2E1D10112}" destId="{AD35DB19-9F4C-472D-B1E0-21A297682235}" srcOrd="1" destOrd="0" presId="urn:microsoft.com/office/officeart/2005/8/layout/radial1"/>
    <dgm:cxn modelId="{E0065AA7-79C2-4C27-AA78-E510B99739DE}" type="presOf" srcId="{F7260E4D-6615-48B2-A689-DC33FFFAA5A7}" destId="{839AA5FD-3720-46BE-A7FC-CA4E98A4D00D}" srcOrd="0" destOrd="0" presId="urn:microsoft.com/office/officeart/2005/8/layout/radial1"/>
    <dgm:cxn modelId="{6EFA9BA7-D6C9-4D05-B74D-6E343E8D5519}" srcId="{07E54A76-1EE1-4EEF-9CD9-6438280231DC}" destId="{91C5B5A3-0516-468B-A9B8-0552D8356E6C}" srcOrd="3" destOrd="0" parTransId="{0F716D6B-3241-473C-860D-D6C2E1D10112}" sibTransId="{D988CD38-C832-4524-870F-8F462D1B585F}"/>
    <dgm:cxn modelId="{849832AC-9B93-4F10-89EE-279F56F37F5A}" type="presOf" srcId="{3C27E37C-E5CC-49A4-BF36-7F27017708AB}" destId="{E3879053-C305-435A-8595-A2DD0428CA33}" srcOrd="0" destOrd="0" presId="urn:microsoft.com/office/officeart/2005/8/layout/radial1"/>
    <dgm:cxn modelId="{43355AB5-3731-4082-BA44-1316BBF7BD50}" srcId="{07E54A76-1EE1-4EEF-9CD9-6438280231DC}" destId="{1D016AA3-2FA3-49B6-A9F4-ED9978E62BAB}" srcOrd="1" destOrd="0" parTransId="{F7260E4D-6615-48B2-A689-DC33FFFAA5A7}" sibTransId="{8BB6485C-B14C-4C23-B5F5-C448316E2447}"/>
    <dgm:cxn modelId="{C86BA6BA-173D-4C43-AC51-F31234BDEA58}" type="presOf" srcId="{07E54A76-1EE1-4EEF-9CD9-6438280231DC}" destId="{FDA42D08-0324-452B-9800-6FE677BAF6DA}" srcOrd="0" destOrd="0" presId="urn:microsoft.com/office/officeart/2005/8/layout/radial1"/>
    <dgm:cxn modelId="{634C44D8-42C9-4FA8-AB30-E716B5F1179F}" type="presOf" srcId="{91C5B5A3-0516-468B-A9B8-0552D8356E6C}" destId="{669E77D2-0AD8-4476-AB33-C0451457CBA1}" srcOrd="0" destOrd="0" presId="urn:microsoft.com/office/officeart/2005/8/layout/radial1"/>
    <dgm:cxn modelId="{00D783EE-556D-4790-83C6-8EF9132A0079}" type="presOf" srcId="{F96E78D4-50D3-4CE2-BB33-4FE6F6261AD7}" destId="{A80F2060-FB4C-46E2-B2FE-1FEB912A6A71}" srcOrd="0" destOrd="0" presId="urn:microsoft.com/office/officeart/2005/8/layout/radial1"/>
    <dgm:cxn modelId="{0FB27645-D2F7-49DD-A606-D72A58382D14}" type="presParOf" srcId="{ED33E5F3-82D1-4140-8AD9-453ACCE2F349}" destId="{FDA42D08-0324-452B-9800-6FE677BAF6DA}" srcOrd="0" destOrd="0" presId="urn:microsoft.com/office/officeart/2005/8/layout/radial1"/>
    <dgm:cxn modelId="{7FA0618A-CD68-4378-B812-B0A323A00902}" type="presParOf" srcId="{ED33E5F3-82D1-4140-8AD9-453ACCE2F349}" destId="{A80F2060-FB4C-46E2-B2FE-1FEB912A6A71}" srcOrd="1" destOrd="0" presId="urn:microsoft.com/office/officeart/2005/8/layout/radial1"/>
    <dgm:cxn modelId="{600953D7-B147-4FEB-A9E7-3265389A1B2E}" type="presParOf" srcId="{A80F2060-FB4C-46E2-B2FE-1FEB912A6A71}" destId="{D420774B-1936-416E-9AB5-E0B65DEA0358}" srcOrd="0" destOrd="0" presId="urn:microsoft.com/office/officeart/2005/8/layout/radial1"/>
    <dgm:cxn modelId="{02091729-19C2-4952-8ED4-1AB101185DE1}" type="presParOf" srcId="{ED33E5F3-82D1-4140-8AD9-453ACCE2F349}" destId="{F9A22731-9120-4F28-9A19-744B8125ED5D}" srcOrd="2" destOrd="0" presId="urn:microsoft.com/office/officeart/2005/8/layout/radial1"/>
    <dgm:cxn modelId="{561A66ED-629C-461F-8F16-DE0D3E3723DE}" type="presParOf" srcId="{ED33E5F3-82D1-4140-8AD9-453ACCE2F349}" destId="{839AA5FD-3720-46BE-A7FC-CA4E98A4D00D}" srcOrd="3" destOrd="0" presId="urn:microsoft.com/office/officeart/2005/8/layout/radial1"/>
    <dgm:cxn modelId="{D497F376-CB75-4F4C-B0A5-DE306F1DA2DF}" type="presParOf" srcId="{839AA5FD-3720-46BE-A7FC-CA4E98A4D00D}" destId="{8716AC47-EC0F-4217-B1AF-70EC7E032FA1}" srcOrd="0" destOrd="0" presId="urn:microsoft.com/office/officeart/2005/8/layout/radial1"/>
    <dgm:cxn modelId="{A4318AF7-65BE-46C8-86BA-4C5ACDD8FE70}" type="presParOf" srcId="{ED33E5F3-82D1-4140-8AD9-453ACCE2F349}" destId="{838BA6F1-6315-4FC4-88A6-D6AA972D20BF}" srcOrd="4" destOrd="0" presId="urn:microsoft.com/office/officeart/2005/8/layout/radial1"/>
    <dgm:cxn modelId="{66409A78-4F60-4FCA-A361-9A23ED684391}" type="presParOf" srcId="{ED33E5F3-82D1-4140-8AD9-453ACCE2F349}" destId="{E3879053-C305-435A-8595-A2DD0428CA33}" srcOrd="5" destOrd="0" presId="urn:microsoft.com/office/officeart/2005/8/layout/radial1"/>
    <dgm:cxn modelId="{191B648D-9092-4344-B25A-E6C8BDB55199}" type="presParOf" srcId="{E3879053-C305-435A-8595-A2DD0428CA33}" destId="{63468ACC-CB02-4E79-9E09-D982DDBD2E7A}" srcOrd="0" destOrd="0" presId="urn:microsoft.com/office/officeart/2005/8/layout/radial1"/>
    <dgm:cxn modelId="{2ACA503A-0FBA-48F6-88B9-842E16BD0EE9}" type="presParOf" srcId="{ED33E5F3-82D1-4140-8AD9-453ACCE2F349}" destId="{17ADCE0F-FA71-4633-AFB5-BA3FC30E09DB}" srcOrd="6" destOrd="0" presId="urn:microsoft.com/office/officeart/2005/8/layout/radial1"/>
    <dgm:cxn modelId="{126C1D6A-A512-421B-AD22-9FA24008DB07}" type="presParOf" srcId="{ED33E5F3-82D1-4140-8AD9-453ACCE2F349}" destId="{034FA540-FDBB-48DD-8606-BA4012854051}" srcOrd="7" destOrd="0" presId="urn:microsoft.com/office/officeart/2005/8/layout/radial1"/>
    <dgm:cxn modelId="{E520044D-6896-4DF7-8D81-5B316C20A07F}" type="presParOf" srcId="{034FA540-FDBB-48DD-8606-BA4012854051}" destId="{AD35DB19-9F4C-472D-B1E0-21A297682235}" srcOrd="0" destOrd="0" presId="urn:microsoft.com/office/officeart/2005/8/layout/radial1"/>
    <dgm:cxn modelId="{CE516A5B-D321-471D-A4B2-D58458F94F67}" type="presParOf" srcId="{ED33E5F3-82D1-4140-8AD9-453ACCE2F349}" destId="{669E77D2-0AD8-4476-AB33-C0451457CBA1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A42D08-0324-452B-9800-6FE677BAF6DA}">
      <dsp:nvSpPr>
        <dsp:cNvPr id="0" name=""/>
        <dsp:cNvSpPr/>
      </dsp:nvSpPr>
      <dsp:spPr>
        <a:xfrm>
          <a:off x="2029664" y="1576433"/>
          <a:ext cx="1198470" cy="119847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유학</a:t>
          </a:r>
        </a:p>
      </dsp:txBody>
      <dsp:txXfrm>
        <a:off x="2205176" y="1751945"/>
        <a:ext cx="847446" cy="847446"/>
      </dsp:txXfrm>
    </dsp:sp>
    <dsp:sp modelId="{A80F2060-FB4C-46E2-B2FE-1FEB912A6A71}">
      <dsp:nvSpPr>
        <dsp:cNvPr id="0" name=""/>
        <dsp:cNvSpPr/>
      </dsp:nvSpPr>
      <dsp:spPr>
        <a:xfrm rot="16200000">
          <a:off x="2448205" y="1375223"/>
          <a:ext cx="361389" cy="41029"/>
        </a:xfrm>
        <a:custGeom>
          <a:avLst/>
          <a:gdLst/>
          <a:ahLst/>
          <a:cxnLst/>
          <a:rect l="0" t="0" r="0" b="0"/>
          <a:pathLst>
            <a:path>
              <a:moveTo>
                <a:pt x="0" y="20514"/>
              </a:moveTo>
              <a:lnTo>
                <a:pt x="361389" y="205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619865" y="1386703"/>
        <a:ext cx="18069" cy="18069"/>
      </dsp:txXfrm>
    </dsp:sp>
    <dsp:sp modelId="{F9A22731-9120-4F28-9A19-744B8125ED5D}">
      <dsp:nvSpPr>
        <dsp:cNvPr id="0" name=""/>
        <dsp:cNvSpPr/>
      </dsp:nvSpPr>
      <dsp:spPr>
        <a:xfrm>
          <a:off x="2029664" y="16572"/>
          <a:ext cx="1198470" cy="119847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SAT/ACT</a:t>
          </a:r>
          <a:endParaRPr lang="ko-KR" altLang="en-US" sz="1600" kern="1200" dirty="0"/>
        </a:p>
      </dsp:txBody>
      <dsp:txXfrm>
        <a:off x="2205176" y="192084"/>
        <a:ext cx="847446" cy="847446"/>
      </dsp:txXfrm>
    </dsp:sp>
    <dsp:sp modelId="{839AA5FD-3720-46BE-A7FC-CA4E98A4D00D}">
      <dsp:nvSpPr>
        <dsp:cNvPr id="0" name=""/>
        <dsp:cNvSpPr/>
      </dsp:nvSpPr>
      <dsp:spPr>
        <a:xfrm>
          <a:off x="3228135" y="2155154"/>
          <a:ext cx="361389" cy="41029"/>
        </a:xfrm>
        <a:custGeom>
          <a:avLst/>
          <a:gdLst/>
          <a:ahLst/>
          <a:cxnLst/>
          <a:rect l="0" t="0" r="0" b="0"/>
          <a:pathLst>
            <a:path>
              <a:moveTo>
                <a:pt x="0" y="20514"/>
              </a:moveTo>
              <a:lnTo>
                <a:pt x="361389" y="205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399795" y="2166634"/>
        <a:ext cx="18069" cy="18069"/>
      </dsp:txXfrm>
    </dsp:sp>
    <dsp:sp modelId="{838BA6F1-6315-4FC4-88A6-D6AA972D20BF}">
      <dsp:nvSpPr>
        <dsp:cNvPr id="0" name=""/>
        <dsp:cNvSpPr/>
      </dsp:nvSpPr>
      <dsp:spPr>
        <a:xfrm>
          <a:off x="3589525" y="1576433"/>
          <a:ext cx="1198470" cy="1198470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GPA</a:t>
          </a:r>
          <a:endParaRPr lang="ko-KR" altLang="en-US" sz="1600" kern="1200" dirty="0"/>
        </a:p>
      </dsp:txBody>
      <dsp:txXfrm>
        <a:off x="3765037" y="1751945"/>
        <a:ext cx="847446" cy="847446"/>
      </dsp:txXfrm>
    </dsp:sp>
    <dsp:sp modelId="{E3879053-C305-435A-8595-A2DD0428CA33}">
      <dsp:nvSpPr>
        <dsp:cNvPr id="0" name=""/>
        <dsp:cNvSpPr/>
      </dsp:nvSpPr>
      <dsp:spPr>
        <a:xfrm rot="5400000">
          <a:off x="2448205" y="2935084"/>
          <a:ext cx="361389" cy="41029"/>
        </a:xfrm>
        <a:custGeom>
          <a:avLst/>
          <a:gdLst/>
          <a:ahLst/>
          <a:cxnLst/>
          <a:rect l="0" t="0" r="0" b="0"/>
          <a:pathLst>
            <a:path>
              <a:moveTo>
                <a:pt x="0" y="20514"/>
              </a:moveTo>
              <a:lnTo>
                <a:pt x="361389" y="205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619865" y="2946564"/>
        <a:ext cx="18069" cy="18069"/>
      </dsp:txXfrm>
    </dsp:sp>
    <dsp:sp modelId="{17ADCE0F-FA71-4633-AFB5-BA3FC30E09DB}">
      <dsp:nvSpPr>
        <dsp:cNvPr id="0" name=""/>
        <dsp:cNvSpPr/>
      </dsp:nvSpPr>
      <dsp:spPr>
        <a:xfrm>
          <a:off x="2029664" y="3136294"/>
          <a:ext cx="1198470" cy="1198470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EC</a:t>
          </a:r>
          <a:endParaRPr lang="ko-KR" altLang="en-US" sz="1600" kern="1200" dirty="0"/>
        </a:p>
      </dsp:txBody>
      <dsp:txXfrm>
        <a:off x="2205176" y="3311806"/>
        <a:ext cx="847446" cy="847446"/>
      </dsp:txXfrm>
    </dsp:sp>
    <dsp:sp modelId="{034FA540-FDBB-48DD-8606-BA4012854051}">
      <dsp:nvSpPr>
        <dsp:cNvPr id="0" name=""/>
        <dsp:cNvSpPr/>
      </dsp:nvSpPr>
      <dsp:spPr>
        <a:xfrm rot="10800000">
          <a:off x="1668274" y="2155154"/>
          <a:ext cx="361389" cy="41029"/>
        </a:xfrm>
        <a:custGeom>
          <a:avLst/>
          <a:gdLst/>
          <a:ahLst/>
          <a:cxnLst/>
          <a:rect l="0" t="0" r="0" b="0"/>
          <a:pathLst>
            <a:path>
              <a:moveTo>
                <a:pt x="0" y="20514"/>
              </a:moveTo>
              <a:lnTo>
                <a:pt x="361389" y="205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 rot="10800000">
        <a:off x="1839934" y="2166634"/>
        <a:ext cx="18069" cy="18069"/>
      </dsp:txXfrm>
    </dsp:sp>
    <dsp:sp modelId="{669E77D2-0AD8-4476-AB33-C0451457CBA1}">
      <dsp:nvSpPr>
        <dsp:cNvPr id="0" name=""/>
        <dsp:cNvSpPr/>
      </dsp:nvSpPr>
      <dsp:spPr>
        <a:xfrm>
          <a:off x="469803" y="1576433"/>
          <a:ext cx="1198470" cy="1198470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Essay</a:t>
          </a:r>
          <a:endParaRPr lang="ko-KR" altLang="en-US" sz="1600" kern="1200" dirty="0"/>
        </a:p>
      </dsp:txBody>
      <dsp:txXfrm>
        <a:off x="645315" y="1751945"/>
        <a:ext cx="847446" cy="847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37175-9F71-4B19-AFE8-95267C68876E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F4E2B-9F9F-4F0B-A586-1BD9658A3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51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내용은 지극히 주관적인 의견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F4E2B-9F9F-4F0B-A586-1BD9658A32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638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미국 대학 학부 유학 기준으로 설명</a:t>
            </a:r>
            <a:endParaRPr lang="en-US" altLang="ko-KR" dirty="0"/>
          </a:p>
          <a:p>
            <a:r>
              <a:rPr lang="ko-KR" altLang="en-US" dirty="0"/>
              <a:t>추천서도 중요하지만 위 </a:t>
            </a:r>
            <a:r>
              <a:rPr lang="en-US" altLang="ko-KR" dirty="0"/>
              <a:t>4</a:t>
            </a:r>
            <a:r>
              <a:rPr lang="ko-KR" altLang="en-US" dirty="0"/>
              <a:t>가지에 비해 본인이 컨트롤 할 수 있는 부분이 적으므로 제외함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F4E2B-9F9F-4F0B-A586-1BD9658A32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686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링크드인</a:t>
            </a:r>
            <a:r>
              <a:rPr lang="ko-KR" altLang="en-US" dirty="0"/>
              <a:t> </a:t>
            </a:r>
            <a:r>
              <a:rPr lang="en-US" altLang="ko-KR" dirty="0"/>
              <a:t>== </a:t>
            </a:r>
            <a:r>
              <a:rPr lang="ko-KR" altLang="en-US" dirty="0" err="1"/>
              <a:t>레퍼럴을</a:t>
            </a:r>
            <a:r>
              <a:rPr lang="ko-KR" altLang="en-US" dirty="0"/>
              <a:t> 받을 확률을 가장 효과적으로 높여주는 수단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F4E2B-9F9F-4F0B-A586-1BD9658A328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403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앤드류 킴</a:t>
            </a:r>
            <a:r>
              <a:rPr lang="en-US" altLang="ko-KR" dirty="0"/>
              <a:t>: </a:t>
            </a:r>
            <a:r>
              <a:rPr lang="ko-KR" altLang="en-US" dirty="0"/>
              <a:t>채용 관련 </a:t>
            </a:r>
            <a:r>
              <a:rPr lang="ko-KR" altLang="en-US" dirty="0" err="1"/>
              <a:t>스타트업인</a:t>
            </a:r>
            <a:r>
              <a:rPr lang="ko-KR" altLang="en-US" dirty="0"/>
              <a:t> </a:t>
            </a:r>
            <a:r>
              <a:rPr lang="ko-KR" altLang="en-US" dirty="0" err="1"/>
              <a:t>파인드</a:t>
            </a:r>
            <a:r>
              <a:rPr lang="ko-KR" altLang="en-US" dirty="0"/>
              <a:t> 대표</a:t>
            </a:r>
            <a:r>
              <a:rPr lang="en-US" altLang="ko-KR" dirty="0"/>
              <a:t>, </a:t>
            </a:r>
            <a:r>
              <a:rPr lang="ko-KR" altLang="en-US" dirty="0" err="1"/>
              <a:t>우버가</a:t>
            </a:r>
            <a:r>
              <a:rPr lang="ko-KR" altLang="en-US" dirty="0"/>
              <a:t> </a:t>
            </a:r>
            <a:r>
              <a:rPr lang="en-US" altLang="ko-KR" dirty="0"/>
              <a:t>400</a:t>
            </a:r>
            <a:r>
              <a:rPr lang="ko-KR" altLang="en-US" dirty="0"/>
              <a:t>명에서 </a:t>
            </a:r>
            <a:r>
              <a:rPr lang="en-US" altLang="ko-KR" dirty="0"/>
              <a:t>22,000</a:t>
            </a:r>
            <a:r>
              <a:rPr lang="ko-KR" altLang="en-US" dirty="0"/>
              <a:t>명의 직원을 고용하기까지 우버 아시아 지역 채용 총괄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F4E2B-9F9F-4F0B-A586-1BD9658A328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778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5E625-3D4B-5849-9416-779580306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095C00-DD36-8802-DCEB-90C796995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18A3D-C5E9-3BC2-2AF9-BD146116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10F4-8F88-4EF0-ACBD-1FEEE7204308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87001-4CCC-11B9-9855-660CC81F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946A8F-49A2-F52B-5922-2C8BC988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8EC8-FFD1-495C-B497-970450A67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2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419C6-85DA-6E77-232B-03AA47462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3EB9EC-FE71-FFA7-69B7-C02BECAF1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B6E35-E4B1-ED8E-F3DF-AAFB029E4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10F4-8F88-4EF0-ACBD-1FEEE7204308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5ABA5-D093-C7C0-B256-CE7C59A6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77F0D-2AAD-4489-87B4-110EBC71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8EC8-FFD1-495C-B497-970450A67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13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5A543B-CD48-FC34-EEDF-7CF527FDC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795D82-F967-61E4-0DC2-479402657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FA525-0193-27B4-090B-2304FB40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10F4-8F88-4EF0-ACBD-1FEEE7204308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1B9D7-7B87-9878-5AF7-5A74768C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21FB61-0BC1-EB54-0A5E-522B3828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8EC8-FFD1-495C-B497-970450A67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33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F85FF-063F-4F75-0605-1063BB3BA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22F11A-A36B-0F64-E07E-B4A6BBD35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D1087-01A0-66C8-0822-3C31B494F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10F4-8F88-4EF0-ACBD-1FEEE7204308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F1FBFD-8A32-44A5-8114-4BE0ED63D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C36A2-048C-7D3A-DC34-B91EFC77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8EC8-FFD1-495C-B497-970450A67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97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35ED9-A250-0D4E-B5C8-81C6EB738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13AC1A-9C54-71BB-FBF1-CB47DAABA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986E4A-0178-0CF9-139B-6206EA02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10F4-8F88-4EF0-ACBD-1FEEE7204308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203B13-67B8-3D3C-1542-2D0477899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2E6A46-AF80-CFA4-B048-3ED9DBC3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8EC8-FFD1-495C-B497-970450A67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25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77BBD-8908-2772-5CD4-4838DD96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B714B-78A1-EFF8-8FA4-012E33349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026C72-9629-575B-D00F-EA89F0C7C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64866F-BA8F-20F1-2185-7634C54C9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10F4-8F88-4EF0-ACBD-1FEEE7204308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B18CED-4623-EBAA-392C-BA1B747F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3D60F9-8C43-0A59-F269-FD45372D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8EC8-FFD1-495C-B497-970450A67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81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E30A3-1DE9-32EF-684A-0C4C4647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52F6CB-C181-11C2-420F-8D7C23561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974CD4-7679-7D69-1B67-7A99A2C5E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B8456E-7688-721B-82C2-1A51F8CBB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90112A-BC55-DB73-A7BE-67D0A5F27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E6341A-1763-849E-4BC5-BA3454C4D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10F4-8F88-4EF0-ACBD-1FEEE7204308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DB4482-C108-48A2-910A-BACC5FA4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4451C1-FECB-0D44-DCC2-F28F0B19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8EC8-FFD1-495C-B497-970450A67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82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C10A0-BB5F-860A-A766-DECA65D8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14E246-5CE8-EA01-69B1-8C0A6F02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10F4-8F88-4EF0-ACBD-1FEEE7204308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C5963A-6896-0E85-C988-EC142B75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90A2D-D3FB-FDD1-4499-802A2E94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8EC8-FFD1-495C-B497-970450A67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77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C1CD56-1EEE-12C3-1B80-B675C0CAF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10F4-8F88-4EF0-ACBD-1FEEE7204308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E3C905-2119-DEC5-6652-FAD02299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DA6C53-7BED-4BB6-B1B3-2E3F20D3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8EC8-FFD1-495C-B497-970450A67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30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BFA9D-231A-96EC-DCB1-78317C3F0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4C508-64F3-4D96-C5EB-F00B7A340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F550EF-341E-5F56-098B-83EBDC59E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9AEAA2-3C51-1E78-EC3E-B05AFA16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10F4-8F88-4EF0-ACBD-1FEEE7204308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1D6E1F-DEB8-B7B1-8902-648B8212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41E41E-0E19-CCBA-26F0-C8697AE5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8EC8-FFD1-495C-B497-970450A67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11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495F2-66F1-0C35-B9C8-5D4333E6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538D75-E9C6-3F34-D41F-A9BA07E7A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F6AC8E-8775-F922-BDE2-6FBC1EB9A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1F1369-1975-0783-4FE5-4B1D3E8B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10F4-8F88-4EF0-ACBD-1FEEE7204308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EA742A-A53C-4E56-DF83-B7E1EBF7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F89E91-8DFF-F4B7-0F3A-A329C971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8EC8-FFD1-495C-B497-970450A67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83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8F1EC6-1DFE-AEFD-5A91-96E91BC9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CB8B55-5CCF-C92B-80A5-ED5416A9B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DF777F-1F99-6C34-DF21-6FA790191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B10F4-8F88-4EF0-ACBD-1FEEE7204308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D1706-A8B1-13D1-3311-E53C9BB83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9A8F2A-2490-B271-D149-F7B8BD9B1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E8EC8-FFD1-495C-B497-970450A67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93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-ZREjfmqe8&amp;t=461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eb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createproblems.com/blog/how-faang-hires-engineers" TargetMode="External"/><Relationship Id="rId2" Type="http://schemas.openxmlformats.org/officeDocument/2006/relationships/hyperlink" Target="https://www.wecreateproblems.com/blog/tech-interviews-5-ways-to-find-cultural-f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rtechnologist.com/articles/recruitment-onboarding/3-reasons-why-referrals-are-the-way-forward-for-recruitment-in-2018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pulse/20140408141311-1987025-top-trends-in-employee-referral-programs/" TargetMode="External"/><Relationship Id="rId4" Type="http://schemas.openxmlformats.org/officeDocument/2006/relationships/hyperlink" Target="https://www.slideshare.net/eremedia/raising-your-employee-referral-program-results-to-50-of-all-hir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DCD7C-BDE2-29CC-61ED-8CC64EFD87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EAEC33-8A96-59A2-5405-67FD9E5F93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610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D1433-A5AE-FFA2-E83F-276977EF5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65" y="-116237"/>
            <a:ext cx="10515600" cy="1325563"/>
          </a:xfrm>
        </p:spPr>
        <p:txBody>
          <a:bodyPr/>
          <a:lstStyle/>
          <a:p>
            <a:r>
              <a:rPr lang="ko-KR" altLang="en-US" dirty="0" err="1"/>
              <a:t>링크드인</a:t>
            </a:r>
            <a:r>
              <a:rPr lang="ko-KR" altLang="en-US" dirty="0"/>
              <a:t> 활용하기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C016B60-9D82-38E1-EE9C-40827763A6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7" b="9970"/>
          <a:stretch/>
        </p:blipFill>
        <p:spPr>
          <a:xfrm>
            <a:off x="2986600" y="1364806"/>
            <a:ext cx="2664321" cy="45834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49B020C-1ECF-53A1-22AD-9B3F19242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2" b="11203"/>
          <a:stretch/>
        </p:blipFill>
        <p:spPr>
          <a:xfrm>
            <a:off x="3468915" y="1690687"/>
            <a:ext cx="2532391" cy="457852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3C41134-E0C7-9658-FA59-9CF7701098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0" b="11048"/>
          <a:stretch/>
        </p:blipFill>
        <p:spPr>
          <a:xfrm>
            <a:off x="6133324" y="1403360"/>
            <a:ext cx="2674606" cy="454494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54B9A8A-0935-6777-5747-7C60B8760DB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3" b="13228"/>
          <a:stretch/>
        </p:blipFill>
        <p:spPr>
          <a:xfrm>
            <a:off x="6578014" y="1724267"/>
            <a:ext cx="2858909" cy="454494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75C4D35-8913-0FFF-846F-558F82D90F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6" b="10097"/>
          <a:stretch/>
        </p:blipFill>
        <p:spPr>
          <a:xfrm>
            <a:off x="146865" y="1369780"/>
            <a:ext cx="2664321" cy="45785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2121C78-1414-2AEC-41F6-DC4F6361078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84"/>
          <a:stretch/>
        </p:blipFill>
        <p:spPr>
          <a:xfrm>
            <a:off x="9333641" y="1403361"/>
            <a:ext cx="2618453" cy="508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4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hlinkClick r:id="rId3"/>
            <a:extLst>
              <a:ext uri="{FF2B5EF4-FFF2-40B4-BE49-F238E27FC236}">
                <a16:creationId xmlns:a16="http://schemas.microsoft.com/office/drawing/2014/main" id="{26ECBB27-EA41-3E28-0553-CA111D71B9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514" y="1151466"/>
            <a:ext cx="8140972" cy="455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0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9A71E-652C-BE31-6098-BAEBE43F9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과연 내게 맞을까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E11E2-DB80-B3CC-335D-7CC75AE89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3148"/>
          </a:xfrm>
        </p:spPr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</a:rPr>
              <a:t>이과 전공을 하고자 하는 경우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ko-KR" altLang="en-US" dirty="0">
                <a:solidFill>
                  <a:schemeClr val="accent1"/>
                </a:solidFill>
              </a:rPr>
              <a:t>북미에서 취업을 하고 싶은 경우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ko-KR" altLang="en-US" dirty="0">
                <a:solidFill>
                  <a:schemeClr val="accent1"/>
                </a:solidFill>
              </a:rPr>
              <a:t>북미에서 정착을 하고 싶은 경우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F416607-C815-2317-E6E4-BDFB5A50FABC}"/>
              </a:ext>
            </a:extLst>
          </p:cNvPr>
          <p:cNvSpPr txBox="1">
            <a:spLocks/>
          </p:cNvSpPr>
          <p:nvPr/>
        </p:nvSpPr>
        <p:spPr>
          <a:xfrm>
            <a:off x="838200" y="3823710"/>
            <a:ext cx="10515600" cy="1863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</a:rPr>
              <a:t>단순히 영어 실력을 향상시키고 싶은 경우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학위만 얻고 한국으로 </a:t>
            </a:r>
            <a:r>
              <a:rPr lang="ko-KR" altLang="en-US" dirty="0" err="1">
                <a:solidFill>
                  <a:srgbClr val="FF0000"/>
                </a:solidFill>
              </a:rPr>
              <a:t>리턴할</a:t>
            </a:r>
            <a:r>
              <a:rPr lang="ko-KR" altLang="en-US" dirty="0">
                <a:solidFill>
                  <a:srgbClr val="FF0000"/>
                </a:solidFill>
              </a:rPr>
              <a:t> 계획인 경우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미국 대학 수업을 따라가기에는 부족한 영어 실력일 경우</a:t>
            </a:r>
          </a:p>
        </p:txBody>
      </p:sp>
    </p:spTree>
    <p:extLst>
      <p:ext uri="{BB962C8B-B14F-4D97-AF65-F5344CB8AC3E}">
        <p14:creationId xmlns:p14="http://schemas.microsoft.com/office/powerpoint/2010/main" val="236748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D450E-676B-E0F2-EBE6-E6C83B85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Freshmen </a:t>
            </a:r>
            <a:r>
              <a:rPr lang="ko-KR" altLang="en-US" dirty="0"/>
              <a:t>유학과 </a:t>
            </a:r>
            <a:r>
              <a:rPr lang="en-US" altLang="ko-KR" dirty="0"/>
              <a:t>Transfer </a:t>
            </a:r>
            <a:r>
              <a:rPr lang="ko-KR" altLang="en-US" dirty="0"/>
              <a:t>유학</a:t>
            </a:r>
            <a:br>
              <a:rPr lang="en-US" altLang="ko-KR" dirty="0"/>
            </a:br>
            <a:endParaRPr lang="ko-KR" altLang="en-US" dirty="0"/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ABBF1C8B-BEDD-991E-1754-4F9CF8E10B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31116"/>
              </p:ext>
            </p:extLst>
          </p:nvPr>
        </p:nvGraphicFramePr>
        <p:xfrm>
          <a:off x="703119" y="1825625"/>
          <a:ext cx="5257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5399317-43E9-2022-73FD-79F4A49C3772}"/>
              </a:ext>
            </a:extLst>
          </p:cNvPr>
          <p:cNvSpPr txBox="1"/>
          <p:nvPr/>
        </p:nvSpPr>
        <p:spPr>
          <a:xfrm>
            <a:off x="6096000" y="1825625"/>
            <a:ext cx="548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Freshmen(</a:t>
            </a:r>
            <a:r>
              <a:rPr lang="ko-KR" altLang="en-US" dirty="0" err="1"/>
              <a:t>신입학</a:t>
            </a:r>
            <a:r>
              <a:rPr lang="en-US" altLang="ko-KR" dirty="0"/>
              <a:t>) </a:t>
            </a:r>
            <a:r>
              <a:rPr lang="ko-KR" altLang="en-US" dirty="0"/>
              <a:t>유학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540F80-5A67-3905-14E1-49E994AA4FC2}"/>
              </a:ext>
            </a:extLst>
          </p:cNvPr>
          <p:cNvSpPr txBox="1"/>
          <p:nvPr/>
        </p:nvSpPr>
        <p:spPr>
          <a:xfrm>
            <a:off x="6096000" y="4010841"/>
            <a:ext cx="548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Transfer(</a:t>
            </a:r>
            <a:r>
              <a:rPr lang="ko-KR" altLang="en-US" dirty="0"/>
              <a:t>편입학</a:t>
            </a:r>
            <a:r>
              <a:rPr lang="en-US" altLang="ko-KR" dirty="0"/>
              <a:t>) </a:t>
            </a:r>
            <a:r>
              <a:rPr lang="ko-KR" altLang="en-US" dirty="0"/>
              <a:t>유학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9938BD-74E8-1710-C0B1-F2A2F954C5A0}"/>
              </a:ext>
            </a:extLst>
          </p:cNvPr>
          <p:cNvSpPr txBox="1"/>
          <p:nvPr/>
        </p:nvSpPr>
        <p:spPr>
          <a:xfrm>
            <a:off x="6204030" y="2349661"/>
            <a:ext cx="514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중요도</a:t>
            </a:r>
            <a:r>
              <a:rPr lang="en-US" altLang="ko-KR" dirty="0"/>
              <a:t>: GPA &gt; EC &gt; Essay &gt; SAT/ACT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B748B-7803-FE99-EAE3-A985F9612197}"/>
              </a:ext>
            </a:extLst>
          </p:cNvPr>
          <p:cNvSpPr txBox="1"/>
          <p:nvPr/>
        </p:nvSpPr>
        <p:spPr>
          <a:xfrm>
            <a:off x="6231083" y="4534877"/>
            <a:ext cx="514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중요도</a:t>
            </a:r>
            <a:r>
              <a:rPr lang="en-US" altLang="ko-KR" dirty="0"/>
              <a:t>: GPA &gt; EC </a:t>
            </a:r>
            <a:r>
              <a:rPr lang="en-US" altLang="ko-KR" dirty="0">
                <a:solidFill>
                  <a:srgbClr val="FF0000"/>
                </a:solidFill>
              </a:rPr>
              <a:t>&gt;= </a:t>
            </a:r>
            <a:r>
              <a:rPr lang="en-US" altLang="ko-KR" dirty="0"/>
              <a:t>Essay </a:t>
            </a:r>
            <a:r>
              <a:rPr lang="en-US" altLang="ko-KR" dirty="0">
                <a:solidFill>
                  <a:srgbClr val="FF0000"/>
                </a:solidFill>
              </a:rPr>
              <a:t>&gt;&gt;</a:t>
            </a:r>
            <a:r>
              <a:rPr lang="en-US" altLang="ko-KR" dirty="0"/>
              <a:t> SAT/ACT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120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87665-DD2E-1A8D-0696-217F2251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준비 과정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92C34F1-D0C7-6A08-50C1-9B14D36A1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305" y="1690688"/>
            <a:ext cx="6119390" cy="42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0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87665-DD2E-1A8D-0696-217F2251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준비 과정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DF17F60-7150-04A8-182F-4563E377F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7" y="1690688"/>
            <a:ext cx="10196945" cy="42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3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29A72-A596-5DB3-8D07-CBB6B8A2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393D62-3A7D-33CC-ED83-61205F24D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47" y="1307375"/>
            <a:ext cx="10440305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1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B50E2-691F-424A-3740-71CC2807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빅텍</a:t>
            </a:r>
            <a:r>
              <a:rPr lang="en-US" altLang="ko-KR" dirty="0"/>
              <a:t>(</a:t>
            </a:r>
            <a:r>
              <a:rPr lang="en-US" altLang="ko-KR" dirty="0" err="1"/>
              <a:t>BigTech</a:t>
            </a:r>
            <a:r>
              <a:rPr lang="en-US" altLang="ko-KR" dirty="0"/>
              <a:t>)</a:t>
            </a:r>
            <a:r>
              <a:rPr lang="ko-KR" altLang="en-US" dirty="0"/>
              <a:t> 취업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FC190-599C-5768-2979-50C4E5BEA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2050"/>
            <a:ext cx="4402282" cy="3234748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800" b="0" i="0" dirty="0">
                <a:effectLst/>
                <a:latin typeface="Aeoniktrial"/>
              </a:rPr>
              <a:t>Initial </a:t>
            </a:r>
            <a:r>
              <a:rPr lang="en-US" altLang="ko-KR" sz="1800" b="0" i="0" dirty="0">
                <a:solidFill>
                  <a:srgbClr val="FF0000"/>
                </a:solidFill>
                <a:effectLst/>
                <a:latin typeface="Aeoniktrial"/>
              </a:rPr>
              <a:t>resume/CV screening</a:t>
            </a:r>
            <a:r>
              <a:rPr lang="en-US" altLang="ko-KR" sz="1800" b="0" i="0" dirty="0">
                <a:effectLst/>
                <a:latin typeface="Aeoniktrial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800" b="0" i="0" dirty="0">
                <a:effectLst/>
                <a:latin typeface="Aeoniktrial"/>
              </a:rPr>
              <a:t>One or two </a:t>
            </a:r>
            <a:r>
              <a:rPr lang="en-US" altLang="ko-KR" sz="1800" b="0" i="0" dirty="0">
                <a:solidFill>
                  <a:srgbClr val="FF0000"/>
                </a:solidFill>
                <a:effectLst/>
                <a:latin typeface="Aeoniktrial"/>
              </a:rPr>
              <a:t>technical phone interviews</a:t>
            </a:r>
            <a:r>
              <a:rPr lang="en-US" altLang="ko-KR" sz="1800" b="0" i="0" dirty="0">
                <a:effectLst/>
                <a:latin typeface="Aeoniktrial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800" b="0" i="0" dirty="0">
                <a:solidFill>
                  <a:srgbClr val="FF0000"/>
                </a:solidFill>
                <a:effectLst/>
                <a:latin typeface="Aeoniktrial"/>
              </a:rPr>
              <a:t>FaceTime interviews</a:t>
            </a:r>
            <a:r>
              <a:rPr lang="en-US" altLang="ko-KR" sz="1800" b="0" i="0" dirty="0">
                <a:effectLst/>
                <a:latin typeface="Aeoniktrial"/>
              </a:rPr>
              <a:t>. This round may include up to 5 sessions of 1:1 interviews, 30 minutes each. These sessions are designed to assess candidates’ </a:t>
            </a:r>
            <a:r>
              <a:rPr lang="en-US" altLang="ko-KR" sz="1800" b="0" i="0" dirty="0">
                <a:solidFill>
                  <a:srgbClr val="FF0000"/>
                </a:solidFill>
                <a:effectLst/>
                <a:latin typeface="Aeoniktrial"/>
              </a:rPr>
              <a:t>technical and behavioral skills</a:t>
            </a:r>
            <a:r>
              <a:rPr lang="en-US" altLang="ko-KR" sz="1800" b="0" i="0" dirty="0">
                <a:effectLst/>
                <a:latin typeface="Aeoniktrial"/>
              </a:rPr>
              <a:t>, so they may include </a:t>
            </a:r>
            <a:r>
              <a:rPr lang="en-US" altLang="ko-KR" sz="1800" b="0" i="0" dirty="0">
                <a:solidFill>
                  <a:srgbClr val="FF0000"/>
                </a:solidFill>
                <a:effectLst/>
                <a:latin typeface="Aeoniktrial"/>
              </a:rPr>
              <a:t>coding questions</a:t>
            </a:r>
            <a:r>
              <a:rPr lang="en-US" altLang="ko-KR" sz="1800" b="0" i="0" dirty="0">
                <a:effectLst/>
                <a:latin typeface="Aeoniktrial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800" b="0" i="0" dirty="0">
                <a:solidFill>
                  <a:srgbClr val="FF0000"/>
                </a:solidFill>
                <a:effectLst/>
                <a:latin typeface="Aeoniktrial"/>
              </a:rPr>
              <a:t>On-site interviews</a:t>
            </a:r>
            <a:r>
              <a:rPr lang="en-US" altLang="ko-KR" sz="1800" b="0" i="0" dirty="0">
                <a:effectLst/>
                <a:latin typeface="Aeoniktrial"/>
              </a:rPr>
              <a:t>. Apple traditionally concludes its hiring with a round of on-site interviews, which usually last 6 hours.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7987A62-1BA3-F684-947C-88217A5F42AF}"/>
              </a:ext>
            </a:extLst>
          </p:cNvPr>
          <p:cNvSpPr txBox="1">
            <a:spLocks/>
          </p:cNvSpPr>
          <p:nvPr/>
        </p:nvSpPr>
        <p:spPr>
          <a:xfrm>
            <a:off x="5915891" y="3002977"/>
            <a:ext cx="5524499" cy="2535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Aeoniktrial"/>
              </a:rPr>
              <a:t>An initial </a:t>
            </a:r>
            <a:r>
              <a:rPr lang="en-US" altLang="ko-KR" sz="1800" dirty="0">
                <a:solidFill>
                  <a:srgbClr val="FF0000"/>
                </a:solidFill>
                <a:latin typeface="Aeoniktrial"/>
              </a:rPr>
              <a:t>resume screening</a:t>
            </a:r>
            <a:r>
              <a:rPr lang="en-US" altLang="ko-KR" sz="1800" dirty="0">
                <a:latin typeface="Aeoniktrial"/>
              </a:rPr>
              <a:t>.</a:t>
            </a:r>
          </a:p>
          <a:p>
            <a:r>
              <a:rPr lang="en-US" altLang="ko-KR" sz="1800" dirty="0">
                <a:latin typeface="Aeoniktrial"/>
              </a:rPr>
              <a:t>A </a:t>
            </a:r>
            <a:r>
              <a:rPr lang="en-US" altLang="ko-KR" sz="1800" dirty="0">
                <a:solidFill>
                  <a:srgbClr val="FF0000"/>
                </a:solidFill>
                <a:latin typeface="Aeoniktrial"/>
              </a:rPr>
              <a:t>technical phone screen</a:t>
            </a:r>
            <a:r>
              <a:rPr lang="en-US" altLang="ko-KR" sz="1800" dirty="0">
                <a:latin typeface="Aeoniktrial"/>
              </a:rPr>
              <a:t>.</a:t>
            </a:r>
          </a:p>
          <a:p>
            <a:r>
              <a:rPr lang="en-US" altLang="ko-KR" sz="1800" dirty="0">
                <a:latin typeface="Aeoniktrial"/>
              </a:rPr>
              <a:t>A whiteboard </a:t>
            </a:r>
            <a:r>
              <a:rPr lang="en-US" altLang="ko-KR" sz="1800" dirty="0">
                <a:solidFill>
                  <a:srgbClr val="FF0000"/>
                </a:solidFill>
                <a:latin typeface="Aeoniktrial"/>
              </a:rPr>
              <a:t>coding test </a:t>
            </a:r>
            <a:r>
              <a:rPr lang="en-US" altLang="ko-KR" sz="1800" dirty="0">
                <a:latin typeface="Aeoniktrial"/>
              </a:rPr>
              <a:t>or take-home </a:t>
            </a:r>
            <a:r>
              <a:rPr lang="en-US" altLang="ko-KR" sz="1800" dirty="0">
                <a:solidFill>
                  <a:srgbClr val="FF0000"/>
                </a:solidFill>
                <a:latin typeface="Aeoniktrial"/>
              </a:rPr>
              <a:t>coding challenge</a:t>
            </a:r>
            <a:r>
              <a:rPr lang="en-US" altLang="ko-KR" sz="1800" dirty="0">
                <a:latin typeface="Aeoniktrial"/>
              </a:rPr>
              <a:t>. These tests usually take no more than 30 minutes, and candidates should explain their solutions clearly.</a:t>
            </a:r>
          </a:p>
          <a:p>
            <a:r>
              <a:rPr lang="en-US" altLang="ko-KR" sz="1800" dirty="0">
                <a:latin typeface="Aeoniktrial"/>
              </a:rPr>
              <a:t>A final round of thorough </a:t>
            </a:r>
            <a:r>
              <a:rPr lang="en-US" altLang="ko-KR" sz="1800" dirty="0">
                <a:solidFill>
                  <a:srgbClr val="FF0000"/>
                </a:solidFill>
                <a:latin typeface="Aeoniktrial"/>
              </a:rPr>
              <a:t>on-site interviews</a:t>
            </a:r>
            <a:r>
              <a:rPr lang="en-US" altLang="ko-KR" sz="1800" dirty="0">
                <a:latin typeface="Aeoniktrial"/>
              </a:rPr>
              <a:t>, which help assess the applicant’s</a:t>
            </a:r>
            <a:r>
              <a:rPr lang="en-US" altLang="ko-KR" sz="1800" u="sng" dirty="0">
                <a:latin typeface="Aeonikt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cultural fit.</a:t>
            </a:r>
            <a:endParaRPr lang="en-US" altLang="ko-KR" sz="1800" dirty="0">
              <a:latin typeface="Aeonikt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3D293-A7EF-F70C-4E26-847D52632EBF}"/>
              </a:ext>
            </a:extLst>
          </p:cNvPr>
          <p:cNvSpPr txBox="1"/>
          <p:nvPr/>
        </p:nvSpPr>
        <p:spPr>
          <a:xfrm>
            <a:off x="838200" y="6390412"/>
            <a:ext cx="8212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https://www.wecreateproblems.com/blog/how-faang-hires-engineers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DB7CB4-F4E7-82F3-1608-0A531663F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473" y="1913446"/>
            <a:ext cx="904009" cy="90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pple Logo and symbol, meaning, history, PNG, brand">
            <a:extLst>
              <a:ext uri="{FF2B5EF4-FFF2-40B4-BE49-F238E27FC236}">
                <a16:creationId xmlns:a16="http://schemas.microsoft.com/office/drawing/2014/main" id="{AF83E67A-4244-71E1-E269-2BDE04068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414" y="1723377"/>
            <a:ext cx="1791854" cy="100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80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A852B-AE8C-A645-5AAE-ACB2CB36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Referral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52A8A-D5B9-FDBA-9FC7-9CB71FD9E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1922" cy="4351338"/>
          </a:xfrm>
        </p:spPr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채용 담당자의 관심을 끌기 위해 특정 역할을 위해 누군가에게 당신을 소개해 달라고 요청하는 것을 의미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107BE5-B4AB-2878-D087-572BE82CF327}"/>
              </a:ext>
            </a:extLst>
          </p:cNvPr>
          <p:cNvSpPr txBox="1"/>
          <p:nvPr/>
        </p:nvSpPr>
        <p:spPr>
          <a:xfrm>
            <a:off x="838200" y="3252486"/>
            <a:ext cx="5257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 </a:t>
            </a:r>
            <a:r>
              <a:rPr lang="en-US" altLang="ko-KR" dirty="0">
                <a:solidFill>
                  <a:srgbClr val="FF0000"/>
                </a:solidFill>
              </a:rPr>
              <a:t>[Professional Name]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I read your post on </a:t>
            </a:r>
            <a:r>
              <a:rPr lang="en-US" altLang="ko-KR" dirty="0">
                <a:solidFill>
                  <a:srgbClr val="FF0000"/>
                </a:solidFill>
              </a:rPr>
              <a:t>[topic] </a:t>
            </a:r>
            <a:r>
              <a:rPr lang="en-US" altLang="ko-KR" dirty="0"/>
              <a:t>and was really impressed with your take on </a:t>
            </a:r>
            <a:r>
              <a:rPr lang="en-US" altLang="ko-KR" dirty="0">
                <a:solidFill>
                  <a:srgbClr val="FF0000"/>
                </a:solidFill>
              </a:rPr>
              <a:t>[topic]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Your thoughts on </a:t>
            </a:r>
            <a:r>
              <a:rPr lang="en-US" altLang="ko-KR" dirty="0">
                <a:solidFill>
                  <a:srgbClr val="FF0000"/>
                </a:solidFill>
              </a:rPr>
              <a:t>[specific topic]</a:t>
            </a:r>
            <a:r>
              <a:rPr lang="en-US" altLang="ko-KR" dirty="0"/>
              <a:t> intrigued me, particularly since I’m looking to enter</a:t>
            </a:r>
          </a:p>
          <a:p>
            <a:r>
              <a:rPr lang="en-US" altLang="ko-KR" dirty="0"/>
              <a:t>this field myself. I would appreciate your take on things. Are you available to chat</a:t>
            </a:r>
          </a:p>
          <a:p>
            <a:r>
              <a:rPr lang="en-US" altLang="ko-KR" dirty="0"/>
              <a:t>next week? Let me know what day and time works for you to meet.</a:t>
            </a:r>
          </a:p>
          <a:p>
            <a:r>
              <a:rPr lang="en-US" altLang="ko-KR" dirty="0"/>
              <a:t>Thank you sincerely,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[Your Name]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E4EE54-F1CD-55F0-EAE0-B41AADE3C61C}"/>
              </a:ext>
            </a:extLst>
          </p:cNvPr>
          <p:cNvSpPr txBox="1"/>
          <p:nvPr/>
        </p:nvSpPr>
        <p:spPr>
          <a:xfrm>
            <a:off x="6096000" y="3076555"/>
            <a:ext cx="54786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 </a:t>
            </a:r>
            <a:r>
              <a:rPr lang="en-US" altLang="ko-KR" dirty="0">
                <a:solidFill>
                  <a:srgbClr val="FF0000"/>
                </a:solidFill>
              </a:rPr>
              <a:t>[Professional Name]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I found your profile on LinkedIn and saw that we are both alumni of </a:t>
            </a:r>
            <a:r>
              <a:rPr lang="en-US" altLang="ko-KR" dirty="0">
                <a:solidFill>
                  <a:srgbClr val="FF0000"/>
                </a:solidFill>
              </a:rPr>
              <a:t>[school name]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Would you be interested in sharing your thoughts on working at </a:t>
            </a:r>
            <a:r>
              <a:rPr lang="en-US" altLang="ko-KR" dirty="0">
                <a:solidFill>
                  <a:srgbClr val="FF0000"/>
                </a:solidFill>
              </a:rPr>
              <a:t>[company name]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I’m sure you have some great insight into the industry with your experience and I would love to discuss it with you. Are you available for a brief call sometime next week? Let me know which day works best for you and I’ll call you then.</a:t>
            </a:r>
          </a:p>
          <a:p>
            <a:r>
              <a:rPr lang="en-US" altLang="ko-KR" dirty="0"/>
              <a:t>Thank you sincerely,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[Your Name]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295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41399-E7E0-7AE2-F25F-DE700F1B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레퍼럴의</a:t>
            </a:r>
            <a:r>
              <a:rPr lang="ko-KR" altLang="en-US" dirty="0"/>
              <a:t> 중요도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A9A60F-AD1D-A406-999A-BB3105435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57344" cy="4351338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ko-KR" altLang="en-US" b="1" dirty="0">
                <a:solidFill>
                  <a:srgbClr val="242424"/>
                </a:solidFill>
                <a:latin typeface="sohne"/>
              </a:rPr>
              <a:t>채용 시간 단축</a:t>
            </a:r>
            <a:endParaRPr lang="en-US" altLang="ko-KR" b="1" i="0" dirty="0">
              <a:solidFill>
                <a:srgbClr val="242424"/>
              </a:solidFill>
              <a:effectLst/>
              <a:latin typeface="sohne"/>
            </a:endParaRPr>
          </a:p>
          <a:p>
            <a:pPr marL="0" indent="0" algn="l">
              <a:buNone/>
            </a:pPr>
            <a:r>
              <a:rPr lang="ko-KR" altLang="en-US" dirty="0" err="1">
                <a:solidFill>
                  <a:srgbClr val="242424"/>
                </a:solidFill>
                <a:latin typeface="source-serif-pro"/>
              </a:rPr>
              <a:t>레퍼럴을</a:t>
            </a:r>
            <a:r>
              <a:rPr lang="ko-KR" altLang="en-US" dirty="0">
                <a:solidFill>
                  <a:srgbClr val="242424"/>
                </a:solidFill>
                <a:latin typeface="source-serif-pro"/>
              </a:rPr>
              <a:t> 받을 경우</a:t>
            </a:r>
            <a:r>
              <a:rPr lang="en-US" altLang="ko-KR" dirty="0">
                <a:solidFill>
                  <a:srgbClr val="242424"/>
                </a:solidFill>
                <a:latin typeface="source-serif-pro"/>
              </a:rPr>
              <a:t>, </a:t>
            </a:r>
            <a:r>
              <a:rPr lang="ko-KR" altLang="en-US" dirty="0">
                <a:solidFill>
                  <a:srgbClr val="242424"/>
                </a:solidFill>
                <a:latin typeface="source-serif-pro"/>
              </a:rPr>
              <a:t>일반 지원자에 비해 </a:t>
            </a:r>
            <a:r>
              <a:rPr lang="en-US" altLang="ko-KR" dirty="0">
                <a:solidFill>
                  <a:srgbClr val="242424"/>
                </a:solidFill>
                <a:latin typeface="source-serif-pro"/>
              </a:rPr>
              <a:t>55% </a:t>
            </a:r>
            <a:r>
              <a:rPr lang="ko-KR" altLang="en-US" dirty="0">
                <a:solidFill>
                  <a:srgbClr val="242424"/>
                </a:solidFill>
                <a:latin typeface="source-serif-pro"/>
              </a:rPr>
              <a:t>정도 빠르게 고용된다</a:t>
            </a:r>
            <a:r>
              <a:rPr lang="en-US" altLang="ko-KR" dirty="0">
                <a:solidFill>
                  <a:srgbClr val="242424"/>
                </a:solidFill>
                <a:latin typeface="source-serif-pro"/>
              </a:rPr>
              <a:t>.</a:t>
            </a:r>
            <a:r>
              <a:rPr lang="en-US" altLang="ko-KR" b="0" i="0" dirty="0">
                <a:solidFill>
                  <a:srgbClr val="242424"/>
                </a:solidFill>
                <a:effectLst/>
                <a:latin typeface="source-serif-pro"/>
              </a:rPr>
              <a:t> (</a:t>
            </a:r>
            <a:r>
              <a:rPr lang="ko-KR" altLang="en-US" b="0" i="0" dirty="0">
                <a:solidFill>
                  <a:srgbClr val="242424"/>
                </a:solidFill>
                <a:effectLst/>
                <a:latin typeface="source-serif-pro"/>
              </a:rPr>
              <a:t>출처</a:t>
            </a:r>
            <a:r>
              <a:rPr lang="en-US" altLang="ko-KR" b="0" i="0" dirty="0">
                <a:solidFill>
                  <a:srgbClr val="242424"/>
                </a:solidFill>
                <a:effectLst/>
                <a:latin typeface="source-serif-pro"/>
              </a:rPr>
              <a:t>: </a:t>
            </a:r>
            <a:r>
              <a:rPr lang="en-US" altLang="ko-KR" u="sng" dirty="0">
                <a:solidFill>
                  <a:srgbClr val="242424"/>
                </a:solidFill>
                <a:latin typeface="source-serif-pro"/>
                <a:hlinkClick r:id="rId3"/>
              </a:rPr>
              <a:t>HR technologist</a:t>
            </a:r>
            <a:r>
              <a:rPr lang="en-US" altLang="ko-KR" b="0" i="0" dirty="0">
                <a:solidFill>
                  <a:srgbClr val="242424"/>
                </a:solidFill>
                <a:effectLst/>
                <a:latin typeface="source-serif-pro"/>
              </a:rPr>
              <a:t>)</a:t>
            </a:r>
          </a:p>
          <a:p>
            <a:pPr marL="0" indent="0" algn="l">
              <a:buNone/>
            </a:pPr>
            <a:endParaRPr lang="en-US" altLang="ko-KR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ko-KR" altLang="en-US" b="1" dirty="0">
                <a:solidFill>
                  <a:srgbClr val="242424"/>
                </a:solidFill>
                <a:latin typeface="sohne"/>
              </a:rPr>
              <a:t>채용 퀄리티 향상</a:t>
            </a:r>
            <a:endParaRPr lang="en-US" altLang="ko-KR" b="1" i="0" dirty="0">
              <a:solidFill>
                <a:srgbClr val="242424"/>
              </a:solidFill>
              <a:effectLst/>
              <a:latin typeface="sohne"/>
            </a:endParaRP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242424"/>
                </a:solidFill>
                <a:effectLst/>
                <a:latin typeface="source-serif-pro"/>
              </a:rPr>
              <a:t>88% </a:t>
            </a:r>
            <a:r>
              <a:rPr lang="ko-KR" altLang="en-US" b="0" i="0" dirty="0">
                <a:solidFill>
                  <a:srgbClr val="242424"/>
                </a:solidFill>
                <a:effectLst/>
                <a:latin typeface="source-serif-pro"/>
              </a:rPr>
              <a:t>의 고용자들은 </a:t>
            </a:r>
            <a:r>
              <a:rPr lang="ko-KR" altLang="en-US" b="0" i="0" dirty="0" err="1">
                <a:solidFill>
                  <a:srgbClr val="242424"/>
                </a:solidFill>
                <a:effectLst/>
                <a:latin typeface="source-serif-pro"/>
              </a:rPr>
              <a:t>레퍼럴이</a:t>
            </a:r>
            <a:r>
              <a:rPr lang="ko-KR" altLang="en-US" b="0" i="0" dirty="0">
                <a:solidFill>
                  <a:srgbClr val="242424"/>
                </a:solidFill>
                <a:effectLst/>
                <a:latin typeface="source-serif-pro"/>
              </a:rPr>
              <a:t> 평균 이상의 지원자들을 받는 데 가장 좋은 방법이라고 답했다</a:t>
            </a:r>
            <a:r>
              <a:rPr lang="en-US" altLang="ko-KR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242424"/>
                </a:solidFill>
                <a:effectLst/>
                <a:latin typeface="source-serif-pro"/>
              </a:rPr>
              <a:t>(</a:t>
            </a:r>
            <a:r>
              <a:rPr lang="ko-KR" altLang="en-US" b="0" i="0" dirty="0">
                <a:solidFill>
                  <a:srgbClr val="242424"/>
                </a:solidFill>
                <a:effectLst/>
                <a:latin typeface="source-serif-pro"/>
              </a:rPr>
              <a:t>출처</a:t>
            </a:r>
            <a:r>
              <a:rPr lang="en-US" altLang="ko-KR" b="0" i="0" dirty="0">
                <a:solidFill>
                  <a:srgbClr val="242424"/>
                </a:solidFill>
                <a:effectLst/>
                <a:latin typeface="source-serif-pro"/>
              </a:rPr>
              <a:t>: </a:t>
            </a:r>
            <a:r>
              <a:rPr lang="en-US" altLang="ko-KR" b="0" i="0" u="sng" dirty="0">
                <a:solidFill>
                  <a:srgbClr val="242424"/>
                </a:solidFill>
                <a:effectLst/>
                <a:latin typeface="source-serif-pro"/>
                <a:hlinkClick r:id="rId4"/>
              </a:rPr>
              <a:t>Dr. John Sullivan research</a:t>
            </a:r>
            <a:r>
              <a:rPr lang="en-US" altLang="ko-KR" b="0" i="0" dirty="0">
                <a:solidFill>
                  <a:srgbClr val="242424"/>
                </a:solidFill>
                <a:effectLst/>
                <a:latin typeface="source-serif-pro"/>
              </a:rPr>
              <a:t>)</a:t>
            </a:r>
          </a:p>
          <a:p>
            <a:pPr marL="0" indent="0" algn="l">
              <a:buNone/>
            </a:pPr>
            <a:endParaRPr lang="en-US" altLang="ko-KR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n-US" altLang="ko-KR" b="1" dirty="0">
                <a:solidFill>
                  <a:srgbClr val="242424"/>
                </a:solidFill>
                <a:latin typeface="sohne"/>
              </a:rPr>
              <a:t>1</a:t>
            </a:r>
            <a:r>
              <a:rPr lang="ko-KR" altLang="en-US" b="1" dirty="0">
                <a:solidFill>
                  <a:srgbClr val="242424"/>
                </a:solidFill>
                <a:latin typeface="sohne"/>
              </a:rPr>
              <a:t>차 </a:t>
            </a:r>
            <a:r>
              <a:rPr lang="ko-KR" altLang="en-US" b="1" dirty="0" err="1">
                <a:solidFill>
                  <a:srgbClr val="242424"/>
                </a:solidFill>
                <a:latin typeface="sohne"/>
              </a:rPr>
              <a:t>스크리닝</a:t>
            </a:r>
            <a:r>
              <a:rPr lang="ko-KR" altLang="en-US" b="1" dirty="0">
                <a:solidFill>
                  <a:srgbClr val="242424"/>
                </a:solidFill>
                <a:latin typeface="sohne"/>
              </a:rPr>
              <a:t> 패스</a:t>
            </a:r>
            <a:endParaRPr lang="en-US" altLang="ko-KR" b="1" i="0" dirty="0">
              <a:solidFill>
                <a:srgbClr val="242424"/>
              </a:solidFill>
              <a:effectLst/>
              <a:latin typeface="sohne"/>
            </a:endParaRPr>
          </a:p>
          <a:p>
            <a:pPr marL="0" indent="0" algn="l">
              <a:buNone/>
            </a:pPr>
            <a:r>
              <a:rPr lang="ko-KR" altLang="en-US" b="0" i="0" dirty="0">
                <a:solidFill>
                  <a:srgbClr val="242424"/>
                </a:solidFill>
                <a:effectLst/>
                <a:latin typeface="source-serif-pro"/>
              </a:rPr>
              <a:t>대부분의 </a:t>
            </a:r>
            <a:r>
              <a:rPr lang="ko-KR" altLang="en-US" b="0" i="0" dirty="0" err="1">
                <a:solidFill>
                  <a:srgbClr val="242424"/>
                </a:solidFill>
                <a:effectLst/>
                <a:latin typeface="source-serif-pro"/>
              </a:rPr>
              <a:t>레퍼럴을</a:t>
            </a:r>
            <a:r>
              <a:rPr lang="ko-KR" altLang="en-US" b="0" i="0" dirty="0">
                <a:solidFill>
                  <a:srgbClr val="242424"/>
                </a:solidFill>
                <a:effectLst/>
                <a:latin typeface="source-serif-pro"/>
              </a:rPr>
              <a:t> 통해 지원한 경우</a:t>
            </a:r>
            <a:r>
              <a:rPr lang="en-US" altLang="ko-KR" b="0" i="0" dirty="0">
                <a:solidFill>
                  <a:srgbClr val="242424"/>
                </a:solidFill>
                <a:effectLst/>
                <a:latin typeface="source-serif-pro"/>
              </a:rPr>
              <a:t>, 1</a:t>
            </a:r>
            <a:r>
              <a:rPr lang="ko-KR" altLang="en-US" b="0" i="0" dirty="0">
                <a:solidFill>
                  <a:srgbClr val="242424"/>
                </a:solidFill>
                <a:effectLst/>
                <a:latin typeface="source-serif-pro"/>
              </a:rPr>
              <a:t>차 </a:t>
            </a:r>
            <a:r>
              <a:rPr lang="ko-KR" altLang="en-US" b="0" i="0" dirty="0" err="1">
                <a:solidFill>
                  <a:srgbClr val="242424"/>
                </a:solidFill>
                <a:effectLst/>
                <a:latin typeface="source-serif-pro"/>
              </a:rPr>
              <a:t>스크리닝을</a:t>
            </a:r>
            <a:r>
              <a:rPr lang="ko-KR" altLang="en-US" b="0" i="0" dirty="0">
                <a:solidFill>
                  <a:srgbClr val="242424"/>
                </a:solidFill>
                <a:effectLst/>
                <a:latin typeface="source-serif-pro"/>
              </a:rPr>
              <a:t> 하지 않고 바로 코딩 테스트로 넘어 가는 경우가 많다</a:t>
            </a:r>
            <a:r>
              <a:rPr lang="en-US" altLang="ko-KR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pPr marL="0" indent="0" algn="l">
              <a:buNone/>
            </a:pPr>
            <a:endParaRPr lang="en-US" altLang="ko-KR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ko-KR" altLang="en-US" b="1" dirty="0" err="1">
                <a:solidFill>
                  <a:srgbClr val="242424"/>
                </a:solidFill>
                <a:latin typeface="sohne"/>
              </a:rPr>
              <a:t>레퍼럴</a:t>
            </a:r>
            <a:r>
              <a:rPr lang="ko-KR" altLang="en-US" b="1" dirty="0">
                <a:solidFill>
                  <a:srgbClr val="242424"/>
                </a:solidFill>
                <a:latin typeface="sohne"/>
              </a:rPr>
              <a:t> 보너스</a:t>
            </a:r>
            <a:endParaRPr lang="en-US" altLang="ko-KR" b="1" i="0" dirty="0">
              <a:solidFill>
                <a:srgbClr val="242424"/>
              </a:solidFill>
              <a:effectLst/>
              <a:latin typeface="sohne"/>
            </a:endParaRP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242424"/>
                </a:solidFill>
                <a:effectLst/>
                <a:latin typeface="source-serif-pro"/>
              </a:rPr>
              <a:t>69% </a:t>
            </a:r>
            <a:r>
              <a:rPr lang="ko-KR" altLang="en-US" b="0" i="0" dirty="0">
                <a:solidFill>
                  <a:srgbClr val="242424"/>
                </a:solidFill>
                <a:effectLst/>
                <a:latin typeface="source-serif-pro"/>
              </a:rPr>
              <a:t>의</a:t>
            </a:r>
            <a:r>
              <a:rPr lang="en-US" altLang="ko-KR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ko-KR" altLang="en-US" b="0" i="0" dirty="0">
                <a:solidFill>
                  <a:srgbClr val="242424"/>
                </a:solidFill>
                <a:effectLst/>
                <a:latin typeface="source-serif-pro"/>
              </a:rPr>
              <a:t>회사들은 </a:t>
            </a:r>
            <a:r>
              <a:rPr lang="ko-KR" altLang="en-US" b="0" i="0" dirty="0" err="1">
                <a:solidFill>
                  <a:srgbClr val="242424"/>
                </a:solidFill>
                <a:effectLst/>
                <a:latin typeface="source-serif-pro"/>
              </a:rPr>
              <a:t>레퍼럴을</a:t>
            </a:r>
            <a:r>
              <a:rPr lang="ko-KR" altLang="en-US" b="0" i="0" dirty="0">
                <a:solidFill>
                  <a:srgbClr val="242424"/>
                </a:solidFill>
                <a:effectLst/>
                <a:latin typeface="source-serif-pro"/>
              </a:rPr>
              <a:t> 줄 경우 </a:t>
            </a:r>
            <a:r>
              <a:rPr lang="ko-KR" altLang="en-US" b="0" i="0" dirty="0" err="1">
                <a:solidFill>
                  <a:srgbClr val="242424"/>
                </a:solidFill>
                <a:effectLst/>
                <a:latin typeface="source-serif-pro"/>
              </a:rPr>
              <a:t>레퍼럴은</a:t>
            </a:r>
            <a:r>
              <a:rPr lang="ko-KR" altLang="en-US" b="0" i="0" dirty="0">
                <a:solidFill>
                  <a:srgbClr val="242424"/>
                </a:solidFill>
                <a:effectLst/>
                <a:latin typeface="source-serif-pro"/>
              </a:rPr>
              <a:t> 준 직원에게</a:t>
            </a:r>
            <a:r>
              <a:rPr lang="en-US" altLang="ko-KR" b="1" i="0" dirty="0">
                <a:solidFill>
                  <a:srgbClr val="242424"/>
                </a:solidFill>
                <a:effectLst/>
                <a:latin typeface="source-serif-pro"/>
              </a:rPr>
              <a:t> $1,000 — $5,000 </a:t>
            </a:r>
            <a:r>
              <a:rPr lang="ko-KR" altLang="en-US" i="0" dirty="0">
                <a:solidFill>
                  <a:srgbClr val="242424"/>
                </a:solidFill>
                <a:effectLst/>
                <a:latin typeface="source-serif-pro"/>
              </a:rPr>
              <a:t>의 보너스를 제공한다</a:t>
            </a:r>
            <a:r>
              <a:rPr lang="en-US" altLang="ko-KR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242424"/>
                </a:solidFill>
                <a:effectLst/>
                <a:latin typeface="source-serif-pro"/>
              </a:rPr>
              <a:t>(</a:t>
            </a:r>
            <a:r>
              <a:rPr lang="ko-KR" altLang="en-US" b="0" i="0" dirty="0">
                <a:solidFill>
                  <a:srgbClr val="242424"/>
                </a:solidFill>
                <a:effectLst/>
                <a:latin typeface="source-serif-pro"/>
              </a:rPr>
              <a:t>출처</a:t>
            </a:r>
            <a:r>
              <a:rPr lang="en-US" altLang="ko-KR" b="0" i="0" dirty="0">
                <a:solidFill>
                  <a:srgbClr val="242424"/>
                </a:solidFill>
                <a:effectLst/>
                <a:latin typeface="source-serif-pro"/>
              </a:rPr>
              <a:t>: </a:t>
            </a:r>
            <a:r>
              <a:rPr lang="en-US" altLang="ko-KR" b="0" i="0" u="sng" dirty="0">
                <a:solidFill>
                  <a:srgbClr val="242424"/>
                </a:solidFill>
                <a:effectLst/>
                <a:latin typeface="source-serif-pro"/>
                <a:hlinkClick r:id="rId5"/>
              </a:rPr>
              <a:t>Meritage Talent Solutions</a:t>
            </a:r>
            <a:r>
              <a:rPr lang="en-US" altLang="ko-KR" b="0" i="0" dirty="0">
                <a:solidFill>
                  <a:srgbClr val="242424"/>
                </a:solidFill>
                <a:effectLst/>
                <a:latin typeface="source-serif-pro"/>
              </a:rPr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30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2406</TotalTime>
  <Words>590</Words>
  <Application>Microsoft Office PowerPoint</Application>
  <PresentationFormat>와이드스크린</PresentationFormat>
  <Paragraphs>69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Aeoniktrial</vt:lpstr>
      <vt:lpstr>noto</vt:lpstr>
      <vt:lpstr>sohne</vt:lpstr>
      <vt:lpstr>source-serif-pro</vt:lpstr>
      <vt:lpstr>맑은 고딕</vt:lpstr>
      <vt:lpstr>Arial</vt:lpstr>
      <vt:lpstr>Office 테마</vt:lpstr>
      <vt:lpstr>PowerPoint 프레젠테이션</vt:lpstr>
      <vt:lpstr>과연 내게 맞을까?</vt:lpstr>
      <vt:lpstr>Freshmen 유학과 Transfer 유학 </vt:lpstr>
      <vt:lpstr>준비 과정</vt:lpstr>
      <vt:lpstr>준비 과정</vt:lpstr>
      <vt:lpstr>비용</vt:lpstr>
      <vt:lpstr>빅텍(BigTech) 취업 과정</vt:lpstr>
      <vt:lpstr>Referral이란?</vt:lpstr>
      <vt:lpstr>레퍼럴의 중요도</vt:lpstr>
      <vt:lpstr>링크드인 활용하기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찬희 이</dc:creator>
  <cp:lastModifiedBy>이 찬희</cp:lastModifiedBy>
  <cp:revision>1</cp:revision>
  <dcterms:created xsi:type="dcterms:W3CDTF">2024-01-06T17:37:09Z</dcterms:created>
  <dcterms:modified xsi:type="dcterms:W3CDTF">2024-01-08T09:44:05Z</dcterms:modified>
</cp:coreProperties>
</file>