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21019-5B21-4551-A466-82D941AC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2223B-E77C-45CB-97C7-C1CBC557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C26FE-FA4A-41D7-A796-D0F1CF25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3B9B4-E751-4049-A884-17E7FFC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55FA1-986D-4349-B7D2-4DA71878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4D1D7-0126-4082-97A7-B2D7D08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F61679-B8E0-46D7-8B7C-86A6A7ED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3A48F-DBDF-4574-808A-516107B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1FF7-EFDA-4BA5-996E-B777E95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CD6DE-B8A2-4F18-A570-FE6FE7E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C09E62-2A0E-4ECA-B0E2-D49AD1BF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24D01-B3F6-4B67-8925-552EB19D1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459DD4-CBAE-492B-A10D-62023DF0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18004-88D3-4832-9276-648E9918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7D657-FCFD-4794-A444-1A7D46DA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3C464-D2B4-4068-B6E2-D552628E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20332-59D9-49BC-8DE2-972339D2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33A78-8C37-4461-A6F2-3CEE165D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94262-7B59-493C-AE1E-30435F6A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0BCD70-2E2C-4A31-A699-CFE9A96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8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2CD55-F282-49DD-89DB-CF0813E9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693055-A4ED-4339-AB7F-FF464674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8AEBE-3F9C-49F3-8DD4-F26433D5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C015D-45E2-4871-9759-20BFBFC9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40BB3-7B81-432E-BA0E-C3CC8365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9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AE60C-6EE2-4BFA-9C68-3F69D805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4EDEE-F717-41FD-AD84-08AC488F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A27022-666A-432C-8542-DA97AA0D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A5C9AB-C23E-48C9-9257-E444BAA0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6DC204-D974-4552-A759-75DBDD12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EE9FD-8A1A-442A-969B-97B4FF2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6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28916-1ADF-4CF5-97EB-CAA027D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1BBB3E-92BE-4130-90ED-9FCED8C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1172F1-B9A7-4FDD-A82A-B5EAC5BA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26FC09-DC9C-4DEE-9E99-601BA9BF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02B62B-FBEC-4979-A6EC-42F6D648D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2D983A-6A7F-48EE-A1ED-BADBC8EF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C776A8-8F37-456E-BCA2-3A5294F3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97A037-2DD1-42C7-9A51-ED8EAAA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90185-B88F-40BF-9418-56D3598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61A5BC-5207-4ED3-B8DE-186947EA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EBF77B-5F85-4C8B-9F93-37CCA04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7A01A-2FDF-43F9-B64E-FD865E3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8092B-3E86-4018-92BF-FD84639D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2B8D2B-B858-4F9E-8B56-471DD02E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369DF-B768-4B8C-A3D8-FF06A02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CC33-5C97-45A1-BAA7-3FCE55FD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94AA3-4E5B-46E7-9068-77D6A294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B734C3-AD11-4A54-804D-F08E3253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5C6B7-0AF6-44D9-93F1-0B782F62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7556AF-FF55-4BD5-8D4E-5FB298F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3D971-D29F-41CC-A873-A25A3F9A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ADAC7-330A-490B-B47A-A52A4ECA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F0A4B2-BA73-4FBC-AFDD-628C10696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9245CB-C283-45D8-A097-CC09C448F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7D001D-8DBD-4FBC-9664-BD50D6C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5F017A-34F2-4869-B8A0-15F8A9A4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E0D35-913C-415C-BB54-06E57A0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1576A4-614A-4EA7-8542-562E85D5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488192-AF9B-4C74-9119-4F75D462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29148-BD33-41FF-955D-D56AA4665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7F39-CBEF-4603-A6AE-4C3C3AA11D8E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B9523-2562-475A-BB9B-131F5697E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D7CE6-866E-45F0-8A28-B01DDB0EF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F465-F85E-4C07-ADB5-B61DA25CC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82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1DE4415-FB89-4C48-8772-CD0D2F226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98792"/>
              </p:ext>
            </p:extLst>
          </p:nvPr>
        </p:nvGraphicFramePr>
        <p:xfrm>
          <a:off x="985422" y="183169"/>
          <a:ext cx="107878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41">
                  <a:extLst>
                    <a:ext uri="{9D8B030D-6E8A-4147-A177-3AD203B41FA5}">
                      <a16:colId xmlns:a16="http://schemas.microsoft.com/office/drawing/2014/main" val="4067177638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1897729362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116209008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245465527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935003809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2940205470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4155304443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291146865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4168561091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981252067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103159447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933546420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685778268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1708911064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434707857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2033628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Week 36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Week</a:t>
                      </a:r>
                      <a:r>
                        <a:rPr lang="fr-FR" sz="1050" dirty="0"/>
                        <a:t> 38</a:t>
                      </a:r>
                    </a:p>
                    <a:p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Week 39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39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44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Week  45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46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47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48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49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50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51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Week 52</a:t>
                      </a:r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Week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1</a:t>
                      </a:r>
                      <a:endParaRPr lang="fr-FR" sz="1000" dirty="0"/>
                    </a:p>
                    <a:p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Week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3</a:t>
                      </a:r>
                      <a:endParaRPr lang="fr-FR" sz="1000" dirty="0"/>
                    </a:p>
                    <a:p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Week </a:t>
                      </a:r>
                    </a:p>
                    <a:p>
                      <a:r>
                        <a:rPr lang="fr-FR" sz="1050" dirty="0"/>
                        <a:t>5 </a:t>
                      </a:r>
                    </a:p>
                    <a:p>
                      <a:endParaRPr lang="fr-FR" sz="105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8548"/>
                  </a:ext>
                </a:extLst>
              </a:tr>
              <a:tr h="143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094293"/>
                  </a:ext>
                </a:extLst>
              </a:tr>
            </a:tbl>
          </a:graphicData>
        </a:graphic>
      </p:graphicFrame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7425CDA3-2E81-45AF-A195-51D457F80B07}"/>
              </a:ext>
            </a:extLst>
          </p:cNvPr>
          <p:cNvSpPr/>
          <p:nvPr/>
        </p:nvSpPr>
        <p:spPr>
          <a:xfrm>
            <a:off x="4976260" y="2445208"/>
            <a:ext cx="2887579" cy="1167400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Développement suivant la méthodologie choisie 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B731A6AE-DFAE-4CB4-9B6C-EE366B7FCD88}"/>
              </a:ext>
            </a:extLst>
          </p:cNvPr>
          <p:cNvSpPr/>
          <p:nvPr/>
        </p:nvSpPr>
        <p:spPr>
          <a:xfrm>
            <a:off x="2752078" y="1549768"/>
            <a:ext cx="2493690" cy="66002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Etude d’opportunité &amp; Estimation de coûts</a:t>
            </a: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D618FB0E-B29E-4E69-A1F0-F03F99F48EA0}"/>
              </a:ext>
            </a:extLst>
          </p:cNvPr>
          <p:cNvSpPr/>
          <p:nvPr/>
        </p:nvSpPr>
        <p:spPr>
          <a:xfrm>
            <a:off x="7735924" y="3848025"/>
            <a:ext cx="3034745" cy="8839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Tests techniques et fonctionnels/ Sécurité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6627A9AC-B021-4890-9D1F-DA6C671746A4}"/>
              </a:ext>
            </a:extLst>
          </p:cNvPr>
          <p:cNvSpPr/>
          <p:nvPr/>
        </p:nvSpPr>
        <p:spPr>
          <a:xfrm>
            <a:off x="1017230" y="1020668"/>
            <a:ext cx="1734848" cy="53872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Etude faisabilité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A844CA-4EE4-4635-B9B3-A83F6E3656DA}"/>
              </a:ext>
            </a:extLst>
          </p:cNvPr>
          <p:cNvSpPr txBox="1"/>
          <p:nvPr/>
        </p:nvSpPr>
        <p:spPr>
          <a:xfrm rot="16200000">
            <a:off x="-92325" y="1400591"/>
            <a:ext cx="132987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Conception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042383-74EE-492B-BDCF-81B078B74DC4}"/>
              </a:ext>
            </a:extLst>
          </p:cNvPr>
          <p:cNvSpPr txBox="1"/>
          <p:nvPr/>
        </p:nvSpPr>
        <p:spPr>
          <a:xfrm rot="16200000">
            <a:off x="-162607" y="2875020"/>
            <a:ext cx="147043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Développement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9B6AD5-A86D-4333-A74E-F110315D6E43}"/>
              </a:ext>
            </a:extLst>
          </p:cNvPr>
          <p:cNvSpPr txBox="1"/>
          <p:nvPr/>
        </p:nvSpPr>
        <p:spPr>
          <a:xfrm rot="16200000">
            <a:off x="-139614" y="4392752"/>
            <a:ext cx="142445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B6DBCF0-1CCA-4FD7-B10A-3FC39AA5C0FB}"/>
              </a:ext>
            </a:extLst>
          </p:cNvPr>
          <p:cNvSpPr/>
          <p:nvPr/>
        </p:nvSpPr>
        <p:spPr>
          <a:xfrm rot="5400000">
            <a:off x="252893" y="6163925"/>
            <a:ext cx="660175" cy="594807"/>
          </a:xfrm>
          <a:prstGeom prst="rightArrow">
            <a:avLst>
              <a:gd name="adj1" fmla="val 52899"/>
              <a:gd name="adj2" fmla="val 388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12B69106-CBC0-4817-B4AC-4CECF204BE27}"/>
              </a:ext>
            </a:extLst>
          </p:cNvPr>
          <p:cNvSpPr/>
          <p:nvPr/>
        </p:nvSpPr>
        <p:spPr>
          <a:xfrm>
            <a:off x="10770668" y="5344355"/>
            <a:ext cx="1421331" cy="735207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Déploiement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316A8A-19C3-4B24-82CE-AC11E507879D}"/>
              </a:ext>
            </a:extLst>
          </p:cNvPr>
          <p:cNvSpPr txBox="1"/>
          <p:nvPr/>
        </p:nvSpPr>
        <p:spPr>
          <a:xfrm rot="16200000">
            <a:off x="-20699" y="5794149"/>
            <a:ext cx="120736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Déploiement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FB533-3EEE-7E97-411B-57465A07EFC3}"/>
              </a:ext>
            </a:extLst>
          </p:cNvPr>
          <p:cNvSpPr/>
          <p:nvPr/>
        </p:nvSpPr>
        <p:spPr>
          <a:xfrm>
            <a:off x="1017229" y="741145"/>
            <a:ext cx="8685036" cy="260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9BE6E-A89E-4C37-85AF-5682882C6B6D}"/>
              </a:ext>
            </a:extLst>
          </p:cNvPr>
          <p:cNvSpPr/>
          <p:nvPr/>
        </p:nvSpPr>
        <p:spPr>
          <a:xfrm>
            <a:off x="9811072" y="738221"/>
            <a:ext cx="1955508" cy="260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120119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Roberte Aurelie</dc:creator>
  <cp:lastModifiedBy>Roberte Aurelie</cp:lastModifiedBy>
  <cp:revision>48</cp:revision>
  <dcterms:created xsi:type="dcterms:W3CDTF">2022-04-21T06:59:36Z</dcterms:created>
  <dcterms:modified xsi:type="dcterms:W3CDTF">2022-11-03T10:29:57Z</dcterms:modified>
</cp:coreProperties>
</file>