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FA01D-57FD-6287-161B-642018D9C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09A961-63B9-34B0-CCBC-CD7B728F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8C3CB-1B22-3525-D94B-F47C206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FA472E-1C7B-1B97-4166-C6A774AA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1E6191-8FDC-E600-2CBA-EC28837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57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F0BFC-0A8C-7E8B-D2F2-FC540C0B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4A2C3E-ABBC-DD4D-7F3F-FF8F1F4FF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57544-60BD-BCAF-B0A0-18379AF4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45BB5-8B7B-9BE7-2B7C-A4E7D48C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DCF7A5-BD84-79A8-FED2-7A70ECB8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60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6350B4-A7BE-979E-5BAF-B2E61D869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A67071-55F0-2984-76D6-40679FB92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187DC9-121E-0366-DC98-72E25FA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8675D-EF68-5BA1-BF46-18B5CF22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200D4-B0DD-0956-5D38-8181598A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19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5F125-77B9-8BFC-790C-07EFBA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B402A-1DEB-8C71-4BCE-8B68A423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1219F9-34C4-B040-31D9-3981A55A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E0D4CE-8F79-95D8-6EBF-ED5D4A32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2AD93-5B86-C096-54B6-12D00A84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7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3AFEF-546F-327E-57E6-44D3C60E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E803EB-0419-D4B3-B6F9-13810026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3AFC5-8E4E-1B5C-41F0-B9B6F5D1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5F0B21-D600-C79C-52CA-9801C55F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CB093-E51E-9482-1A86-3D8E7AA8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10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3FF13-1D51-6E90-2BFF-AD79C47B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EB5B5-874E-85A6-E2CF-24BFA02C5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A0A28-1C4E-CBAD-C1A2-5048BE82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260A40-0C13-A7AA-F827-6BA4520C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62A4F-EE97-269F-D63D-1F7B50BB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D55678-234C-818A-3D4B-914FF118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74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3C38E-F3AB-82B4-1106-805D300E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2EE2C-5B07-A76F-AD08-6E38BF92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84F6E5-A7D8-98B4-C035-2C9FDF39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500A91-7978-A807-4BCE-E3B5314E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4FFFC4-A142-C22A-6FAD-0AB330F2F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B8A29F-1CF6-716F-0127-FFDE3814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AC5CF8-3ABF-4C3F-94CD-BC1802CD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226BEB-2F4A-7409-6D2C-A2424331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28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142C9-6855-D278-0D2C-EEB2F50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D45D8E-24BA-83DD-7258-1F03CDDA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862D31-F79C-4600-5CE6-E6951AE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A82555-E98D-206A-0F2F-FB1C94F2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19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A79708-12C2-3C4A-C424-35437851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E877AA-56CF-6813-FC46-17C784F9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D9DBC4-B2DC-218B-7D5A-522F1CBA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56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BC46F-A81E-BA30-A586-EE13F5D3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70565-1115-EE6E-377C-8DBC13B1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B6E644-C0C8-71E0-3693-C8592977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FEFDB3-B6AB-B1E4-9940-0D0E1003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54BB4F-21D2-09A8-38DC-EB2AA989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945D0-AE52-1837-D2A1-ED181B11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65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EFCAF-CB78-2E27-5096-16FE424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22FD85-140C-244A-3981-600D1781C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0A50D2-047C-506B-FCA2-A6BDEF41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0F1067-6DF4-C301-C26B-9E78D4AC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708322-91F3-898A-1BA4-E3F05A75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AB0079-EE7A-52C0-27FF-6BBF63D9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60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1A075B-5360-8652-AFFF-15B43DF0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DB3625-4FB1-369B-6CC2-9A4CEEB0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52D97B-5421-A432-AE4F-A59612373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59CC-3D3A-4B73-AC98-08D83C754360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DAA0C3-EF75-2BEF-B085-F3AF93D17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78894-FDAC-937F-16D1-178080C86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12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0C61A-4697-C002-6138-F23AE1A5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dirty="0">
                <a:latin typeface="Arial" panose="020B0604020202020204" pitchFamily="34" charset="0"/>
                <a:cs typeface="Arial" panose="020B0604020202020204" pitchFamily="34" charset="0"/>
              </a:rPr>
              <a:t>Projet NSI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043270-6B48-760A-5F61-9221D88C5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Application d’Horloge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129A71-31EE-CB39-6D70-FB63F8E2EC0D}"/>
              </a:ext>
            </a:extLst>
          </p:cNvPr>
          <p:cNvSpPr txBox="1"/>
          <p:nvPr/>
        </p:nvSpPr>
        <p:spPr>
          <a:xfrm>
            <a:off x="376766" y="6248401"/>
            <a:ext cx="229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Louis Guerrero </a:t>
            </a:r>
            <a:r>
              <a:rPr lang="fr-FR" b="1" i="0" dirty="0">
                <a:solidFill>
                  <a:srgbClr val="594C4C"/>
                </a:solidFill>
                <a:effectLst/>
                <a:latin typeface="Helvetica Neue"/>
              </a:rPr>
              <a:t>•</a:t>
            </a:r>
            <a:r>
              <a:rPr lang="fr-FR" dirty="0"/>
              <a:t> 1</a:t>
            </a:r>
            <a:r>
              <a:rPr lang="fr-FR" baseline="30000" dirty="0"/>
              <a:t>ère</a:t>
            </a:r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691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D79A8-55CA-50C2-4B1C-C46DFBDF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: les 5 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1BC9A9-1BB8-C38E-B49D-A45153E1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: une application d’horloge (horloge, chronomètre, minuteur, alarmes…)</a:t>
            </a:r>
          </a:p>
          <a:p>
            <a:r>
              <a:rPr lang="fr-FR" dirty="0"/>
              <a:t>For </a:t>
            </a:r>
            <a:r>
              <a:rPr lang="fr-FR" dirty="0" err="1"/>
              <a:t>whom</a:t>
            </a:r>
            <a:r>
              <a:rPr lang="fr-FR" dirty="0"/>
              <a:t> : pour tout le monde</a:t>
            </a:r>
          </a:p>
          <a:p>
            <a:r>
              <a:rPr lang="fr-FR" dirty="0" err="1"/>
              <a:t>Why</a:t>
            </a:r>
            <a:r>
              <a:rPr lang="fr-FR" dirty="0"/>
              <a:t> : et pourquoi pas ?</a:t>
            </a:r>
          </a:p>
          <a:p>
            <a:r>
              <a:rPr lang="fr-FR" dirty="0"/>
              <a:t>How : Utilisation du langage Python  et de Visual Studio Code</a:t>
            </a:r>
          </a:p>
          <a:p>
            <a:r>
              <a:rPr lang="fr-FR" dirty="0" err="1"/>
              <a:t>When</a:t>
            </a:r>
            <a:r>
              <a:rPr lang="fr-FR" dirty="0"/>
              <a:t> : Tout d’abord, on fait le programme « source » puis on met tout ça dans une interface.</a:t>
            </a:r>
          </a:p>
        </p:txBody>
      </p:sp>
    </p:spTree>
    <p:extLst>
      <p:ext uri="{BB962C8B-B14F-4D97-AF65-F5344CB8AC3E}">
        <p14:creationId xmlns:p14="http://schemas.microsoft.com/office/powerpoint/2010/main" val="26053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A390F-9E1B-400E-EB9B-C4D19AFB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de la version actuelle</a:t>
            </a:r>
          </a:p>
        </p:txBody>
      </p:sp>
      <p:pic>
        <p:nvPicPr>
          <p:cNvPr id="7" name="Sans titre">
            <a:hlinkClick r:id="" action="ppaction://media"/>
            <a:extLst>
              <a:ext uri="{FF2B5EF4-FFF2-40B4-BE49-F238E27FC236}">
                <a16:creationId xmlns:a16="http://schemas.microsoft.com/office/drawing/2014/main" id="{AB44AA66-F51D-4AE0-682B-D1FEA031C7F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7989" y="1281979"/>
            <a:ext cx="8696022" cy="4891402"/>
          </a:xfrm>
        </p:spPr>
      </p:pic>
    </p:spTree>
    <p:extLst>
      <p:ext uri="{BB962C8B-B14F-4D97-AF65-F5344CB8AC3E}">
        <p14:creationId xmlns:p14="http://schemas.microsoft.com/office/powerpoint/2010/main" val="22452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0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9DF40-D8B9-DAAC-2212-83B2834E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de code commentée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A997A-ABFB-7777-8ECC-7DB199CA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EA8A10-C65E-3DD6-26F8-D53C40DF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61" y="1690688"/>
            <a:ext cx="10539839" cy="203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A87CB-8D34-36C9-E47B-0B9AFEC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qu’il reste à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FCFEA-3696-5F70-7C09-9068AD4B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Incorporer le chronomètre dans l’interface graphique</a:t>
            </a:r>
          </a:p>
          <a:p>
            <a:r>
              <a:rPr lang="fr-FR" dirty="0"/>
              <a:t>Revoir le fonctionnement du minuteur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4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E84F9-7749-34CC-1B98-EDF76154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071F4-26BE-75C5-A2C4-01DA4CC3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projet simple et qui sert à tout le monde mais qu’il faut encore compléter.</a:t>
            </a:r>
          </a:p>
        </p:txBody>
      </p:sp>
    </p:spTree>
    <p:extLst>
      <p:ext uri="{BB962C8B-B14F-4D97-AF65-F5344CB8AC3E}">
        <p14:creationId xmlns:p14="http://schemas.microsoft.com/office/powerpoint/2010/main" val="29236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0C61A-4697-C002-6138-F23AE1A5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Merci de votre écoute.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043270-6B48-760A-5F61-9221D88C5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40940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121</Words>
  <Application>Microsoft Office PowerPoint</Application>
  <PresentationFormat>Grand écran</PresentationFormat>
  <Paragraphs>18</Paragraphs>
  <Slides>7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Thème Office</vt:lpstr>
      <vt:lpstr>Projet NSI</vt:lpstr>
      <vt:lpstr>Introduction : les 5 W</vt:lpstr>
      <vt:lpstr>Démonstration de la version actuelle</vt:lpstr>
      <vt:lpstr>Partie de code commentée</vt:lpstr>
      <vt:lpstr>Ce qu’il reste à faire</vt:lpstr>
      <vt:lpstr>Conclusion</vt:lpstr>
      <vt:lpstr>Merci de votre écoute.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NSI</dc:title>
  <dc:creator>Loupij Guerrero</dc:creator>
  <cp:lastModifiedBy>Loupij Guerrero</cp:lastModifiedBy>
  <cp:revision>3</cp:revision>
  <dcterms:created xsi:type="dcterms:W3CDTF">2024-03-13T19:48:43Z</dcterms:created>
  <dcterms:modified xsi:type="dcterms:W3CDTF">2024-04-10T21:05:34Z</dcterms:modified>
</cp:coreProperties>
</file>