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1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85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6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775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962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00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321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95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44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6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7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9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83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4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6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C759CC-3D3A-4B73-AC98-08D83C754360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76C6F27-9E65-450F-BDBB-CCCA069AE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368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0C61A-4697-C002-6138-F23AE1A5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dirty="0">
                <a:latin typeface="Arial" panose="020B0604020202020204" pitchFamily="34" charset="0"/>
                <a:cs typeface="Arial" panose="020B0604020202020204" pitchFamily="34" charset="0"/>
              </a:rPr>
              <a:t>Tableur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43270-6B48-760A-5F61-9221D88C5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Projet NSI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129A71-31EE-CB39-6D70-FB63F8E2EC0D}"/>
              </a:ext>
            </a:extLst>
          </p:cNvPr>
          <p:cNvSpPr txBox="1"/>
          <p:nvPr/>
        </p:nvSpPr>
        <p:spPr>
          <a:xfrm>
            <a:off x="376766" y="6248401"/>
            <a:ext cx="253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Louis Guerrero </a:t>
            </a:r>
            <a:r>
              <a:rPr lang="fr-FR" b="1" i="0" dirty="0">
                <a:solidFill>
                  <a:srgbClr val="594C4C"/>
                </a:solidFill>
                <a:effectLst/>
                <a:latin typeface="Helvetica Neue"/>
              </a:rPr>
              <a:t>•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baseline="30000" dirty="0" err="1"/>
              <a:t>tle</a:t>
            </a:r>
            <a:r>
              <a:rPr lang="fr-FR" dirty="0"/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16691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D79A8-55CA-50C2-4B1C-C46DFBDF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: les 5 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BC9A9-1BB8-C38E-B49D-A45153E1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: Un tableur, un logiciel permettant de créer et gérer des tableaux (comme Excel).</a:t>
            </a:r>
          </a:p>
          <a:p>
            <a:r>
              <a:rPr lang="fr-FR" dirty="0"/>
              <a:t>For </a:t>
            </a:r>
            <a:r>
              <a:rPr lang="fr-FR" dirty="0" err="1"/>
              <a:t>whom</a:t>
            </a:r>
            <a:r>
              <a:rPr lang="fr-FR" dirty="0"/>
              <a:t> : pour tout le monde</a:t>
            </a:r>
          </a:p>
          <a:p>
            <a:r>
              <a:rPr lang="fr-FR" dirty="0" err="1"/>
              <a:t>Why</a:t>
            </a:r>
            <a:r>
              <a:rPr lang="fr-FR" dirty="0"/>
              <a:t> : Parce que j’aime beaucoup les tableurs.</a:t>
            </a:r>
          </a:p>
          <a:p>
            <a:r>
              <a:rPr lang="fr-FR" dirty="0"/>
              <a:t>How : Utilisation du langage Python et de Visual Studio Code</a:t>
            </a:r>
          </a:p>
          <a:p>
            <a:r>
              <a:rPr lang="fr-FR" dirty="0" err="1"/>
              <a:t>When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L’année dernière : utilisation du langage SQL et de Python. La table était gérée par SQL.</a:t>
            </a:r>
          </a:p>
          <a:p>
            <a:pPr lvl="1"/>
            <a:r>
              <a:rPr lang="fr-FR" dirty="0"/>
              <a:t>Cette année : Abandon de SQL, utilisation de Python uniquement. Réécriture complète du programme puis implémentations de nouvelles fonctionnalités.</a:t>
            </a:r>
          </a:p>
        </p:txBody>
      </p:sp>
    </p:spTree>
    <p:extLst>
      <p:ext uri="{BB962C8B-B14F-4D97-AF65-F5344CB8AC3E}">
        <p14:creationId xmlns:p14="http://schemas.microsoft.com/office/powerpoint/2010/main" val="26053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A390F-9E1B-400E-EB9B-C4D19AFB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Démonstration de la version actuelle</a:t>
            </a:r>
            <a:br>
              <a:rPr lang="fr-FR" dirty="0"/>
            </a:br>
            <a:r>
              <a:rPr lang="fr-FR" sz="1200" dirty="0"/>
              <a:t>(c’est pas fini)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26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DF40-D8B9-DAAC-2212-83B2834E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00" y="4208220"/>
            <a:ext cx="3946393" cy="1850651"/>
          </a:xfrm>
        </p:spPr>
        <p:txBody>
          <a:bodyPr>
            <a:normAutofit/>
          </a:bodyPr>
          <a:lstStyle/>
          <a:p>
            <a:pPr algn="l"/>
            <a:r>
              <a:rPr lang="fr-FR" sz="3600" dirty="0"/>
              <a:t>Partie de code commentée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2A5BBBCD-7114-48AA-A065-1788DFD1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643467"/>
            <a:ext cx="10567091" cy="303803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EA997A-ABFB-7777-8ECC-7DB199CA0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768" y="4208220"/>
            <a:ext cx="6430560" cy="1850651"/>
          </a:xfrm>
        </p:spPr>
        <p:txBody>
          <a:bodyPr anchor="ctr">
            <a:normAutofit/>
          </a:bodyPr>
          <a:lstStyle/>
          <a:p>
            <a:pPr marL="0" indent="0">
              <a:buClr>
                <a:srgbClr val="46B2C3"/>
              </a:buClr>
              <a:buNone/>
            </a:pPr>
            <a:endParaRPr lang="fr-FR"/>
          </a:p>
          <a:p>
            <a:pPr>
              <a:buClr>
                <a:srgbClr val="46B2C3"/>
              </a:buClr>
            </a:pPr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945B67B-58DC-382B-F76C-93DABFC1F552}"/>
              </a:ext>
            </a:extLst>
          </p:cNvPr>
          <p:cNvSpPr txBox="1">
            <a:spLocks/>
          </p:cNvSpPr>
          <p:nvPr/>
        </p:nvSpPr>
        <p:spPr>
          <a:xfrm>
            <a:off x="7885639" y="5991728"/>
            <a:ext cx="4306361" cy="86627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900" dirty="0"/>
              <a:t>Possibilité de commenter une autre partie du code à la demande du professeur</a:t>
            </a:r>
          </a:p>
        </p:txBody>
      </p:sp>
    </p:spTree>
    <p:extLst>
      <p:ext uri="{BB962C8B-B14F-4D97-AF65-F5344CB8AC3E}">
        <p14:creationId xmlns:p14="http://schemas.microsoft.com/office/powerpoint/2010/main" val="426097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34D6F-5360-58F2-F0CB-21CF88B3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56CCE-D685-BE70-2DAE-5335D7543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Recréation de l’interface et des méthodes basiques (création et gestion de la table)</a:t>
            </a:r>
          </a:p>
          <a:p>
            <a:r>
              <a:rPr lang="fr-FR" dirty="0"/>
              <a:t>Méthodes d’enregistrement et d’ouverture des fichiers réadaptées.</a:t>
            </a:r>
          </a:p>
          <a:p>
            <a:r>
              <a:rPr lang="fr-FR" dirty="0"/>
              <a:t>Formules : simple en premier lieu, puis ajout des formules combinées et de nouvelles possibilités pour leurs paramètres.</a:t>
            </a:r>
          </a:p>
          <a:p>
            <a:r>
              <a:rPr lang="fr-FR" dirty="0"/>
              <a:t>Ajout de la barre de formule, de paramètres de mise en forme et d’outils.</a:t>
            </a:r>
          </a:p>
        </p:txBody>
      </p:sp>
    </p:spTree>
    <p:extLst>
      <p:ext uri="{BB962C8B-B14F-4D97-AF65-F5344CB8AC3E}">
        <p14:creationId xmlns:p14="http://schemas.microsoft.com/office/powerpoint/2010/main" val="388783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A87CB-8D34-36C9-E47B-0B9AFEC2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reste à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DFCFEA-3696-5F70-7C09-9068AD4B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Rendre les paramètres modifiables directement dans le logiciel.</a:t>
            </a:r>
          </a:p>
          <a:p>
            <a:r>
              <a:rPr lang="fr-FR" dirty="0"/>
              <a:t>Régler des problèmes avec la barre formule et certaines options de mise en forme (souligner et changer la police notamment)</a:t>
            </a:r>
          </a:p>
          <a:p>
            <a:r>
              <a:rPr lang="fr-FR" dirty="0"/>
              <a:t>Régler les problèmes avec la formule </a:t>
            </a:r>
            <a:r>
              <a:rPr lang="fr-FR" i="1" dirty="0"/>
              <a:t>SI()</a:t>
            </a:r>
            <a:endParaRPr lang="fr-FR" dirty="0"/>
          </a:p>
          <a:p>
            <a:r>
              <a:rPr lang="fr-FR" dirty="0"/>
              <a:t>Embellir l’interface avec de vrais boutons à place d’un menu (mise en forme </a:t>
            </a:r>
            <a:r>
              <a:rPr lang="fr-FR"/>
              <a:t>notamment)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4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E84F9-7749-34CC-1B98-EDF76154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071F4-26BE-75C5-A2C4-01DA4CC38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projet ambitieux et complexe, qui a besoin de beaucoup d’investissement.</a:t>
            </a:r>
          </a:p>
          <a:p>
            <a:r>
              <a:rPr lang="fr-FR" dirty="0"/>
              <a:t>Ce projet m’a permis de développer mes compétences en Python, et de découvrir ou mieux comprendre certains modules.</a:t>
            </a:r>
          </a:p>
          <a:p>
            <a:r>
              <a:rPr lang="fr-FR" dirty="0"/>
              <a:t>Ce projet m’a également permis de découvrir le langage SQL l’année dernière.</a:t>
            </a:r>
          </a:p>
        </p:txBody>
      </p:sp>
    </p:spTree>
    <p:extLst>
      <p:ext uri="{BB962C8B-B14F-4D97-AF65-F5344CB8AC3E}">
        <p14:creationId xmlns:p14="http://schemas.microsoft.com/office/powerpoint/2010/main" val="292362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0C61A-4697-C002-6138-F23AE1A50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Merci de votre écoute.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43270-6B48-760A-5F61-9221D88C5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:D</a:t>
            </a:r>
          </a:p>
        </p:txBody>
      </p:sp>
    </p:spTree>
    <p:extLst>
      <p:ext uri="{BB962C8B-B14F-4D97-AF65-F5344CB8AC3E}">
        <p14:creationId xmlns:p14="http://schemas.microsoft.com/office/powerpoint/2010/main" val="40940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Ardoise</Template>
  <TotalTime>180</TotalTime>
  <Words>296</Words>
  <Application>Microsoft Office PowerPoint</Application>
  <PresentationFormat>Grand écran</PresentationFormat>
  <Paragraphs>30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Calisto MT</vt:lpstr>
      <vt:lpstr>Helvetica Neue</vt:lpstr>
      <vt:lpstr>Trebuchet MS</vt:lpstr>
      <vt:lpstr>Wingdings 2</vt:lpstr>
      <vt:lpstr>Ardoise</vt:lpstr>
      <vt:lpstr>Tableur</vt:lpstr>
      <vt:lpstr>Introduction : les 5 W</vt:lpstr>
      <vt:lpstr>Démonstration de la version actuelle (c’est pas fini)</vt:lpstr>
      <vt:lpstr>Partie de code commentée</vt:lpstr>
      <vt:lpstr>Parcours</vt:lpstr>
      <vt:lpstr>Ce qu’il reste à faire</vt:lpstr>
      <vt:lpstr>Conclusion</vt:lpstr>
      <vt:lpstr>Merci de votre écoute.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NSI</dc:title>
  <dc:creator>Loupij Guerrero</dc:creator>
  <cp:lastModifiedBy>GUERRERO Louis Jean Joseph</cp:lastModifiedBy>
  <cp:revision>8</cp:revision>
  <dcterms:created xsi:type="dcterms:W3CDTF">2024-03-13T19:48:43Z</dcterms:created>
  <dcterms:modified xsi:type="dcterms:W3CDTF">2025-01-09T10:06:12Z</dcterms:modified>
</cp:coreProperties>
</file>