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3" r:id="rId4"/>
    <p:sldId id="258" r:id="rId5"/>
    <p:sldId id="259" r:id="rId6"/>
    <p:sldId id="260" r:id="rId7"/>
    <p:sldId id="268" r:id="rId8"/>
    <p:sldId id="261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00"/>
    <a:srgbClr val="FFD20F"/>
    <a:srgbClr val="19D2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5051CA-AEBE-4AD1-A5D3-6FEEA599B9A5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88747B66-68C6-42AF-BB5E-0073E9293294}">
      <dgm:prSet phldrT="[Texto]"/>
      <dgm:spPr>
        <a:solidFill>
          <a:srgbClr val="D00000"/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E4D0E2B2-DBFA-4F6E-B0EE-F5CC7CC4C568}" type="parTrans" cxnId="{287CC6E7-15D8-4FD2-8740-C8402F0BE003}">
      <dgm:prSet/>
      <dgm:spPr/>
      <dgm:t>
        <a:bodyPr/>
        <a:lstStyle/>
        <a:p>
          <a:endParaRPr lang="es-ES"/>
        </a:p>
      </dgm:t>
    </dgm:pt>
    <dgm:pt modelId="{B121A096-C37E-467A-AF62-3BD7F0C22C97}" type="sibTrans" cxnId="{287CC6E7-15D8-4FD2-8740-C8402F0BE003}">
      <dgm:prSet/>
      <dgm:spPr/>
      <dgm:t>
        <a:bodyPr/>
        <a:lstStyle/>
        <a:p>
          <a:endParaRPr lang="es-ES"/>
        </a:p>
      </dgm:t>
    </dgm:pt>
    <dgm:pt modelId="{D963729B-27C6-4885-9D13-EC9D90ECD3F3}">
      <dgm:prSet phldrT="[Texto]"/>
      <dgm:spPr>
        <a:solidFill>
          <a:srgbClr val="FFC000"/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4D1C1F4B-B084-40A7-A2F1-C682003EF870}" type="parTrans" cxnId="{D616B616-E960-454B-8D87-63A46E0C8B3E}">
      <dgm:prSet/>
      <dgm:spPr/>
      <dgm:t>
        <a:bodyPr/>
        <a:lstStyle/>
        <a:p>
          <a:endParaRPr lang="es-ES"/>
        </a:p>
      </dgm:t>
    </dgm:pt>
    <dgm:pt modelId="{0B67B7CD-7E27-44DC-9852-D2F9456678AD}" type="sibTrans" cxnId="{D616B616-E960-454B-8D87-63A46E0C8B3E}">
      <dgm:prSet/>
      <dgm:spPr/>
      <dgm:t>
        <a:bodyPr/>
        <a:lstStyle/>
        <a:p>
          <a:endParaRPr lang="es-ES"/>
        </a:p>
      </dgm:t>
    </dgm:pt>
    <dgm:pt modelId="{92AACF1D-0F04-49F4-90F1-16F9393CA47E}">
      <dgm:prSet phldrT="[Texto]"/>
      <dgm:spPr>
        <a:solidFill>
          <a:srgbClr val="00B0F0"/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C55DCFB-4011-459D-895C-A6115F2B279C}" type="sibTrans" cxnId="{E44F78AE-10C1-426A-A9AC-DE7499BD71EE}">
      <dgm:prSet/>
      <dgm:spPr/>
      <dgm:t>
        <a:bodyPr/>
        <a:lstStyle/>
        <a:p>
          <a:endParaRPr lang="es-ES"/>
        </a:p>
      </dgm:t>
    </dgm:pt>
    <dgm:pt modelId="{3B74957D-459B-4A44-84D8-F0652571E120}" type="parTrans" cxnId="{E44F78AE-10C1-426A-A9AC-DE7499BD71EE}">
      <dgm:prSet/>
      <dgm:spPr/>
      <dgm:t>
        <a:bodyPr/>
        <a:lstStyle/>
        <a:p>
          <a:endParaRPr lang="es-ES"/>
        </a:p>
      </dgm:t>
    </dgm:pt>
    <dgm:pt modelId="{63EE8AB8-8428-422A-BE86-BAD4591F4835}">
      <dgm:prSet phldrT="[Texto]"/>
      <dgm:spPr>
        <a:solidFill>
          <a:srgbClr val="92D050"/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45AE83B-AD9C-4CC7-BB32-55E71C796352}" type="sibTrans" cxnId="{BE20F653-31F5-42F1-93EA-CC7510F9BB6B}">
      <dgm:prSet/>
      <dgm:spPr/>
      <dgm:t>
        <a:bodyPr/>
        <a:lstStyle/>
        <a:p>
          <a:endParaRPr lang="es-ES"/>
        </a:p>
      </dgm:t>
    </dgm:pt>
    <dgm:pt modelId="{5B1334BF-1A1B-4472-9FFA-A80F4056ED26}" type="parTrans" cxnId="{BE20F653-31F5-42F1-93EA-CC7510F9BB6B}">
      <dgm:prSet/>
      <dgm:spPr/>
      <dgm:t>
        <a:bodyPr/>
        <a:lstStyle/>
        <a:p>
          <a:endParaRPr lang="es-ES"/>
        </a:p>
      </dgm:t>
    </dgm:pt>
    <dgm:pt modelId="{DAD3D336-3232-459A-98B2-7A8D55D143D4}" type="pres">
      <dgm:prSet presAssocID="{255051CA-AEBE-4AD1-A5D3-6FEEA599B9A5}" presName="Name0" presStyleCnt="0">
        <dgm:presLayoutVars>
          <dgm:dir/>
          <dgm:animLvl val="lvl"/>
          <dgm:resizeHandles val="exact"/>
        </dgm:presLayoutVars>
      </dgm:prSet>
      <dgm:spPr/>
    </dgm:pt>
    <dgm:pt modelId="{510AB3C5-8BA4-41BA-98AF-7BF83ED5D268}" type="pres">
      <dgm:prSet presAssocID="{88747B66-68C6-42AF-BB5E-0073E9293294}" presName="parTxOnly" presStyleLbl="node1" presStyleIdx="0" presStyleCnt="4" custLinFactX="-16595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00298A-69D3-4ED9-B107-B48C100C7F67}" type="pres">
      <dgm:prSet presAssocID="{B121A096-C37E-467A-AF62-3BD7F0C22C97}" presName="parTxOnlySpace" presStyleCnt="0"/>
      <dgm:spPr/>
    </dgm:pt>
    <dgm:pt modelId="{C8F88164-AAA7-4D35-9719-579F51DFA2F9}" type="pres">
      <dgm:prSet presAssocID="{63EE8AB8-8428-422A-BE86-BAD4591F483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F1164D-D776-4E18-945B-788EC41B1B76}" type="pres">
      <dgm:prSet presAssocID="{645AE83B-AD9C-4CC7-BB32-55E71C796352}" presName="parTxOnlySpace" presStyleCnt="0"/>
      <dgm:spPr/>
    </dgm:pt>
    <dgm:pt modelId="{9B93A998-20CE-494A-8F64-CBE2C5BABE44}" type="pres">
      <dgm:prSet presAssocID="{92AACF1D-0F04-49F4-90F1-16F9393CA47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CDAB78-9C19-44D3-8301-086E7FD64993}" type="pres">
      <dgm:prSet presAssocID="{6C55DCFB-4011-459D-895C-A6115F2B279C}" presName="parTxOnlySpace" presStyleCnt="0"/>
      <dgm:spPr/>
    </dgm:pt>
    <dgm:pt modelId="{C43FE636-99D9-4CA3-AC9A-95C6490D6455}" type="pres">
      <dgm:prSet presAssocID="{D963729B-27C6-4885-9D13-EC9D90ECD3F3}" presName="parTxOnly" presStyleLbl="node1" presStyleIdx="3" presStyleCnt="4" custLinFactNeighborX="1718" custLinFactNeighborY="-1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E20F653-31F5-42F1-93EA-CC7510F9BB6B}" srcId="{255051CA-AEBE-4AD1-A5D3-6FEEA599B9A5}" destId="{63EE8AB8-8428-422A-BE86-BAD4591F4835}" srcOrd="1" destOrd="0" parTransId="{5B1334BF-1A1B-4472-9FFA-A80F4056ED26}" sibTransId="{645AE83B-AD9C-4CC7-BB32-55E71C796352}"/>
    <dgm:cxn modelId="{287CC6E7-15D8-4FD2-8740-C8402F0BE003}" srcId="{255051CA-AEBE-4AD1-A5D3-6FEEA599B9A5}" destId="{88747B66-68C6-42AF-BB5E-0073E9293294}" srcOrd="0" destOrd="0" parTransId="{E4D0E2B2-DBFA-4F6E-B0EE-F5CC7CC4C568}" sibTransId="{B121A096-C37E-467A-AF62-3BD7F0C22C97}"/>
    <dgm:cxn modelId="{D616B616-E960-454B-8D87-63A46E0C8B3E}" srcId="{255051CA-AEBE-4AD1-A5D3-6FEEA599B9A5}" destId="{D963729B-27C6-4885-9D13-EC9D90ECD3F3}" srcOrd="3" destOrd="0" parTransId="{4D1C1F4B-B084-40A7-A2F1-C682003EF870}" sibTransId="{0B67B7CD-7E27-44DC-9852-D2F9456678AD}"/>
    <dgm:cxn modelId="{E44F78AE-10C1-426A-A9AC-DE7499BD71EE}" srcId="{255051CA-AEBE-4AD1-A5D3-6FEEA599B9A5}" destId="{92AACF1D-0F04-49F4-90F1-16F9393CA47E}" srcOrd="2" destOrd="0" parTransId="{3B74957D-459B-4A44-84D8-F0652571E120}" sibTransId="{6C55DCFB-4011-459D-895C-A6115F2B279C}"/>
    <dgm:cxn modelId="{F2C77E2D-EF9E-446E-982C-3FEDB7FFBB59}" type="presOf" srcId="{63EE8AB8-8428-422A-BE86-BAD4591F4835}" destId="{C8F88164-AAA7-4D35-9719-579F51DFA2F9}" srcOrd="0" destOrd="0" presId="urn:microsoft.com/office/officeart/2005/8/layout/chevron1"/>
    <dgm:cxn modelId="{629D9E72-366E-4ADD-86C2-546372A5E780}" type="presOf" srcId="{92AACF1D-0F04-49F4-90F1-16F9393CA47E}" destId="{9B93A998-20CE-494A-8F64-CBE2C5BABE44}" srcOrd="0" destOrd="0" presId="urn:microsoft.com/office/officeart/2005/8/layout/chevron1"/>
    <dgm:cxn modelId="{AA551FFF-E375-4629-AA41-974F16B5E15D}" type="presOf" srcId="{D963729B-27C6-4885-9D13-EC9D90ECD3F3}" destId="{C43FE636-99D9-4CA3-AC9A-95C6490D6455}" srcOrd="0" destOrd="0" presId="urn:microsoft.com/office/officeart/2005/8/layout/chevron1"/>
    <dgm:cxn modelId="{78A04417-E835-45CB-9535-03D4DF088FD9}" type="presOf" srcId="{88747B66-68C6-42AF-BB5E-0073E9293294}" destId="{510AB3C5-8BA4-41BA-98AF-7BF83ED5D268}" srcOrd="0" destOrd="0" presId="urn:microsoft.com/office/officeart/2005/8/layout/chevron1"/>
    <dgm:cxn modelId="{7FF72692-E555-4D22-B5D7-C16FC3569A2F}" type="presOf" srcId="{255051CA-AEBE-4AD1-A5D3-6FEEA599B9A5}" destId="{DAD3D336-3232-459A-98B2-7A8D55D143D4}" srcOrd="0" destOrd="0" presId="urn:microsoft.com/office/officeart/2005/8/layout/chevron1"/>
    <dgm:cxn modelId="{A6EE5BB8-559C-4D2C-B080-80917261236D}" type="presParOf" srcId="{DAD3D336-3232-459A-98B2-7A8D55D143D4}" destId="{510AB3C5-8BA4-41BA-98AF-7BF83ED5D268}" srcOrd="0" destOrd="0" presId="urn:microsoft.com/office/officeart/2005/8/layout/chevron1"/>
    <dgm:cxn modelId="{91DD51C4-3D49-40AE-B8B0-29E6955BE76F}" type="presParOf" srcId="{DAD3D336-3232-459A-98B2-7A8D55D143D4}" destId="{3F00298A-69D3-4ED9-B107-B48C100C7F67}" srcOrd="1" destOrd="0" presId="urn:microsoft.com/office/officeart/2005/8/layout/chevron1"/>
    <dgm:cxn modelId="{1145F04F-0E09-42FB-A6C3-C8D67DB0B497}" type="presParOf" srcId="{DAD3D336-3232-459A-98B2-7A8D55D143D4}" destId="{C8F88164-AAA7-4D35-9719-579F51DFA2F9}" srcOrd="2" destOrd="0" presId="urn:microsoft.com/office/officeart/2005/8/layout/chevron1"/>
    <dgm:cxn modelId="{97F3422C-5DC8-4986-A19E-0B284C2A88C8}" type="presParOf" srcId="{DAD3D336-3232-459A-98B2-7A8D55D143D4}" destId="{34F1164D-D776-4E18-945B-788EC41B1B76}" srcOrd="3" destOrd="0" presId="urn:microsoft.com/office/officeart/2005/8/layout/chevron1"/>
    <dgm:cxn modelId="{48C3C04C-58EE-47A7-A384-0C74FEAA4A3E}" type="presParOf" srcId="{DAD3D336-3232-459A-98B2-7A8D55D143D4}" destId="{9B93A998-20CE-494A-8F64-CBE2C5BABE44}" srcOrd="4" destOrd="0" presId="urn:microsoft.com/office/officeart/2005/8/layout/chevron1"/>
    <dgm:cxn modelId="{6BB48D6F-D29A-4930-9FFB-C3BE82B218B0}" type="presParOf" srcId="{DAD3D336-3232-459A-98B2-7A8D55D143D4}" destId="{7CCDAB78-9C19-44D3-8301-086E7FD64993}" srcOrd="5" destOrd="0" presId="urn:microsoft.com/office/officeart/2005/8/layout/chevron1"/>
    <dgm:cxn modelId="{6EDE2453-A7B6-4C92-8C40-1B8910C78ACB}" type="presParOf" srcId="{DAD3D336-3232-459A-98B2-7A8D55D143D4}" destId="{C43FE636-99D9-4CA3-AC9A-95C6490D645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5051CA-AEBE-4AD1-A5D3-6FEEA599B9A5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88747B66-68C6-42AF-BB5E-0073E9293294}">
      <dgm:prSet phldrT="[Texto]"/>
      <dgm:spPr>
        <a:solidFill>
          <a:srgbClr val="D00000"/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E4D0E2B2-DBFA-4F6E-B0EE-F5CC7CC4C568}" type="parTrans" cxnId="{287CC6E7-15D8-4FD2-8740-C8402F0BE003}">
      <dgm:prSet/>
      <dgm:spPr/>
      <dgm:t>
        <a:bodyPr/>
        <a:lstStyle/>
        <a:p>
          <a:endParaRPr lang="es-ES"/>
        </a:p>
      </dgm:t>
    </dgm:pt>
    <dgm:pt modelId="{B121A096-C37E-467A-AF62-3BD7F0C22C97}" type="sibTrans" cxnId="{287CC6E7-15D8-4FD2-8740-C8402F0BE003}">
      <dgm:prSet/>
      <dgm:spPr/>
      <dgm:t>
        <a:bodyPr/>
        <a:lstStyle/>
        <a:p>
          <a:endParaRPr lang="es-ES"/>
        </a:p>
      </dgm:t>
    </dgm:pt>
    <dgm:pt modelId="{D963729B-27C6-4885-9D13-EC9D90ECD3F3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4D1C1F4B-B084-40A7-A2F1-C682003EF870}" type="parTrans" cxnId="{D616B616-E960-454B-8D87-63A46E0C8B3E}">
      <dgm:prSet/>
      <dgm:spPr/>
      <dgm:t>
        <a:bodyPr/>
        <a:lstStyle/>
        <a:p>
          <a:endParaRPr lang="es-ES"/>
        </a:p>
      </dgm:t>
    </dgm:pt>
    <dgm:pt modelId="{0B67B7CD-7E27-44DC-9852-D2F9456678AD}" type="sibTrans" cxnId="{D616B616-E960-454B-8D87-63A46E0C8B3E}">
      <dgm:prSet/>
      <dgm:spPr/>
      <dgm:t>
        <a:bodyPr/>
        <a:lstStyle/>
        <a:p>
          <a:endParaRPr lang="es-ES"/>
        </a:p>
      </dgm:t>
    </dgm:pt>
    <dgm:pt modelId="{92AACF1D-0F04-49F4-90F1-16F9393CA47E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C55DCFB-4011-459D-895C-A6115F2B279C}" type="sibTrans" cxnId="{E44F78AE-10C1-426A-A9AC-DE7499BD71EE}">
      <dgm:prSet/>
      <dgm:spPr/>
      <dgm:t>
        <a:bodyPr/>
        <a:lstStyle/>
        <a:p>
          <a:endParaRPr lang="es-ES"/>
        </a:p>
      </dgm:t>
    </dgm:pt>
    <dgm:pt modelId="{3B74957D-459B-4A44-84D8-F0652571E120}" type="parTrans" cxnId="{E44F78AE-10C1-426A-A9AC-DE7499BD71EE}">
      <dgm:prSet/>
      <dgm:spPr/>
      <dgm:t>
        <a:bodyPr/>
        <a:lstStyle/>
        <a:p>
          <a:endParaRPr lang="es-ES"/>
        </a:p>
      </dgm:t>
    </dgm:pt>
    <dgm:pt modelId="{63EE8AB8-8428-422A-BE86-BAD4591F4835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45AE83B-AD9C-4CC7-BB32-55E71C796352}" type="sibTrans" cxnId="{BE20F653-31F5-42F1-93EA-CC7510F9BB6B}">
      <dgm:prSet/>
      <dgm:spPr/>
      <dgm:t>
        <a:bodyPr/>
        <a:lstStyle/>
        <a:p>
          <a:endParaRPr lang="es-ES"/>
        </a:p>
      </dgm:t>
    </dgm:pt>
    <dgm:pt modelId="{5B1334BF-1A1B-4472-9FFA-A80F4056ED26}" type="parTrans" cxnId="{BE20F653-31F5-42F1-93EA-CC7510F9BB6B}">
      <dgm:prSet/>
      <dgm:spPr/>
      <dgm:t>
        <a:bodyPr/>
        <a:lstStyle/>
        <a:p>
          <a:endParaRPr lang="es-ES"/>
        </a:p>
      </dgm:t>
    </dgm:pt>
    <dgm:pt modelId="{DAD3D336-3232-459A-98B2-7A8D55D143D4}" type="pres">
      <dgm:prSet presAssocID="{255051CA-AEBE-4AD1-A5D3-6FEEA599B9A5}" presName="Name0" presStyleCnt="0">
        <dgm:presLayoutVars>
          <dgm:dir/>
          <dgm:animLvl val="lvl"/>
          <dgm:resizeHandles val="exact"/>
        </dgm:presLayoutVars>
      </dgm:prSet>
      <dgm:spPr/>
    </dgm:pt>
    <dgm:pt modelId="{510AB3C5-8BA4-41BA-98AF-7BF83ED5D268}" type="pres">
      <dgm:prSet presAssocID="{88747B66-68C6-42AF-BB5E-0073E9293294}" presName="parTxOnly" presStyleLbl="node1" presStyleIdx="0" presStyleCnt="4" custLinFactX="-16595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00298A-69D3-4ED9-B107-B48C100C7F67}" type="pres">
      <dgm:prSet presAssocID="{B121A096-C37E-467A-AF62-3BD7F0C22C97}" presName="parTxOnlySpace" presStyleCnt="0"/>
      <dgm:spPr/>
    </dgm:pt>
    <dgm:pt modelId="{C8F88164-AAA7-4D35-9719-579F51DFA2F9}" type="pres">
      <dgm:prSet presAssocID="{63EE8AB8-8428-422A-BE86-BAD4591F483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F1164D-D776-4E18-945B-788EC41B1B76}" type="pres">
      <dgm:prSet presAssocID="{645AE83B-AD9C-4CC7-BB32-55E71C796352}" presName="parTxOnlySpace" presStyleCnt="0"/>
      <dgm:spPr/>
    </dgm:pt>
    <dgm:pt modelId="{9B93A998-20CE-494A-8F64-CBE2C5BABE44}" type="pres">
      <dgm:prSet presAssocID="{92AACF1D-0F04-49F4-90F1-16F9393CA47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CDAB78-9C19-44D3-8301-086E7FD64993}" type="pres">
      <dgm:prSet presAssocID="{6C55DCFB-4011-459D-895C-A6115F2B279C}" presName="parTxOnlySpace" presStyleCnt="0"/>
      <dgm:spPr/>
    </dgm:pt>
    <dgm:pt modelId="{C43FE636-99D9-4CA3-AC9A-95C6490D6455}" type="pres">
      <dgm:prSet presAssocID="{D963729B-27C6-4885-9D13-EC9D90ECD3F3}" presName="parTxOnly" presStyleLbl="node1" presStyleIdx="3" presStyleCnt="4" custLinFactNeighborX="1718" custLinFactNeighborY="-1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5954BBD-253C-4567-B4C4-9C6B24CBBE52}" type="presOf" srcId="{D963729B-27C6-4885-9D13-EC9D90ECD3F3}" destId="{C43FE636-99D9-4CA3-AC9A-95C6490D6455}" srcOrd="0" destOrd="0" presId="urn:microsoft.com/office/officeart/2005/8/layout/chevron1"/>
    <dgm:cxn modelId="{BE20F653-31F5-42F1-93EA-CC7510F9BB6B}" srcId="{255051CA-AEBE-4AD1-A5D3-6FEEA599B9A5}" destId="{63EE8AB8-8428-422A-BE86-BAD4591F4835}" srcOrd="1" destOrd="0" parTransId="{5B1334BF-1A1B-4472-9FFA-A80F4056ED26}" sibTransId="{645AE83B-AD9C-4CC7-BB32-55E71C796352}"/>
    <dgm:cxn modelId="{287CC6E7-15D8-4FD2-8740-C8402F0BE003}" srcId="{255051CA-AEBE-4AD1-A5D3-6FEEA599B9A5}" destId="{88747B66-68C6-42AF-BB5E-0073E9293294}" srcOrd="0" destOrd="0" parTransId="{E4D0E2B2-DBFA-4F6E-B0EE-F5CC7CC4C568}" sibTransId="{B121A096-C37E-467A-AF62-3BD7F0C22C97}"/>
    <dgm:cxn modelId="{D616B616-E960-454B-8D87-63A46E0C8B3E}" srcId="{255051CA-AEBE-4AD1-A5D3-6FEEA599B9A5}" destId="{D963729B-27C6-4885-9D13-EC9D90ECD3F3}" srcOrd="3" destOrd="0" parTransId="{4D1C1F4B-B084-40A7-A2F1-C682003EF870}" sibTransId="{0B67B7CD-7E27-44DC-9852-D2F9456678AD}"/>
    <dgm:cxn modelId="{E44F78AE-10C1-426A-A9AC-DE7499BD71EE}" srcId="{255051CA-AEBE-4AD1-A5D3-6FEEA599B9A5}" destId="{92AACF1D-0F04-49F4-90F1-16F9393CA47E}" srcOrd="2" destOrd="0" parTransId="{3B74957D-459B-4A44-84D8-F0652571E120}" sibTransId="{6C55DCFB-4011-459D-895C-A6115F2B279C}"/>
    <dgm:cxn modelId="{9657033A-B330-4AE6-8718-DDC4878C6A02}" type="presOf" srcId="{88747B66-68C6-42AF-BB5E-0073E9293294}" destId="{510AB3C5-8BA4-41BA-98AF-7BF83ED5D268}" srcOrd="0" destOrd="0" presId="urn:microsoft.com/office/officeart/2005/8/layout/chevron1"/>
    <dgm:cxn modelId="{9AE31B42-76AA-4A15-AD73-78F4C011A3DC}" type="presOf" srcId="{92AACF1D-0F04-49F4-90F1-16F9393CA47E}" destId="{9B93A998-20CE-494A-8F64-CBE2C5BABE44}" srcOrd="0" destOrd="0" presId="urn:microsoft.com/office/officeart/2005/8/layout/chevron1"/>
    <dgm:cxn modelId="{E7AA48E6-18E6-4BCD-98B1-F2BDCD735226}" type="presOf" srcId="{63EE8AB8-8428-422A-BE86-BAD4591F4835}" destId="{C8F88164-AAA7-4D35-9719-579F51DFA2F9}" srcOrd="0" destOrd="0" presId="urn:microsoft.com/office/officeart/2005/8/layout/chevron1"/>
    <dgm:cxn modelId="{9052A094-140E-4025-A2F0-038BE8CDC06C}" type="presOf" srcId="{255051CA-AEBE-4AD1-A5D3-6FEEA599B9A5}" destId="{DAD3D336-3232-459A-98B2-7A8D55D143D4}" srcOrd="0" destOrd="0" presId="urn:microsoft.com/office/officeart/2005/8/layout/chevron1"/>
    <dgm:cxn modelId="{8CBB7E16-670C-47EE-A70F-4618B6E9F367}" type="presParOf" srcId="{DAD3D336-3232-459A-98B2-7A8D55D143D4}" destId="{510AB3C5-8BA4-41BA-98AF-7BF83ED5D268}" srcOrd="0" destOrd="0" presId="urn:microsoft.com/office/officeart/2005/8/layout/chevron1"/>
    <dgm:cxn modelId="{58244CF5-432D-40CE-A88B-24AD61772D42}" type="presParOf" srcId="{DAD3D336-3232-459A-98B2-7A8D55D143D4}" destId="{3F00298A-69D3-4ED9-B107-B48C100C7F67}" srcOrd="1" destOrd="0" presId="urn:microsoft.com/office/officeart/2005/8/layout/chevron1"/>
    <dgm:cxn modelId="{47398977-7F35-4ADF-B2E2-4ECF27E48CEA}" type="presParOf" srcId="{DAD3D336-3232-459A-98B2-7A8D55D143D4}" destId="{C8F88164-AAA7-4D35-9719-579F51DFA2F9}" srcOrd="2" destOrd="0" presId="urn:microsoft.com/office/officeart/2005/8/layout/chevron1"/>
    <dgm:cxn modelId="{03ACE2BA-5CE5-4E6D-99CC-1213092909C5}" type="presParOf" srcId="{DAD3D336-3232-459A-98B2-7A8D55D143D4}" destId="{34F1164D-D776-4E18-945B-788EC41B1B76}" srcOrd="3" destOrd="0" presId="urn:microsoft.com/office/officeart/2005/8/layout/chevron1"/>
    <dgm:cxn modelId="{F5335BFB-5CCB-4325-859D-7155702413AF}" type="presParOf" srcId="{DAD3D336-3232-459A-98B2-7A8D55D143D4}" destId="{9B93A998-20CE-494A-8F64-CBE2C5BABE44}" srcOrd="4" destOrd="0" presId="urn:microsoft.com/office/officeart/2005/8/layout/chevron1"/>
    <dgm:cxn modelId="{4072C147-858E-4164-A02C-EC2D29DA3116}" type="presParOf" srcId="{DAD3D336-3232-459A-98B2-7A8D55D143D4}" destId="{7CCDAB78-9C19-44D3-8301-086E7FD64993}" srcOrd="5" destOrd="0" presId="urn:microsoft.com/office/officeart/2005/8/layout/chevron1"/>
    <dgm:cxn modelId="{FF9B0B69-2326-44ED-939C-F16248ABFAC1}" type="presParOf" srcId="{DAD3D336-3232-459A-98B2-7A8D55D143D4}" destId="{C43FE636-99D9-4CA3-AC9A-95C6490D645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5051CA-AEBE-4AD1-A5D3-6FEEA599B9A5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88747B66-68C6-42AF-BB5E-0073E9293294}">
      <dgm:prSet phldrT="[Texto]"/>
      <dgm:spPr>
        <a:solidFill>
          <a:srgbClr val="D00000"/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E4D0E2B2-DBFA-4F6E-B0EE-F5CC7CC4C568}" type="parTrans" cxnId="{287CC6E7-15D8-4FD2-8740-C8402F0BE003}">
      <dgm:prSet/>
      <dgm:spPr/>
      <dgm:t>
        <a:bodyPr/>
        <a:lstStyle/>
        <a:p>
          <a:endParaRPr lang="es-ES"/>
        </a:p>
      </dgm:t>
    </dgm:pt>
    <dgm:pt modelId="{B121A096-C37E-467A-AF62-3BD7F0C22C97}" type="sibTrans" cxnId="{287CC6E7-15D8-4FD2-8740-C8402F0BE003}">
      <dgm:prSet/>
      <dgm:spPr/>
      <dgm:t>
        <a:bodyPr/>
        <a:lstStyle/>
        <a:p>
          <a:endParaRPr lang="es-ES"/>
        </a:p>
      </dgm:t>
    </dgm:pt>
    <dgm:pt modelId="{D963729B-27C6-4885-9D13-EC9D90ECD3F3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4D1C1F4B-B084-40A7-A2F1-C682003EF870}" type="parTrans" cxnId="{D616B616-E960-454B-8D87-63A46E0C8B3E}">
      <dgm:prSet/>
      <dgm:spPr/>
      <dgm:t>
        <a:bodyPr/>
        <a:lstStyle/>
        <a:p>
          <a:endParaRPr lang="es-ES"/>
        </a:p>
      </dgm:t>
    </dgm:pt>
    <dgm:pt modelId="{0B67B7CD-7E27-44DC-9852-D2F9456678AD}" type="sibTrans" cxnId="{D616B616-E960-454B-8D87-63A46E0C8B3E}">
      <dgm:prSet/>
      <dgm:spPr/>
      <dgm:t>
        <a:bodyPr/>
        <a:lstStyle/>
        <a:p>
          <a:endParaRPr lang="es-ES"/>
        </a:p>
      </dgm:t>
    </dgm:pt>
    <dgm:pt modelId="{92AACF1D-0F04-49F4-90F1-16F9393CA47E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C55DCFB-4011-459D-895C-A6115F2B279C}" type="sibTrans" cxnId="{E44F78AE-10C1-426A-A9AC-DE7499BD71EE}">
      <dgm:prSet/>
      <dgm:spPr/>
      <dgm:t>
        <a:bodyPr/>
        <a:lstStyle/>
        <a:p>
          <a:endParaRPr lang="es-ES"/>
        </a:p>
      </dgm:t>
    </dgm:pt>
    <dgm:pt modelId="{3B74957D-459B-4A44-84D8-F0652571E120}" type="parTrans" cxnId="{E44F78AE-10C1-426A-A9AC-DE7499BD71EE}">
      <dgm:prSet/>
      <dgm:spPr/>
      <dgm:t>
        <a:bodyPr/>
        <a:lstStyle/>
        <a:p>
          <a:endParaRPr lang="es-ES"/>
        </a:p>
      </dgm:t>
    </dgm:pt>
    <dgm:pt modelId="{63EE8AB8-8428-422A-BE86-BAD4591F4835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45AE83B-AD9C-4CC7-BB32-55E71C796352}" type="sibTrans" cxnId="{BE20F653-31F5-42F1-93EA-CC7510F9BB6B}">
      <dgm:prSet/>
      <dgm:spPr/>
      <dgm:t>
        <a:bodyPr/>
        <a:lstStyle/>
        <a:p>
          <a:endParaRPr lang="es-ES"/>
        </a:p>
      </dgm:t>
    </dgm:pt>
    <dgm:pt modelId="{5B1334BF-1A1B-4472-9FFA-A80F4056ED26}" type="parTrans" cxnId="{BE20F653-31F5-42F1-93EA-CC7510F9BB6B}">
      <dgm:prSet/>
      <dgm:spPr/>
      <dgm:t>
        <a:bodyPr/>
        <a:lstStyle/>
        <a:p>
          <a:endParaRPr lang="es-ES"/>
        </a:p>
      </dgm:t>
    </dgm:pt>
    <dgm:pt modelId="{DAD3D336-3232-459A-98B2-7A8D55D143D4}" type="pres">
      <dgm:prSet presAssocID="{255051CA-AEBE-4AD1-A5D3-6FEEA599B9A5}" presName="Name0" presStyleCnt="0">
        <dgm:presLayoutVars>
          <dgm:dir/>
          <dgm:animLvl val="lvl"/>
          <dgm:resizeHandles val="exact"/>
        </dgm:presLayoutVars>
      </dgm:prSet>
      <dgm:spPr/>
    </dgm:pt>
    <dgm:pt modelId="{510AB3C5-8BA4-41BA-98AF-7BF83ED5D268}" type="pres">
      <dgm:prSet presAssocID="{88747B66-68C6-42AF-BB5E-0073E9293294}" presName="parTxOnly" presStyleLbl="node1" presStyleIdx="0" presStyleCnt="4" custLinFactX="-16595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00298A-69D3-4ED9-B107-B48C100C7F67}" type="pres">
      <dgm:prSet presAssocID="{B121A096-C37E-467A-AF62-3BD7F0C22C97}" presName="parTxOnlySpace" presStyleCnt="0"/>
      <dgm:spPr/>
    </dgm:pt>
    <dgm:pt modelId="{C8F88164-AAA7-4D35-9719-579F51DFA2F9}" type="pres">
      <dgm:prSet presAssocID="{63EE8AB8-8428-422A-BE86-BAD4591F483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F1164D-D776-4E18-945B-788EC41B1B76}" type="pres">
      <dgm:prSet presAssocID="{645AE83B-AD9C-4CC7-BB32-55E71C796352}" presName="parTxOnlySpace" presStyleCnt="0"/>
      <dgm:spPr/>
    </dgm:pt>
    <dgm:pt modelId="{9B93A998-20CE-494A-8F64-CBE2C5BABE44}" type="pres">
      <dgm:prSet presAssocID="{92AACF1D-0F04-49F4-90F1-16F9393CA47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CDAB78-9C19-44D3-8301-086E7FD64993}" type="pres">
      <dgm:prSet presAssocID="{6C55DCFB-4011-459D-895C-A6115F2B279C}" presName="parTxOnlySpace" presStyleCnt="0"/>
      <dgm:spPr/>
    </dgm:pt>
    <dgm:pt modelId="{C43FE636-99D9-4CA3-AC9A-95C6490D6455}" type="pres">
      <dgm:prSet presAssocID="{D963729B-27C6-4885-9D13-EC9D90ECD3F3}" presName="parTxOnly" presStyleLbl="node1" presStyleIdx="3" presStyleCnt="4" custLinFactNeighborX="1718" custLinFactNeighborY="-1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E20F653-31F5-42F1-93EA-CC7510F9BB6B}" srcId="{255051CA-AEBE-4AD1-A5D3-6FEEA599B9A5}" destId="{63EE8AB8-8428-422A-BE86-BAD4591F4835}" srcOrd="1" destOrd="0" parTransId="{5B1334BF-1A1B-4472-9FFA-A80F4056ED26}" sibTransId="{645AE83B-AD9C-4CC7-BB32-55E71C796352}"/>
    <dgm:cxn modelId="{9104DA41-E538-43B1-A1EC-E8AF63ED8988}" type="presOf" srcId="{92AACF1D-0F04-49F4-90F1-16F9393CA47E}" destId="{9B93A998-20CE-494A-8F64-CBE2C5BABE44}" srcOrd="0" destOrd="0" presId="urn:microsoft.com/office/officeart/2005/8/layout/chevron1"/>
    <dgm:cxn modelId="{287CC6E7-15D8-4FD2-8740-C8402F0BE003}" srcId="{255051CA-AEBE-4AD1-A5D3-6FEEA599B9A5}" destId="{88747B66-68C6-42AF-BB5E-0073E9293294}" srcOrd="0" destOrd="0" parTransId="{E4D0E2B2-DBFA-4F6E-B0EE-F5CC7CC4C568}" sibTransId="{B121A096-C37E-467A-AF62-3BD7F0C22C97}"/>
    <dgm:cxn modelId="{A72BABFC-AEB8-4EA6-8260-FE016F166422}" type="presOf" srcId="{D963729B-27C6-4885-9D13-EC9D90ECD3F3}" destId="{C43FE636-99D9-4CA3-AC9A-95C6490D6455}" srcOrd="0" destOrd="0" presId="urn:microsoft.com/office/officeart/2005/8/layout/chevron1"/>
    <dgm:cxn modelId="{878B5599-0F02-485E-AD63-D05803B33D85}" type="presOf" srcId="{255051CA-AEBE-4AD1-A5D3-6FEEA599B9A5}" destId="{DAD3D336-3232-459A-98B2-7A8D55D143D4}" srcOrd="0" destOrd="0" presId="urn:microsoft.com/office/officeart/2005/8/layout/chevron1"/>
    <dgm:cxn modelId="{69CC5B1E-53AB-4C89-AFA6-17CEB8DFA962}" type="presOf" srcId="{88747B66-68C6-42AF-BB5E-0073E9293294}" destId="{510AB3C5-8BA4-41BA-98AF-7BF83ED5D268}" srcOrd="0" destOrd="0" presId="urn:microsoft.com/office/officeart/2005/8/layout/chevron1"/>
    <dgm:cxn modelId="{E44F78AE-10C1-426A-A9AC-DE7499BD71EE}" srcId="{255051CA-AEBE-4AD1-A5D3-6FEEA599B9A5}" destId="{92AACF1D-0F04-49F4-90F1-16F9393CA47E}" srcOrd="2" destOrd="0" parTransId="{3B74957D-459B-4A44-84D8-F0652571E120}" sibTransId="{6C55DCFB-4011-459D-895C-A6115F2B279C}"/>
    <dgm:cxn modelId="{D616B616-E960-454B-8D87-63A46E0C8B3E}" srcId="{255051CA-AEBE-4AD1-A5D3-6FEEA599B9A5}" destId="{D963729B-27C6-4885-9D13-EC9D90ECD3F3}" srcOrd="3" destOrd="0" parTransId="{4D1C1F4B-B084-40A7-A2F1-C682003EF870}" sibTransId="{0B67B7CD-7E27-44DC-9852-D2F9456678AD}"/>
    <dgm:cxn modelId="{A9D4AF34-38D2-48BD-AA6A-232C1999E48D}" type="presOf" srcId="{63EE8AB8-8428-422A-BE86-BAD4591F4835}" destId="{C8F88164-AAA7-4D35-9719-579F51DFA2F9}" srcOrd="0" destOrd="0" presId="urn:microsoft.com/office/officeart/2005/8/layout/chevron1"/>
    <dgm:cxn modelId="{90C29E2A-29B1-4439-9FED-CC772A9B0827}" type="presParOf" srcId="{DAD3D336-3232-459A-98B2-7A8D55D143D4}" destId="{510AB3C5-8BA4-41BA-98AF-7BF83ED5D268}" srcOrd="0" destOrd="0" presId="urn:microsoft.com/office/officeart/2005/8/layout/chevron1"/>
    <dgm:cxn modelId="{DF7B0FDB-8593-48B3-B393-F80988A01F79}" type="presParOf" srcId="{DAD3D336-3232-459A-98B2-7A8D55D143D4}" destId="{3F00298A-69D3-4ED9-B107-B48C100C7F67}" srcOrd="1" destOrd="0" presId="urn:microsoft.com/office/officeart/2005/8/layout/chevron1"/>
    <dgm:cxn modelId="{898110B2-9DBE-448F-9B45-93C22A6F01D0}" type="presParOf" srcId="{DAD3D336-3232-459A-98B2-7A8D55D143D4}" destId="{C8F88164-AAA7-4D35-9719-579F51DFA2F9}" srcOrd="2" destOrd="0" presId="urn:microsoft.com/office/officeart/2005/8/layout/chevron1"/>
    <dgm:cxn modelId="{7F6270A5-D9DD-47D8-A7DF-D6275501FF86}" type="presParOf" srcId="{DAD3D336-3232-459A-98B2-7A8D55D143D4}" destId="{34F1164D-D776-4E18-945B-788EC41B1B76}" srcOrd="3" destOrd="0" presId="urn:microsoft.com/office/officeart/2005/8/layout/chevron1"/>
    <dgm:cxn modelId="{E268BF63-686D-4F77-917F-3E10BD495420}" type="presParOf" srcId="{DAD3D336-3232-459A-98B2-7A8D55D143D4}" destId="{9B93A998-20CE-494A-8F64-CBE2C5BABE44}" srcOrd="4" destOrd="0" presId="urn:microsoft.com/office/officeart/2005/8/layout/chevron1"/>
    <dgm:cxn modelId="{3B5C9A50-9EF1-45BD-A853-FE7D71AD649E}" type="presParOf" srcId="{DAD3D336-3232-459A-98B2-7A8D55D143D4}" destId="{7CCDAB78-9C19-44D3-8301-086E7FD64993}" srcOrd="5" destOrd="0" presId="urn:microsoft.com/office/officeart/2005/8/layout/chevron1"/>
    <dgm:cxn modelId="{4131B4AC-E03E-4EBE-91EE-F98EB1061A38}" type="presParOf" srcId="{DAD3D336-3232-459A-98B2-7A8D55D143D4}" destId="{C43FE636-99D9-4CA3-AC9A-95C6490D645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5051CA-AEBE-4AD1-A5D3-6FEEA599B9A5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88747B66-68C6-42AF-BB5E-0073E9293294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E4D0E2B2-DBFA-4F6E-B0EE-F5CC7CC4C568}" type="parTrans" cxnId="{287CC6E7-15D8-4FD2-8740-C8402F0BE003}">
      <dgm:prSet/>
      <dgm:spPr/>
      <dgm:t>
        <a:bodyPr/>
        <a:lstStyle/>
        <a:p>
          <a:endParaRPr lang="es-ES"/>
        </a:p>
      </dgm:t>
    </dgm:pt>
    <dgm:pt modelId="{B121A096-C37E-467A-AF62-3BD7F0C22C97}" type="sibTrans" cxnId="{287CC6E7-15D8-4FD2-8740-C8402F0BE003}">
      <dgm:prSet/>
      <dgm:spPr/>
      <dgm:t>
        <a:bodyPr/>
        <a:lstStyle/>
        <a:p>
          <a:endParaRPr lang="es-ES"/>
        </a:p>
      </dgm:t>
    </dgm:pt>
    <dgm:pt modelId="{D963729B-27C6-4885-9D13-EC9D90ECD3F3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4D1C1F4B-B084-40A7-A2F1-C682003EF870}" type="parTrans" cxnId="{D616B616-E960-454B-8D87-63A46E0C8B3E}">
      <dgm:prSet/>
      <dgm:spPr/>
      <dgm:t>
        <a:bodyPr/>
        <a:lstStyle/>
        <a:p>
          <a:endParaRPr lang="es-ES"/>
        </a:p>
      </dgm:t>
    </dgm:pt>
    <dgm:pt modelId="{0B67B7CD-7E27-44DC-9852-D2F9456678AD}" type="sibTrans" cxnId="{D616B616-E960-454B-8D87-63A46E0C8B3E}">
      <dgm:prSet/>
      <dgm:spPr/>
      <dgm:t>
        <a:bodyPr/>
        <a:lstStyle/>
        <a:p>
          <a:endParaRPr lang="es-ES"/>
        </a:p>
      </dgm:t>
    </dgm:pt>
    <dgm:pt modelId="{92AACF1D-0F04-49F4-90F1-16F9393CA47E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C55DCFB-4011-459D-895C-A6115F2B279C}" type="sibTrans" cxnId="{E44F78AE-10C1-426A-A9AC-DE7499BD71EE}">
      <dgm:prSet/>
      <dgm:spPr/>
      <dgm:t>
        <a:bodyPr/>
        <a:lstStyle/>
        <a:p>
          <a:endParaRPr lang="es-ES"/>
        </a:p>
      </dgm:t>
    </dgm:pt>
    <dgm:pt modelId="{3B74957D-459B-4A44-84D8-F0652571E120}" type="parTrans" cxnId="{E44F78AE-10C1-426A-A9AC-DE7499BD71EE}">
      <dgm:prSet/>
      <dgm:spPr/>
      <dgm:t>
        <a:bodyPr/>
        <a:lstStyle/>
        <a:p>
          <a:endParaRPr lang="es-ES"/>
        </a:p>
      </dgm:t>
    </dgm:pt>
    <dgm:pt modelId="{63EE8AB8-8428-422A-BE86-BAD4591F4835}">
      <dgm:prSet phldrT="[Texto]"/>
      <dgm:spPr>
        <a:solidFill>
          <a:srgbClr val="92D050"/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45AE83B-AD9C-4CC7-BB32-55E71C796352}" type="sibTrans" cxnId="{BE20F653-31F5-42F1-93EA-CC7510F9BB6B}">
      <dgm:prSet/>
      <dgm:spPr/>
      <dgm:t>
        <a:bodyPr/>
        <a:lstStyle/>
        <a:p>
          <a:endParaRPr lang="es-ES"/>
        </a:p>
      </dgm:t>
    </dgm:pt>
    <dgm:pt modelId="{5B1334BF-1A1B-4472-9FFA-A80F4056ED26}" type="parTrans" cxnId="{BE20F653-31F5-42F1-93EA-CC7510F9BB6B}">
      <dgm:prSet/>
      <dgm:spPr/>
      <dgm:t>
        <a:bodyPr/>
        <a:lstStyle/>
        <a:p>
          <a:endParaRPr lang="es-ES"/>
        </a:p>
      </dgm:t>
    </dgm:pt>
    <dgm:pt modelId="{DAD3D336-3232-459A-98B2-7A8D55D143D4}" type="pres">
      <dgm:prSet presAssocID="{255051CA-AEBE-4AD1-A5D3-6FEEA599B9A5}" presName="Name0" presStyleCnt="0">
        <dgm:presLayoutVars>
          <dgm:dir/>
          <dgm:animLvl val="lvl"/>
          <dgm:resizeHandles val="exact"/>
        </dgm:presLayoutVars>
      </dgm:prSet>
      <dgm:spPr/>
    </dgm:pt>
    <dgm:pt modelId="{510AB3C5-8BA4-41BA-98AF-7BF83ED5D268}" type="pres">
      <dgm:prSet presAssocID="{88747B66-68C6-42AF-BB5E-0073E9293294}" presName="parTxOnly" presStyleLbl="node1" presStyleIdx="0" presStyleCnt="4" custLinFactX="-16595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00298A-69D3-4ED9-B107-B48C100C7F67}" type="pres">
      <dgm:prSet presAssocID="{B121A096-C37E-467A-AF62-3BD7F0C22C97}" presName="parTxOnlySpace" presStyleCnt="0"/>
      <dgm:spPr/>
    </dgm:pt>
    <dgm:pt modelId="{C8F88164-AAA7-4D35-9719-579F51DFA2F9}" type="pres">
      <dgm:prSet presAssocID="{63EE8AB8-8428-422A-BE86-BAD4591F483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F1164D-D776-4E18-945B-788EC41B1B76}" type="pres">
      <dgm:prSet presAssocID="{645AE83B-AD9C-4CC7-BB32-55E71C796352}" presName="parTxOnlySpace" presStyleCnt="0"/>
      <dgm:spPr/>
    </dgm:pt>
    <dgm:pt modelId="{9B93A998-20CE-494A-8F64-CBE2C5BABE44}" type="pres">
      <dgm:prSet presAssocID="{92AACF1D-0F04-49F4-90F1-16F9393CA47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CDAB78-9C19-44D3-8301-086E7FD64993}" type="pres">
      <dgm:prSet presAssocID="{6C55DCFB-4011-459D-895C-A6115F2B279C}" presName="parTxOnlySpace" presStyleCnt="0"/>
      <dgm:spPr/>
    </dgm:pt>
    <dgm:pt modelId="{C43FE636-99D9-4CA3-AC9A-95C6490D6455}" type="pres">
      <dgm:prSet presAssocID="{D963729B-27C6-4885-9D13-EC9D90ECD3F3}" presName="parTxOnly" presStyleLbl="node1" presStyleIdx="3" presStyleCnt="4" custLinFactNeighborX="1718" custLinFactNeighborY="-1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25B66E1-FC19-412F-9EC8-0B093AE86D5B}" type="presOf" srcId="{63EE8AB8-8428-422A-BE86-BAD4591F4835}" destId="{C8F88164-AAA7-4D35-9719-579F51DFA2F9}" srcOrd="0" destOrd="0" presId="urn:microsoft.com/office/officeart/2005/8/layout/chevron1"/>
    <dgm:cxn modelId="{BE20F653-31F5-42F1-93EA-CC7510F9BB6B}" srcId="{255051CA-AEBE-4AD1-A5D3-6FEEA599B9A5}" destId="{63EE8AB8-8428-422A-BE86-BAD4591F4835}" srcOrd="1" destOrd="0" parTransId="{5B1334BF-1A1B-4472-9FFA-A80F4056ED26}" sibTransId="{645AE83B-AD9C-4CC7-BB32-55E71C796352}"/>
    <dgm:cxn modelId="{287CC6E7-15D8-4FD2-8740-C8402F0BE003}" srcId="{255051CA-AEBE-4AD1-A5D3-6FEEA599B9A5}" destId="{88747B66-68C6-42AF-BB5E-0073E9293294}" srcOrd="0" destOrd="0" parTransId="{E4D0E2B2-DBFA-4F6E-B0EE-F5CC7CC4C568}" sibTransId="{B121A096-C37E-467A-AF62-3BD7F0C22C97}"/>
    <dgm:cxn modelId="{4662D4CE-A48F-4F8F-BD31-DA707C73C6EC}" type="presOf" srcId="{92AACF1D-0F04-49F4-90F1-16F9393CA47E}" destId="{9B93A998-20CE-494A-8F64-CBE2C5BABE44}" srcOrd="0" destOrd="0" presId="urn:microsoft.com/office/officeart/2005/8/layout/chevron1"/>
    <dgm:cxn modelId="{8463D3D7-8CF9-4D24-B80B-F27590AA4B45}" type="presOf" srcId="{88747B66-68C6-42AF-BB5E-0073E9293294}" destId="{510AB3C5-8BA4-41BA-98AF-7BF83ED5D268}" srcOrd="0" destOrd="0" presId="urn:microsoft.com/office/officeart/2005/8/layout/chevron1"/>
    <dgm:cxn modelId="{90DDB36B-0444-4A79-93DA-BD0AC12DB150}" type="presOf" srcId="{255051CA-AEBE-4AD1-A5D3-6FEEA599B9A5}" destId="{DAD3D336-3232-459A-98B2-7A8D55D143D4}" srcOrd="0" destOrd="0" presId="urn:microsoft.com/office/officeart/2005/8/layout/chevron1"/>
    <dgm:cxn modelId="{E44F78AE-10C1-426A-A9AC-DE7499BD71EE}" srcId="{255051CA-AEBE-4AD1-A5D3-6FEEA599B9A5}" destId="{92AACF1D-0F04-49F4-90F1-16F9393CA47E}" srcOrd="2" destOrd="0" parTransId="{3B74957D-459B-4A44-84D8-F0652571E120}" sibTransId="{6C55DCFB-4011-459D-895C-A6115F2B279C}"/>
    <dgm:cxn modelId="{9900D163-42F0-46B3-9DF3-DA93AB9F6442}" type="presOf" srcId="{D963729B-27C6-4885-9D13-EC9D90ECD3F3}" destId="{C43FE636-99D9-4CA3-AC9A-95C6490D6455}" srcOrd="0" destOrd="0" presId="urn:microsoft.com/office/officeart/2005/8/layout/chevron1"/>
    <dgm:cxn modelId="{D616B616-E960-454B-8D87-63A46E0C8B3E}" srcId="{255051CA-AEBE-4AD1-A5D3-6FEEA599B9A5}" destId="{D963729B-27C6-4885-9D13-EC9D90ECD3F3}" srcOrd="3" destOrd="0" parTransId="{4D1C1F4B-B084-40A7-A2F1-C682003EF870}" sibTransId="{0B67B7CD-7E27-44DC-9852-D2F9456678AD}"/>
    <dgm:cxn modelId="{4EEBFEAA-4AF6-488D-B53B-C3AAD1FBD170}" type="presParOf" srcId="{DAD3D336-3232-459A-98B2-7A8D55D143D4}" destId="{510AB3C5-8BA4-41BA-98AF-7BF83ED5D268}" srcOrd="0" destOrd="0" presId="urn:microsoft.com/office/officeart/2005/8/layout/chevron1"/>
    <dgm:cxn modelId="{6CAC2D0B-05BC-4D91-AFEC-00BDAF119FDC}" type="presParOf" srcId="{DAD3D336-3232-459A-98B2-7A8D55D143D4}" destId="{3F00298A-69D3-4ED9-B107-B48C100C7F67}" srcOrd="1" destOrd="0" presId="urn:microsoft.com/office/officeart/2005/8/layout/chevron1"/>
    <dgm:cxn modelId="{C1651727-92B8-4F75-980D-B1A2B3EFB674}" type="presParOf" srcId="{DAD3D336-3232-459A-98B2-7A8D55D143D4}" destId="{C8F88164-AAA7-4D35-9719-579F51DFA2F9}" srcOrd="2" destOrd="0" presId="urn:microsoft.com/office/officeart/2005/8/layout/chevron1"/>
    <dgm:cxn modelId="{CC069C6B-485B-45F9-994C-F6A36B7373A2}" type="presParOf" srcId="{DAD3D336-3232-459A-98B2-7A8D55D143D4}" destId="{34F1164D-D776-4E18-945B-788EC41B1B76}" srcOrd="3" destOrd="0" presId="urn:microsoft.com/office/officeart/2005/8/layout/chevron1"/>
    <dgm:cxn modelId="{80124CD0-9769-4ECD-86AA-C9C90B733B43}" type="presParOf" srcId="{DAD3D336-3232-459A-98B2-7A8D55D143D4}" destId="{9B93A998-20CE-494A-8F64-CBE2C5BABE44}" srcOrd="4" destOrd="0" presId="urn:microsoft.com/office/officeart/2005/8/layout/chevron1"/>
    <dgm:cxn modelId="{E07A3695-1566-42E1-9E41-BE0044A5A506}" type="presParOf" srcId="{DAD3D336-3232-459A-98B2-7A8D55D143D4}" destId="{7CCDAB78-9C19-44D3-8301-086E7FD64993}" srcOrd="5" destOrd="0" presId="urn:microsoft.com/office/officeart/2005/8/layout/chevron1"/>
    <dgm:cxn modelId="{9F8E5149-3787-4776-871A-C7D4A3EE9243}" type="presParOf" srcId="{DAD3D336-3232-459A-98B2-7A8D55D143D4}" destId="{C43FE636-99D9-4CA3-AC9A-95C6490D645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5051CA-AEBE-4AD1-A5D3-6FEEA599B9A5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88747B66-68C6-42AF-BB5E-0073E9293294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E4D0E2B2-DBFA-4F6E-B0EE-F5CC7CC4C568}" type="parTrans" cxnId="{287CC6E7-15D8-4FD2-8740-C8402F0BE003}">
      <dgm:prSet/>
      <dgm:spPr/>
      <dgm:t>
        <a:bodyPr/>
        <a:lstStyle/>
        <a:p>
          <a:endParaRPr lang="es-ES"/>
        </a:p>
      </dgm:t>
    </dgm:pt>
    <dgm:pt modelId="{B121A096-C37E-467A-AF62-3BD7F0C22C97}" type="sibTrans" cxnId="{287CC6E7-15D8-4FD2-8740-C8402F0BE003}">
      <dgm:prSet/>
      <dgm:spPr/>
      <dgm:t>
        <a:bodyPr/>
        <a:lstStyle/>
        <a:p>
          <a:endParaRPr lang="es-ES"/>
        </a:p>
      </dgm:t>
    </dgm:pt>
    <dgm:pt modelId="{D963729B-27C6-4885-9D13-EC9D90ECD3F3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4D1C1F4B-B084-40A7-A2F1-C682003EF870}" type="parTrans" cxnId="{D616B616-E960-454B-8D87-63A46E0C8B3E}">
      <dgm:prSet/>
      <dgm:spPr/>
      <dgm:t>
        <a:bodyPr/>
        <a:lstStyle/>
        <a:p>
          <a:endParaRPr lang="es-ES"/>
        </a:p>
      </dgm:t>
    </dgm:pt>
    <dgm:pt modelId="{0B67B7CD-7E27-44DC-9852-D2F9456678AD}" type="sibTrans" cxnId="{D616B616-E960-454B-8D87-63A46E0C8B3E}">
      <dgm:prSet/>
      <dgm:spPr/>
      <dgm:t>
        <a:bodyPr/>
        <a:lstStyle/>
        <a:p>
          <a:endParaRPr lang="es-ES"/>
        </a:p>
      </dgm:t>
    </dgm:pt>
    <dgm:pt modelId="{92AACF1D-0F04-49F4-90F1-16F9393CA47E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C55DCFB-4011-459D-895C-A6115F2B279C}" type="sibTrans" cxnId="{E44F78AE-10C1-426A-A9AC-DE7499BD71EE}">
      <dgm:prSet/>
      <dgm:spPr/>
      <dgm:t>
        <a:bodyPr/>
        <a:lstStyle/>
        <a:p>
          <a:endParaRPr lang="es-ES"/>
        </a:p>
      </dgm:t>
    </dgm:pt>
    <dgm:pt modelId="{3B74957D-459B-4A44-84D8-F0652571E120}" type="parTrans" cxnId="{E44F78AE-10C1-426A-A9AC-DE7499BD71EE}">
      <dgm:prSet/>
      <dgm:spPr/>
      <dgm:t>
        <a:bodyPr/>
        <a:lstStyle/>
        <a:p>
          <a:endParaRPr lang="es-ES"/>
        </a:p>
      </dgm:t>
    </dgm:pt>
    <dgm:pt modelId="{63EE8AB8-8428-422A-BE86-BAD4591F4835}">
      <dgm:prSet phldrT="[Texto]"/>
      <dgm:spPr>
        <a:solidFill>
          <a:srgbClr val="92D050"/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45AE83B-AD9C-4CC7-BB32-55E71C796352}" type="sibTrans" cxnId="{BE20F653-31F5-42F1-93EA-CC7510F9BB6B}">
      <dgm:prSet/>
      <dgm:spPr/>
      <dgm:t>
        <a:bodyPr/>
        <a:lstStyle/>
        <a:p>
          <a:endParaRPr lang="es-ES"/>
        </a:p>
      </dgm:t>
    </dgm:pt>
    <dgm:pt modelId="{5B1334BF-1A1B-4472-9FFA-A80F4056ED26}" type="parTrans" cxnId="{BE20F653-31F5-42F1-93EA-CC7510F9BB6B}">
      <dgm:prSet/>
      <dgm:spPr/>
      <dgm:t>
        <a:bodyPr/>
        <a:lstStyle/>
        <a:p>
          <a:endParaRPr lang="es-ES"/>
        </a:p>
      </dgm:t>
    </dgm:pt>
    <dgm:pt modelId="{DAD3D336-3232-459A-98B2-7A8D55D143D4}" type="pres">
      <dgm:prSet presAssocID="{255051CA-AEBE-4AD1-A5D3-6FEEA599B9A5}" presName="Name0" presStyleCnt="0">
        <dgm:presLayoutVars>
          <dgm:dir/>
          <dgm:animLvl val="lvl"/>
          <dgm:resizeHandles val="exact"/>
        </dgm:presLayoutVars>
      </dgm:prSet>
      <dgm:spPr/>
    </dgm:pt>
    <dgm:pt modelId="{510AB3C5-8BA4-41BA-98AF-7BF83ED5D268}" type="pres">
      <dgm:prSet presAssocID="{88747B66-68C6-42AF-BB5E-0073E9293294}" presName="parTxOnly" presStyleLbl="node1" presStyleIdx="0" presStyleCnt="4" custLinFactX="-16595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00298A-69D3-4ED9-B107-B48C100C7F67}" type="pres">
      <dgm:prSet presAssocID="{B121A096-C37E-467A-AF62-3BD7F0C22C97}" presName="parTxOnlySpace" presStyleCnt="0"/>
      <dgm:spPr/>
    </dgm:pt>
    <dgm:pt modelId="{C8F88164-AAA7-4D35-9719-579F51DFA2F9}" type="pres">
      <dgm:prSet presAssocID="{63EE8AB8-8428-422A-BE86-BAD4591F483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F1164D-D776-4E18-945B-788EC41B1B76}" type="pres">
      <dgm:prSet presAssocID="{645AE83B-AD9C-4CC7-BB32-55E71C796352}" presName="parTxOnlySpace" presStyleCnt="0"/>
      <dgm:spPr/>
    </dgm:pt>
    <dgm:pt modelId="{9B93A998-20CE-494A-8F64-CBE2C5BABE44}" type="pres">
      <dgm:prSet presAssocID="{92AACF1D-0F04-49F4-90F1-16F9393CA47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CDAB78-9C19-44D3-8301-086E7FD64993}" type="pres">
      <dgm:prSet presAssocID="{6C55DCFB-4011-459D-895C-A6115F2B279C}" presName="parTxOnlySpace" presStyleCnt="0"/>
      <dgm:spPr/>
    </dgm:pt>
    <dgm:pt modelId="{C43FE636-99D9-4CA3-AC9A-95C6490D6455}" type="pres">
      <dgm:prSet presAssocID="{D963729B-27C6-4885-9D13-EC9D90ECD3F3}" presName="parTxOnly" presStyleLbl="node1" presStyleIdx="3" presStyleCnt="4" custLinFactNeighborX="1718" custLinFactNeighborY="-1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D7ACF44-0B46-4EB5-A7FC-323160679EFC}" type="presOf" srcId="{92AACF1D-0F04-49F4-90F1-16F9393CA47E}" destId="{9B93A998-20CE-494A-8F64-CBE2C5BABE44}" srcOrd="0" destOrd="0" presId="urn:microsoft.com/office/officeart/2005/8/layout/chevron1"/>
    <dgm:cxn modelId="{BE20F653-31F5-42F1-93EA-CC7510F9BB6B}" srcId="{255051CA-AEBE-4AD1-A5D3-6FEEA599B9A5}" destId="{63EE8AB8-8428-422A-BE86-BAD4591F4835}" srcOrd="1" destOrd="0" parTransId="{5B1334BF-1A1B-4472-9FFA-A80F4056ED26}" sibTransId="{645AE83B-AD9C-4CC7-BB32-55E71C796352}"/>
    <dgm:cxn modelId="{287CC6E7-15D8-4FD2-8740-C8402F0BE003}" srcId="{255051CA-AEBE-4AD1-A5D3-6FEEA599B9A5}" destId="{88747B66-68C6-42AF-BB5E-0073E9293294}" srcOrd="0" destOrd="0" parTransId="{E4D0E2B2-DBFA-4F6E-B0EE-F5CC7CC4C568}" sibTransId="{B121A096-C37E-467A-AF62-3BD7F0C22C97}"/>
    <dgm:cxn modelId="{BA59FDCD-8FF1-4213-A382-53879B4F610C}" type="presOf" srcId="{255051CA-AEBE-4AD1-A5D3-6FEEA599B9A5}" destId="{DAD3D336-3232-459A-98B2-7A8D55D143D4}" srcOrd="0" destOrd="0" presId="urn:microsoft.com/office/officeart/2005/8/layout/chevron1"/>
    <dgm:cxn modelId="{284EA4AC-4296-4D37-B78B-CCA9C46B2C86}" type="presOf" srcId="{D963729B-27C6-4885-9D13-EC9D90ECD3F3}" destId="{C43FE636-99D9-4CA3-AC9A-95C6490D6455}" srcOrd="0" destOrd="0" presId="urn:microsoft.com/office/officeart/2005/8/layout/chevron1"/>
    <dgm:cxn modelId="{E44F78AE-10C1-426A-A9AC-DE7499BD71EE}" srcId="{255051CA-AEBE-4AD1-A5D3-6FEEA599B9A5}" destId="{92AACF1D-0F04-49F4-90F1-16F9393CA47E}" srcOrd="2" destOrd="0" parTransId="{3B74957D-459B-4A44-84D8-F0652571E120}" sibTransId="{6C55DCFB-4011-459D-895C-A6115F2B279C}"/>
    <dgm:cxn modelId="{49F14F24-13DF-485F-87DD-FC5A7E8A60FF}" type="presOf" srcId="{88747B66-68C6-42AF-BB5E-0073E9293294}" destId="{510AB3C5-8BA4-41BA-98AF-7BF83ED5D268}" srcOrd="0" destOrd="0" presId="urn:microsoft.com/office/officeart/2005/8/layout/chevron1"/>
    <dgm:cxn modelId="{4F392688-30BD-4995-9509-D6ACD29553A5}" type="presOf" srcId="{63EE8AB8-8428-422A-BE86-BAD4591F4835}" destId="{C8F88164-AAA7-4D35-9719-579F51DFA2F9}" srcOrd="0" destOrd="0" presId="urn:microsoft.com/office/officeart/2005/8/layout/chevron1"/>
    <dgm:cxn modelId="{D616B616-E960-454B-8D87-63A46E0C8B3E}" srcId="{255051CA-AEBE-4AD1-A5D3-6FEEA599B9A5}" destId="{D963729B-27C6-4885-9D13-EC9D90ECD3F3}" srcOrd="3" destOrd="0" parTransId="{4D1C1F4B-B084-40A7-A2F1-C682003EF870}" sibTransId="{0B67B7CD-7E27-44DC-9852-D2F9456678AD}"/>
    <dgm:cxn modelId="{55E5379C-D988-467E-B0B6-B2F2C0F40D55}" type="presParOf" srcId="{DAD3D336-3232-459A-98B2-7A8D55D143D4}" destId="{510AB3C5-8BA4-41BA-98AF-7BF83ED5D268}" srcOrd="0" destOrd="0" presId="urn:microsoft.com/office/officeart/2005/8/layout/chevron1"/>
    <dgm:cxn modelId="{F3C2BB55-D72D-4C39-9E59-49898B878578}" type="presParOf" srcId="{DAD3D336-3232-459A-98B2-7A8D55D143D4}" destId="{3F00298A-69D3-4ED9-B107-B48C100C7F67}" srcOrd="1" destOrd="0" presId="urn:microsoft.com/office/officeart/2005/8/layout/chevron1"/>
    <dgm:cxn modelId="{F5841B1F-8799-420D-A256-8BA421213C1F}" type="presParOf" srcId="{DAD3D336-3232-459A-98B2-7A8D55D143D4}" destId="{C8F88164-AAA7-4D35-9719-579F51DFA2F9}" srcOrd="2" destOrd="0" presId="urn:microsoft.com/office/officeart/2005/8/layout/chevron1"/>
    <dgm:cxn modelId="{5CDE6D7A-32CA-4F40-B8B6-271E2EA7A190}" type="presParOf" srcId="{DAD3D336-3232-459A-98B2-7A8D55D143D4}" destId="{34F1164D-D776-4E18-945B-788EC41B1B76}" srcOrd="3" destOrd="0" presId="urn:microsoft.com/office/officeart/2005/8/layout/chevron1"/>
    <dgm:cxn modelId="{3854CC7A-3652-45B1-8209-82B69B3B62D8}" type="presParOf" srcId="{DAD3D336-3232-459A-98B2-7A8D55D143D4}" destId="{9B93A998-20CE-494A-8F64-CBE2C5BABE44}" srcOrd="4" destOrd="0" presId="urn:microsoft.com/office/officeart/2005/8/layout/chevron1"/>
    <dgm:cxn modelId="{7C8EA2AB-CBE6-4A6E-93C5-52BF39F551E3}" type="presParOf" srcId="{DAD3D336-3232-459A-98B2-7A8D55D143D4}" destId="{7CCDAB78-9C19-44D3-8301-086E7FD64993}" srcOrd="5" destOrd="0" presId="urn:microsoft.com/office/officeart/2005/8/layout/chevron1"/>
    <dgm:cxn modelId="{74C73C93-CAC9-4DB8-A48B-A31B00789477}" type="presParOf" srcId="{DAD3D336-3232-459A-98B2-7A8D55D143D4}" destId="{C43FE636-99D9-4CA3-AC9A-95C6490D645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5051CA-AEBE-4AD1-A5D3-6FEEA599B9A5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88747B66-68C6-42AF-BB5E-0073E9293294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E4D0E2B2-DBFA-4F6E-B0EE-F5CC7CC4C568}" type="parTrans" cxnId="{287CC6E7-15D8-4FD2-8740-C8402F0BE003}">
      <dgm:prSet/>
      <dgm:spPr/>
      <dgm:t>
        <a:bodyPr/>
        <a:lstStyle/>
        <a:p>
          <a:endParaRPr lang="es-ES"/>
        </a:p>
      </dgm:t>
    </dgm:pt>
    <dgm:pt modelId="{B121A096-C37E-467A-AF62-3BD7F0C22C97}" type="sibTrans" cxnId="{287CC6E7-15D8-4FD2-8740-C8402F0BE003}">
      <dgm:prSet/>
      <dgm:spPr/>
      <dgm:t>
        <a:bodyPr/>
        <a:lstStyle/>
        <a:p>
          <a:endParaRPr lang="es-ES"/>
        </a:p>
      </dgm:t>
    </dgm:pt>
    <dgm:pt modelId="{D963729B-27C6-4885-9D13-EC9D90ECD3F3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4D1C1F4B-B084-40A7-A2F1-C682003EF870}" type="parTrans" cxnId="{D616B616-E960-454B-8D87-63A46E0C8B3E}">
      <dgm:prSet/>
      <dgm:spPr/>
      <dgm:t>
        <a:bodyPr/>
        <a:lstStyle/>
        <a:p>
          <a:endParaRPr lang="es-ES"/>
        </a:p>
      </dgm:t>
    </dgm:pt>
    <dgm:pt modelId="{0B67B7CD-7E27-44DC-9852-D2F9456678AD}" type="sibTrans" cxnId="{D616B616-E960-454B-8D87-63A46E0C8B3E}">
      <dgm:prSet/>
      <dgm:spPr/>
      <dgm:t>
        <a:bodyPr/>
        <a:lstStyle/>
        <a:p>
          <a:endParaRPr lang="es-ES"/>
        </a:p>
      </dgm:t>
    </dgm:pt>
    <dgm:pt modelId="{92AACF1D-0F04-49F4-90F1-16F9393CA47E}">
      <dgm:prSet phldrT="[Texto]"/>
      <dgm:spPr>
        <a:solidFill>
          <a:srgbClr val="00B0F0"/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C55DCFB-4011-459D-895C-A6115F2B279C}" type="sibTrans" cxnId="{E44F78AE-10C1-426A-A9AC-DE7499BD71EE}">
      <dgm:prSet/>
      <dgm:spPr/>
      <dgm:t>
        <a:bodyPr/>
        <a:lstStyle/>
        <a:p>
          <a:endParaRPr lang="es-ES"/>
        </a:p>
      </dgm:t>
    </dgm:pt>
    <dgm:pt modelId="{3B74957D-459B-4A44-84D8-F0652571E120}" type="parTrans" cxnId="{E44F78AE-10C1-426A-A9AC-DE7499BD71EE}">
      <dgm:prSet/>
      <dgm:spPr/>
      <dgm:t>
        <a:bodyPr/>
        <a:lstStyle/>
        <a:p>
          <a:endParaRPr lang="es-ES"/>
        </a:p>
      </dgm:t>
    </dgm:pt>
    <dgm:pt modelId="{63EE8AB8-8428-422A-BE86-BAD4591F4835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45AE83B-AD9C-4CC7-BB32-55E71C796352}" type="sibTrans" cxnId="{BE20F653-31F5-42F1-93EA-CC7510F9BB6B}">
      <dgm:prSet/>
      <dgm:spPr/>
      <dgm:t>
        <a:bodyPr/>
        <a:lstStyle/>
        <a:p>
          <a:endParaRPr lang="es-ES"/>
        </a:p>
      </dgm:t>
    </dgm:pt>
    <dgm:pt modelId="{5B1334BF-1A1B-4472-9FFA-A80F4056ED26}" type="parTrans" cxnId="{BE20F653-31F5-42F1-93EA-CC7510F9BB6B}">
      <dgm:prSet/>
      <dgm:spPr/>
      <dgm:t>
        <a:bodyPr/>
        <a:lstStyle/>
        <a:p>
          <a:endParaRPr lang="es-ES"/>
        </a:p>
      </dgm:t>
    </dgm:pt>
    <dgm:pt modelId="{DAD3D336-3232-459A-98B2-7A8D55D143D4}" type="pres">
      <dgm:prSet presAssocID="{255051CA-AEBE-4AD1-A5D3-6FEEA599B9A5}" presName="Name0" presStyleCnt="0">
        <dgm:presLayoutVars>
          <dgm:dir/>
          <dgm:animLvl val="lvl"/>
          <dgm:resizeHandles val="exact"/>
        </dgm:presLayoutVars>
      </dgm:prSet>
      <dgm:spPr/>
    </dgm:pt>
    <dgm:pt modelId="{510AB3C5-8BA4-41BA-98AF-7BF83ED5D268}" type="pres">
      <dgm:prSet presAssocID="{88747B66-68C6-42AF-BB5E-0073E9293294}" presName="parTxOnly" presStyleLbl="node1" presStyleIdx="0" presStyleCnt="4" custLinFactX="-16595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00298A-69D3-4ED9-B107-B48C100C7F67}" type="pres">
      <dgm:prSet presAssocID="{B121A096-C37E-467A-AF62-3BD7F0C22C97}" presName="parTxOnlySpace" presStyleCnt="0"/>
      <dgm:spPr/>
    </dgm:pt>
    <dgm:pt modelId="{C8F88164-AAA7-4D35-9719-579F51DFA2F9}" type="pres">
      <dgm:prSet presAssocID="{63EE8AB8-8428-422A-BE86-BAD4591F483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F1164D-D776-4E18-945B-788EC41B1B76}" type="pres">
      <dgm:prSet presAssocID="{645AE83B-AD9C-4CC7-BB32-55E71C796352}" presName="parTxOnlySpace" presStyleCnt="0"/>
      <dgm:spPr/>
    </dgm:pt>
    <dgm:pt modelId="{9B93A998-20CE-494A-8F64-CBE2C5BABE44}" type="pres">
      <dgm:prSet presAssocID="{92AACF1D-0F04-49F4-90F1-16F9393CA47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CDAB78-9C19-44D3-8301-086E7FD64993}" type="pres">
      <dgm:prSet presAssocID="{6C55DCFB-4011-459D-895C-A6115F2B279C}" presName="parTxOnlySpace" presStyleCnt="0"/>
      <dgm:spPr/>
    </dgm:pt>
    <dgm:pt modelId="{C43FE636-99D9-4CA3-AC9A-95C6490D6455}" type="pres">
      <dgm:prSet presAssocID="{D963729B-27C6-4885-9D13-EC9D90ECD3F3}" presName="parTxOnly" presStyleLbl="node1" presStyleIdx="3" presStyleCnt="4" custLinFactNeighborX="1718" custLinFactNeighborY="-1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0C3A8F7-C78D-44EA-BA39-9FF2F8B3E421}" type="presOf" srcId="{88747B66-68C6-42AF-BB5E-0073E9293294}" destId="{510AB3C5-8BA4-41BA-98AF-7BF83ED5D268}" srcOrd="0" destOrd="0" presId="urn:microsoft.com/office/officeart/2005/8/layout/chevron1"/>
    <dgm:cxn modelId="{812EEBC9-61B6-4875-9D68-E4AA3C596389}" type="presOf" srcId="{92AACF1D-0F04-49F4-90F1-16F9393CA47E}" destId="{9B93A998-20CE-494A-8F64-CBE2C5BABE44}" srcOrd="0" destOrd="0" presId="urn:microsoft.com/office/officeart/2005/8/layout/chevron1"/>
    <dgm:cxn modelId="{BE20F653-31F5-42F1-93EA-CC7510F9BB6B}" srcId="{255051CA-AEBE-4AD1-A5D3-6FEEA599B9A5}" destId="{63EE8AB8-8428-422A-BE86-BAD4591F4835}" srcOrd="1" destOrd="0" parTransId="{5B1334BF-1A1B-4472-9FFA-A80F4056ED26}" sibTransId="{645AE83B-AD9C-4CC7-BB32-55E71C796352}"/>
    <dgm:cxn modelId="{5A51AAC0-9259-40E9-91C1-B98C18E3AF54}" type="presOf" srcId="{63EE8AB8-8428-422A-BE86-BAD4591F4835}" destId="{C8F88164-AAA7-4D35-9719-579F51DFA2F9}" srcOrd="0" destOrd="0" presId="urn:microsoft.com/office/officeart/2005/8/layout/chevron1"/>
    <dgm:cxn modelId="{2F52563A-C3C5-491B-8D9F-9CD17D1E7CC2}" type="presOf" srcId="{D963729B-27C6-4885-9D13-EC9D90ECD3F3}" destId="{C43FE636-99D9-4CA3-AC9A-95C6490D6455}" srcOrd="0" destOrd="0" presId="urn:microsoft.com/office/officeart/2005/8/layout/chevron1"/>
    <dgm:cxn modelId="{287CC6E7-15D8-4FD2-8740-C8402F0BE003}" srcId="{255051CA-AEBE-4AD1-A5D3-6FEEA599B9A5}" destId="{88747B66-68C6-42AF-BB5E-0073E9293294}" srcOrd="0" destOrd="0" parTransId="{E4D0E2B2-DBFA-4F6E-B0EE-F5CC7CC4C568}" sibTransId="{B121A096-C37E-467A-AF62-3BD7F0C22C97}"/>
    <dgm:cxn modelId="{1438A982-75AD-4D91-8D34-AC2C3A4D5969}" type="presOf" srcId="{255051CA-AEBE-4AD1-A5D3-6FEEA599B9A5}" destId="{DAD3D336-3232-459A-98B2-7A8D55D143D4}" srcOrd="0" destOrd="0" presId="urn:microsoft.com/office/officeart/2005/8/layout/chevron1"/>
    <dgm:cxn modelId="{E44F78AE-10C1-426A-A9AC-DE7499BD71EE}" srcId="{255051CA-AEBE-4AD1-A5D3-6FEEA599B9A5}" destId="{92AACF1D-0F04-49F4-90F1-16F9393CA47E}" srcOrd="2" destOrd="0" parTransId="{3B74957D-459B-4A44-84D8-F0652571E120}" sibTransId="{6C55DCFB-4011-459D-895C-A6115F2B279C}"/>
    <dgm:cxn modelId="{D616B616-E960-454B-8D87-63A46E0C8B3E}" srcId="{255051CA-AEBE-4AD1-A5D3-6FEEA599B9A5}" destId="{D963729B-27C6-4885-9D13-EC9D90ECD3F3}" srcOrd="3" destOrd="0" parTransId="{4D1C1F4B-B084-40A7-A2F1-C682003EF870}" sibTransId="{0B67B7CD-7E27-44DC-9852-D2F9456678AD}"/>
    <dgm:cxn modelId="{1F26415C-8FA9-450B-AE06-83E55B4709BB}" type="presParOf" srcId="{DAD3D336-3232-459A-98B2-7A8D55D143D4}" destId="{510AB3C5-8BA4-41BA-98AF-7BF83ED5D268}" srcOrd="0" destOrd="0" presId="urn:microsoft.com/office/officeart/2005/8/layout/chevron1"/>
    <dgm:cxn modelId="{A29DF04A-99A8-44F5-B5D2-EC6D24A4BD0C}" type="presParOf" srcId="{DAD3D336-3232-459A-98B2-7A8D55D143D4}" destId="{3F00298A-69D3-4ED9-B107-B48C100C7F67}" srcOrd="1" destOrd="0" presId="urn:microsoft.com/office/officeart/2005/8/layout/chevron1"/>
    <dgm:cxn modelId="{E2226616-9EC4-4762-8184-863FE6BD2331}" type="presParOf" srcId="{DAD3D336-3232-459A-98B2-7A8D55D143D4}" destId="{C8F88164-AAA7-4D35-9719-579F51DFA2F9}" srcOrd="2" destOrd="0" presId="urn:microsoft.com/office/officeart/2005/8/layout/chevron1"/>
    <dgm:cxn modelId="{17393A55-CEEC-472C-9231-B8CD66258ECF}" type="presParOf" srcId="{DAD3D336-3232-459A-98B2-7A8D55D143D4}" destId="{34F1164D-D776-4E18-945B-788EC41B1B76}" srcOrd="3" destOrd="0" presId="urn:microsoft.com/office/officeart/2005/8/layout/chevron1"/>
    <dgm:cxn modelId="{67ADB924-5235-48A9-9FDA-03F0223A509A}" type="presParOf" srcId="{DAD3D336-3232-459A-98B2-7A8D55D143D4}" destId="{9B93A998-20CE-494A-8F64-CBE2C5BABE44}" srcOrd="4" destOrd="0" presId="urn:microsoft.com/office/officeart/2005/8/layout/chevron1"/>
    <dgm:cxn modelId="{233E4D29-57DB-427C-8B01-3A428A8DCB06}" type="presParOf" srcId="{DAD3D336-3232-459A-98B2-7A8D55D143D4}" destId="{7CCDAB78-9C19-44D3-8301-086E7FD64993}" srcOrd="5" destOrd="0" presId="urn:microsoft.com/office/officeart/2005/8/layout/chevron1"/>
    <dgm:cxn modelId="{4C80A0AE-49F1-447C-BA91-7C4ABD1C2773}" type="presParOf" srcId="{DAD3D336-3232-459A-98B2-7A8D55D143D4}" destId="{C43FE636-99D9-4CA3-AC9A-95C6490D645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5051CA-AEBE-4AD1-A5D3-6FEEA599B9A5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88747B66-68C6-42AF-BB5E-0073E9293294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E4D0E2B2-DBFA-4F6E-B0EE-F5CC7CC4C568}" type="parTrans" cxnId="{287CC6E7-15D8-4FD2-8740-C8402F0BE003}">
      <dgm:prSet/>
      <dgm:spPr/>
      <dgm:t>
        <a:bodyPr/>
        <a:lstStyle/>
        <a:p>
          <a:endParaRPr lang="es-ES"/>
        </a:p>
      </dgm:t>
    </dgm:pt>
    <dgm:pt modelId="{B121A096-C37E-467A-AF62-3BD7F0C22C97}" type="sibTrans" cxnId="{287CC6E7-15D8-4FD2-8740-C8402F0BE003}">
      <dgm:prSet/>
      <dgm:spPr/>
      <dgm:t>
        <a:bodyPr/>
        <a:lstStyle/>
        <a:p>
          <a:endParaRPr lang="es-ES"/>
        </a:p>
      </dgm:t>
    </dgm:pt>
    <dgm:pt modelId="{D963729B-27C6-4885-9D13-EC9D90ECD3F3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4D1C1F4B-B084-40A7-A2F1-C682003EF870}" type="parTrans" cxnId="{D616B616-E960-454B-8D87-63A46E0C8B3E}">
      <dgm:prSet/>
      <dgm:spPr/>
      <dgm:t>
        <a:bodyPr/>
        <a:lstStyle/>
        <a:p>
          <a:endParaRPr lang="es-ES"/>
        </a:p>
      </dgm:t>
    </dgm:pt>
    <dgm:pt modelId="{0B67B7CD-7E27-44DC-9852-D2F9456678AD}" type="sibTrans" cxnId="{D616B616-E960-454B-8D87-63A46E0C8B3E}">
      <dgm:prSet/>
      <dgm:spPr/>
      <dgm:t>
        <a:bodyPr/>
        <a:lstStyle/>
        <a:p>
          <a:endParaRPr lang="es-ES"/>
        </a:p>
      </dgm:t>
    </dgm:pt>
    <dgm:pt modelId="{92AACF1D-0F04-49F4-90F1-16F9393CA47E}">
      <dgm:prSet phldrT="[Texto]"/>
      <dgm:spPr>
        <a:solidFill>
          <a:srgbClr val="00B0F0"/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C55DCFB-4011-459D-895C-A6115F2B279C}" type="sibTrans" cxnId="{E44F78AE-10C1-426A-A9AC-DE7499BD71EE}">
      <dgm:prSet/>
      <dgm:spPr/>
      <dgm:t>
        <a:bodyPr/>
        <a:lstStyle/>
        <a:p>
          <a:endParaRPr lang="es-ES"/>
        </a:p>
      </dgm:t>
    </dgm:pt>
    <dgm:pt modelId="{3B74957D-459B-4A44-84D8-F0652571E120}" type="parTrans" cxnId="{E44F78AE-10C1-426A-A9AC-DE7499BD71EE}">
      <dgm:prSet/>
      <dgm:spPr/>
      <dgm:t>
        <a:bodyPr/>
        <a:lstStyle/>
        <a:p>
          <a:endParaRPr lang="es-ES"/>
        </a:p>
      </dgm:t>
    </dgm:pt>
    <dgm:pt modelId="{63EE8AB8-8428-422A-BE86-BAD4591F4835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45AE83B-AD9C-4CC7-BB32-55E71C796352}" type="sibTrans" cxnId="{BE20F653-31F5-42F1-93EA-CC7510F9BB6B}">
      <dgm:prSet/>
      <dgm:spPr/>
      <dgm:t>
        <a:bodyPr/>
        <a:lstStyle/>
        <a:p>
          <a:endParaRPr lang="es-ES"/>
        </a:p>
      </dgm:t>
    </dgm:pt>
    <dgm:pt modelId="{5B1334BF-1A1B-4472-9FFA-A80F4056ED26}" type="parTrans" cxnId="{BE20F653-31F5-42F1-93EA-CC7510F9BB6B}">
      <dgm:prSet/>
      <dgm:spPr/>
      <dgm:t>
        <a:bodyPr/>
        <a:lstStyle/>
        <a:p>
          <a:endParaRPr lang="es-ES"/>
        </a:p>
      </dgm:t>
    </dgm:pt>
    <dgm:pt modelId="{DAD3D336-3232-459A-98B2-7A8D55D143D4}" type="pres">
      <dgm:prSet presAssocID="{255051CA-AEBE-4AD1-A5D3-6FEEA599B9A5}" presName="Name0" presStyleCnt="0">
        <dgm:presLayoutVars>
          <dgm:dir/>
          <dgm:animLvl val="lvl"/>
          <dgm:resizeHandles val="exact"/>
        </dgm:presLayoutVars>
      </dgm:prSet>
      <dgm:spPr/>
    </dgm:pt>
    <dgm:pt modelId="{510AB3C5-8BA4-41BA-98AF-7BF83ED5D268}" type="pres">
      <dgm:prSet presAssocID="{88747B66-68C6-42AF-BB5E-0073E9293294}" presName="parTxOnly" presStyleLbl="node1" presStyleIdx="0" presStyleCnt="4" custLinFactX="-16595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00298A-69D3-4ED9-B107-B48C100C7F67}" type="pres">
      <dgm:prSet presAssocID="{B121A096-C37E-467A-AF62-3BD7F0C22C97}" presName="parTxOnlySpace" presStyleCnt="0"/>
      <dgm:spPr/>
    </dgm:pt>
    <dgm:pt modelId="{C8F88164-AAA7-4D35-9719-579F51DFA2F9}" type="pres">
      <dgm:prSet presAssocID="{63EE8AB8-8428-422A-BE86-BAD4591F483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F1164D-D776-4E18-945B-788EC41B1B76}" type="pres">
      <dgm:prSet presAssocID="{645AE83B-AD9C-4CC7-BB32-55E71C796352}" presName="parTxOnlySpace" presStyleCnt="0"/>
      <dgm:spPr/>
    </dgm:pt>
    <dgm:pt modelId="{9B93A998-20CE-494A-8F64-CBE2C5BABE44}" type="pres">
      <dgm:prSet presAssocID="{92AACF1D-0F04-49F4-90F1-16F9393CA47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CDAB78-9C19-44D3-8301-086E7FD64993}" type="pres">
      <dgm:prSet presAssocID="{6C55DCFB-4011-459D-895C-A6115F2B279C}" presName="parTxOnlySpace" presStyleCnt="0"/>
      <dgm:spPr/>
    </dgm:pt>
    <dgm:pt modelId="{C43FE636-99D9-4CA3-AC9A-95C6490D6455}" type="pres">
      <dgm:prSet presAssocID="{D963729B-27C6-4885-9D13-EC9D90ECD3F3}" presName="parTxOnly" presStyleLbl="node1" presStyleIdx="3" presStyleCnt="4" custLinFactNeighborX="1718" custLinFactNeighborY="-1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8AE7C4C-E89E-4BC2-8067-B95B2A993429}" type="presOf" srcId="{255051CA-AEBE-4AD1-A5D3-6FEEA599B9A5}" destId="{DAD3D336-3232-459A-98B2-7A8D55D143D4}" srcOrd="0" destOrd="0" presId="urn:microsoft.com/office/officeart/2005/8/layout/chevron1"/>
    <dgm:cxn modelId="{BE20F653-31F5-42F1-93EA-CC7510F9BB6B}" srcId="{255051CA-AEBE-4AD1-A5D3-6FEEA599B9A5}" destId="{63EE8AB8-8428-422A-BE86-BAD4591F4835}" srcOrd="1" destOrd="0" parTransId="{5B1334BF-1A1B-4472-9FFA-A80F4056ED26}" sibTransId="{645AE83B-AD9C-4CC7-BB32-55E71C796352}"/>
    <dgm:cxn modelId="{7BB5F4F4-689E-4A60-BAC0-98B4C6D2DCC1}" type="presOf" srcId="{88747B66-68C6-42AF-BB5E-0073E9293294}" destId="{510AB3C5-8BA4-41BA-98AF-7BF83ED5D268}" srcOrd="0" destOrd="0" presId="urn:microsoft.com/office/officeart/2005/8/layout/chevron1"/>
    <dgm:cxn modelId="{A3146435-88B1-48F4-8CB1-A7FE29F0A20A}" type="presOf" srcId="{D963729B-27C6-4885-9D13-EC9D90ECD3F3}" destId="{C43FE636-99D9-4CA3-AC9A-95C6490D6455}" srcOrd="0" destOrd="0" presId="urn:microsoft.com/office/officeart/2005/8/layout/chevron1"/>
    <dgm:cxn modelId="{287CC6E7-15D8-4FD2-8740-C8402F0BE003}" srcId="{255051CA-AEBE-4AD1-A5D3-6FEEA599B9A5}" destId="{88747B66-68C6-42AF-BB5E-0073E9293294}" srcOrd="0" destOrd="0" parTransId="{E4D0E2B2-DBFA-4F6E-B0EE-F5CC7CC4C568}" sibTransId="{B121A096-C37E-467A-AF62-3BD7F0C22C97}"/>
    <dgm:cxn modelId="{34BD2C5B-CB5C-44EA-B6C9-38143FDD69F9}" type="presOf" srcId="{63EE8AB8-8428-422A-BE86-BAD4591F4835}" destId="{C8F88164-AAA7-4D35-9719-579F51DFA2F9}" srcOrd="0" destOrd="0" presId="urn:microsoft.com/office/officeart/2005/8/layout/chevron1"/>
    <dgm:cxn modelId="{E44F78AE-10C1-426A-A9AC-DE7499BD71EE}" srcId="{255051CA-AEBE-4AD1-A5D3-6FEEA599B9A5}" destId="{92AACF1D-0F04-49F4-90F1-16F9393CA47E}" srcOrd="2" destOrd="0" parTransId="{3B74957D-459B-4A44-84D8-F0652571E120}" sibTransId="{6C55DCFB-4011-459D-895C-A6115F2B279C}"/>
    <dgm:cxn modelId="{8C2AB50A-882B-4808-A4D6-138FDAA92999}" type="presOf" srcId="{92AACF1D-0F04-49F4-90F1-16F9393CA47E}" destId="{9B93A998-20CE-494A-8F64-CBE2C5BABE44}" srcOrd="0" destOrd="0" presId="urn:microsoft.com/office/officeart/2005/8/layout/chevron1"/>
    <dgm:cxn modelId="{D616B616-E960-454B-8D87-63A46E0C8B3E}" srcId="{255051CA-AEBE-4AD1-A5D3-6FEEA599B9A5}" destId="{D963729B-27C6-4885-9D13-EC9D90ECD3F3}" srcOrd="3" destOrd="0" parTransId="{4D1C1F4B-B084-40A7-A2F1-C682003EF870}" sibTransId="{0B67B7CD-7E27-44DC-9852-D2F9456678AD}"/>
    <dgm:cxn modelId="{828349EE-FFB9-44D9-865C-ED4A1630C659}" type="presParOf" srcId="{DAD3D336-3232-459A-98B2-7A8D55D143D4}" destId="{510AB3C5-8BA4-41BA-98AF-7BF83ED5D268}" srcOrd="0" destOrd="0" presId="urn:microsoft.com/office/officeart/2005/8/layout/chevron1"/>
    <dgm:cxn modelId="{8440D9F2-000C-48D5-BF97-F38AB3F14A69}" type="presParOf" srcId="{DAD3D336-3232-459A-98B2-7A8D55D143D4}" destId="{3F00298A-69D3-4ED9-B107-B48C100C7F67}" srcOrd="1" destOrd="0" presId="urn:microsoft.com/office/officeart/2005/8/layout/chevron1"/>
    <dgm:cxn modelId="{F95E69AE-8BE3-49E6-A4DC-D807D3540B32}" type="presParOf" srcId="{DAD3D336-3232-459A-98B2-7A8D55D143D4}" destId="{C8F88164-AAA7-4D35-9719-579F51DFA2F9}" srcOrd="2" destOrd="0" presId="urn:microsoft.com/office/officeart/2005/8/layout/chevron1"/>
    <dgm:cxn modelId="{D5BEC2EC-7817-461F-BF4C-99B38F89282F}" type="presParOf" srcId="{DAD3D336-3232-459A-98B2-7A8D55D143D4}" destId="{34F1164D-D776-4E18-945B-788EC41B1B76}" srcOrd="3" destOrd="0" presId="urn:microsoft.com/office/officeart/2005/8/layout/chevron1"/>
    <dgm:cxn modelId="{EB9B23E4-3528-4122-8FEA-0B5C1CD1EAB1}" type="presParOf" srcId="{DAD3D336-3232-459A-98B2-7A8D55D143D4}" destId="{9B93A998-20CE-494A-8F64-CBE2C5BABE44}" srcOrd="4" destOrd="0" presId="urn:microsoft.com/office/officeart/2005/8/layout/chevron1"/>
    <dgm:cxn modelId="{6453C0A7-02C9-4951-9826-C18FDFBB9C04}" type="presParOf" srcId="{DAD3D336-3232-459A-98B2-7A8D55D143D4}" destId="{7CCDAB78-9C19-44D3-8301-086E7FD64993}" srcOrd="5" destOrd="0" presId="urn:microsoft.com/office/officeart/2005/8/layout/chevron1"/>
    <dgm:cxn modelId="{073BDFC7-8239-4496-9B83-14098323A21B}" type="presParOf" srcId="{DAD3D336-3232-459A-98B2-7A8D55D143D4}" destId="{C43FE636-99D9-4CA3-AC9A-95C6490D645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5051CA-AEBE-4AD1-A5D3-6FEEA599B9A5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88747B66-68C6-42AF-BB5E-0073E9293294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E4D0E2B2-DBFA-4F6E-B0EE-F5CC7CC4C568}" type="parTrans" cxnId="{287CC6E7-15D8-4FD2-8740-C8402F0BE003}">
      <dgm:prSet/>
      <dgm:spPr/>
      <dgm:t>
        <a:bodyPr/>
        <a:lstStyle/>
        <a:p>
          <a:endParaRPr lang="es-ES"/>
        </a:p>
      </dgm:t>
    </dgm:pt>
    <dgm:pt modelId="{B121A096-C37E-467A-AF62-3BD7F0C22C97}" type="sibTrans" cxnId="{287CC6E7-15D8-4FD2-8740-C8402F0BE003}">
      <dgm:prSet/>
      <dgm:spPr/>
      <dgm:t>
        <a:bodyPr/>
        <a:lstStyle/>
        <a:p>
          <a:endParaRPr lang="es-ES"/>
        </a:p>
      </dgm:t>
    </dgm:pt>
    <dgm:pt modelId="{D963729B-27C6-4885-9D13-EC9D90ECD3F3}">
      <dgm:prSet phldrT="[Texto]"/>
      <dgm:spPr>
        <a:solidFill>
          <a:schemeClr val="accent4"/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4D1C1F4B-B084-40A7-A2F1-C682003EF870}" type="parTrans" cxnId="{D616B616-E960-454B-8D87-63A46E0C8B3E}">
      <dgm:prSet/>
      <dgm:spPr/>
      <dgm:t>
        <a:bodyPr/>
        <a:lstStyle/>
        <a:p>
          <a:endParaRPr lang="es-ES"/>
        </a:p>
      </dgm:t>
    </dgm:pt>
    <dgm:pt modelId="{0B67B7CD-7E27-44DC-9852-D2F9456678AD}" type="sibTrans" cxnId="{D616B616-E960-454B-8D87-63A46E0C8B3E}">
      <dgm:prSet/>
      <dgm:spPr/>
      <dgm:t>
        <a:bodyPr/>
        <a:lstStyle/>
        <a:p>
          <a:endParaRPr lang="es-ES"/>
        </a:p>
      </dgm:t>
    </dgm:pt>
    <dgm:pt modelId="{92AACF1D-0F04-49F4-90F1-16F9393CA47E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C55DCFB-4011-459D-895C-A6115F2B279C}" type="sibTrans" cxnId="{E44F78AE-10C1-426A-A9AC-DE7499BD71EE}">
      <dgm:prSet/>
      <dgm:spPr/>
      <dgm:t>
        <a:bodyPr/>
        <a:lstStyle/>
        <a:p>
          <a:endParaRPr lang="es-ES"/>
        </a:p>
      </dgm:t>
    </dgm:pt>
    <dgm:pt modelId="{3B74957D-459B-4A44-84D8-F0652571E120}" type="parTrans" cxnId="{E44F78AE-10C1-426A-A9AC-DE7499BD71EE}">
      <dgm:prSet/>
      <dgm:spPr/>
      <dgm:t>
        <a:bodyPr/>
        <a:lstStyle/>
        <a:p>
          <a:endParaRPr lang="es-ES"/>
        </a:p>
      </dgm:t>
    </dgm:pt>
    <dgm:pt modelId="{63EE8AB8-8428-422A-BE86-BAD4591F4835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45AE83B-AD9C-4CC7-BB32-55E71C796352}" type="sibTrans" cxnId="{BE20F653-31F5-42F1-93EA-CC7510F9BB6B}">
      <dgm:prSet/>
      <dgm:spPr/>
      <dgm:t>
        <a:bodyPr/>
        <a:lstStyle/>
        <a:p>
          <a:endParaRPr lang="es-ES"/>
        </a:p>
      </dgm:t>
    </dgm:pt>
    <dgm:pt modelId="{5B1334BF-1A1B-4472-9FFA-A80F4056ED26}" type="parTrans" cxnId="{BE20F653-31F5-42F1-93EA-CC7510F9BB6B}">
      <dgm:prSet/>
      <dgm:spPr/>
      <dgm:t>
        <a:bodyPr/>
        <a:lstStyle/>
        <a:p>
          <a:endParaRPr lang="es-ES"/>
        </a:p>
      </dgm:t>
    </dgm:pt>
    <dgm:pt modelId="{DAD3D336-3232-459A-98B2-7A8D55D143D4}" type="pres">
      <dgm:prSet presAssocID="{255051CA-AEBE-4AD1-A5D3-6FEEA599B9A5}" presName="Name0" presStyleCnt="0">
        <dgm:presLayoutVars>
          <dgm:dir/>
          <dgm:animLvl val="lvl"/>
          <dgm:resizeHandles val="exact"/>
        </dgm:presLayoutVars>
      </dgm:prSet>
      <dgm:spPr/>
    </dgm:pt>
    <dgm:pt modelId="{510AB3C5-8BA4-41BA-98AF-7BF83ED5D268}" type="pres">
      <dgm:prSet presAssocID="{88747B66-68C6-42AF-BB5E-0073E9293294}" presName="parTxOnly" presStyleLbl="node1" presStyleIdx="0" presStyleCnt="4" custLinFactX="-16595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00298A-69D3-4ED9-B107-B48C100C7F67}" type="pres">
      <dgm:prSet presAssocID="{B121A096-C37E-467A-AF62-3BD7F0C22C97}" presName="parTxOnlySpace" presStyleCnt="0"/>
      <dgm:spPr/>
    </dgm:pt>
    <dgm:pt modelId="{C8F88164-AAA7-4D35-9719-579F51DFA2F9}" type="pres">
      <dgm:prSet presAssocID="{63EE8AB8-8428-422A-BE86-BAD4591F483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F1164D-D776-4E18-945B-788EC41B1B76}" type="pres">
      <dgm:prSet presAssocID="{645AE83B-AD9C-4CC7-BB32-55E71C796352}" presName="parTxOnlySpace" presStyleCnt="0"/>
      <dgm:spPr/>
    </dgm:pt>
    <dgm:pt modelId="{9B93A998-20CE-494A-8F64-CBE2C5BABE44}" type="pres">
      <dgm:prSet presAssocID="{92AACF1D-0F04-49F4-90F1-16F9393CA47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CDAB78-9C19-44D3-8301-086E7FD64993}" type="pres">
      <dgm:prSet presAssocID="{6C55DCFB-4011-459D-895C-A6115F2B279C}" presName="parTxOnlySpace" presStyleCnt="0"/>
      <dgm:spPr/>
    </dgm:pt>
    <dgm:pt modelId="{C43FE636-99D9-4CA3-AC9A-95C6490D6455}" type="pres">
      <dgm:prSet presAssocID="{D963729B-27C6-4885-9D13-EC9D90ECD3F3}" presName="parTxOnly" presStyleLbl="node1" presStyleIdx="3" presStyleCnt="4" custLinFactNeighborX="1718" custLinFactNeighborY="-1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4A9800E-ADCF-4505-8A58-CCFB9C07C199}" type="presOf" srcId="{D963729B-27C6-4885-9D13-EC9D90ECD3F3}" destId="{C43FE636-99D9-4CA3-AC9A-95C6490D6455}" srcOrd="0" destOrd="0" presId="urn:microsoft.com/office/officeart/2005/8/layout/chevron1"/>
    <dgm:cxn modelId="{BE20F653-31F5-42F1-93EA-CC7510F9BB6B}" srcId="{255051CA-AEBE-4AD1-A5D3-6FEEA599B9A5}" destId="{63EE8AB8-8428-422A-BE86-BAD4591F4835}" srcOrd="1" destOrd="0" parTransId="{5B1334BF-1A1B-4472-9FFA-A80F4056ED26}" sibTransId="{645AE83B-AD9C-4CC7-BB32-55E71C796352}"/>
    <dgm:cxn modelId="{AFEDA999-E0ED-4EA1-9FC6-44DFC89C5F9F}" type="presOf" srcId="{88747B66-68C6-42AF-BB5E-0073E9293294}" destId="{510AB3C5-8BA4-41BA-98AF-7BF83ED5D268}" srcOrd="0" destOrd="0" presId="urn:microsoft.com/office/officeart/2005/8/layout/chevron1"/>
    <dgm:cxn modelId="{287CC6E7-15D8-4FD2-8740-C8402F0BE003}" srcId="{255051CA-AEBE-4AD1-A5D3-6FEEA599B9A5}" destId="{88747B66-68C6-42AF-BB5E-0073E9293294}" srcOrd="0" destOrd="0" parTransId="{E4D0E2B2-DBFA-4F6E-B0EE-F5CC7CC4C568}" sibTransId="{B121A096-C37E-467A-AF62-3BD7F0C22C97}"/>
    <dgm:cxn modelId="{55C40A2F-0FEE-4C40-8DD4-6EFDF4CCC21A}" type="presOf" srcId="{63EE8AB8-8428-422A-BE86-BAD4591F4835}" destId="{C8F88164-AAA7-4D35-9719-579F51DFA2F9}" srcOrd="0" destOrd="0" presId="urn:microsoft.com/office/officeart/2005/8/layout/chevron1"/>
    <dgm:cxn modelId="{8A34EEF7-9992-4F93-B2AD-FDC5FFC9CCC5}" type="presOf" srcId="{255051CA-AEBE-4AD1-A5D3-6FEEA599B9A5}" destId="{DAD3D336-3232-459A-98B2-7A8D55D143D4}" srcOrd="0" destOrd="0" presId="urn:microsoft.com/office/officeart/2005/8/layout/chevron1"/>
    <dgm:cxn modelId="{37EB5B18-420F-44B1-A43C-54A3146C2001}" type="presOf" srcId="{92AACF1D-0F04-49F4-90F1-16F9393CA47E}" destId="{9B93A998-20CE-494A-8F64-CBE2C5BABE44}" srcOrd="0" destOrd="0" presId="urn:microsoft.com/office/officeart/2005/8/layout/chevron1"/>
    <dgm:cxn modelId="{E44F78AE-10C1-426A-A9AC-DE7499BD71EE}" srcId="{255051CA-AEBE-4AD1-A5D3-6FEEA599B9A5}" destId="{92AACF1D-0F04-49F4-90F1-16F9393CA47E}" srcOrd="2" destOrd="0" parTransId="{3B74957D-459B-4A44-84D8-F0652571E120}" sibTransId="{6C55DCFB-4011-459D-895C-A6115F2B279C}"/>
    <dgm:cxn modelId="{D616B616-E960-454B-8D87-63A46E0C8B3E}" srcId="{255051CA-AEBE-4AD1-A5D3-6FEEA599B9A5}" destId="{D963729B-27C6-4885-9D13-EC9D90ECD3F3}" srcOrd="3" destOrd="0" parTransId="{4D1C1F4B-B084-40A7-A2F1-C682003EF870}" sibTransId="{0B67B7CD-7E27-44DC-9852-D2F9456678AD}"/>
    <dgm:cxn modelId="{148CBA3C-2931-416B-8513-5A217C7AD25E}" type="presParOf" srcId="{DAD3D336-3232-459A-98B2-7A8D55D143D4}" destId="{510AB3C5-8BA4-41BA-98AF-7BF83ED5D268}" srcOrd="0" destOrd="0" presId="urn:microsoft.com/office/officeart/2005/8/layout/chevron1"/>
    <dgm:cxn modelId="{EB30D299-98D0-460F-AF3A-EDAEE0917A74}" type="presParOf" srcId="{DAD3D336-3232-459A-98B2-7A8D55D143D4}" destId="{3F00298A-69D3-4ED9-B107-B48C100C7F67}" srcOrd="1" destOrd="0" presId="urn:microsoft.com/office/officeart/2005/8/layout/chevron1"/>
    <dgm:cxn modelId="{8D4F87C5-6759-459B-BA14-0FE5F63C60F4}" type="presParOf" srcId="{DAD3D336-3232-459A-98B2-7A8D55D143D4}" destId="{C8F88164-AAA7-4D35-9719-579F51DFA2F9}" srcOrd="2" destOrd="0" presId="urn:microsoft.com/office/officeart/2005/8/layout/chevron1"/>
    <dgm:cxn modelId="{E5EF1492-ED9D-4277-BF50-06C54A7CB277}" type="presParOf" srcId="{DAD3D336-3232-459A-98B2-7A8D55D143D4}" destId="{34F1164D-D776-4E18-945B-788EC41B1B76}" srcOrd="3" destOrd="0" presId="urn:microsoft.com/office/officeart/2005/8/layout/chevron1"/>
    <dgm:cxn modelId="{552EFA63-81E3-4D56-9284-220F35560219}" type="presParOf" srcId="{DAD3D336-3232-459A-98B2-7A8D55D143D4}" destId="{9B93A998-20CE-494A-8F64-CBE2C5BABE44}" srcOrd="4" destOrd="0" presId="urn:microsoft.com/office/officeart/2005/8/layout/chevron1"/>
    <dgm:cxn modelId="{37C294AD-4DE9-4C29-891E-74925A768232}" type="presParOf" srcId="{DAD3D336-3232-459A-98B2-7A8D55D143D4}" destId="{7CCDAB78-9C19-44D3-8301-086E7FD64993}" srcOrd="5" destOrd="0" presId="urn:microsoft.com/office/officeart/2005/8/layout/chevron1"/>
    <dgm:cxn modelId="{C483C2A4-1EF2-492D-BDD2-DBCF76B0779D}" type="presParOf" srcId="{DAD3D336-3232-459A-98B2-7A8D55D143D4}" destId="{C43FE636-99D9-4CA3-AC9A-95C6490D645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55051CA-AEBE-4AD1-A5D3-6FEEA599B9A5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88747B66-68C6-42AF-BB5E-0073E9293294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E4D0E2B2-DBFA-4F6E-B0EE-F5CC7CC4C568}" type="parTrans" cxnId="{287CC6E7-15D8-4FD2-8740-C8402F0BE003}">
      <dgm:prSet/>
      <dgm:spPr/>
      <dgm:t>
        <a:bodyPr/>
        <a:lstStyle/>
        <a:p>
          <a:endParaRPr lang="es-ES"/>
        </a:p>
      </dgm:t>
    </dgm:pt>
    <dgm:pt modelId="{B121A096-C37E-467A-AF62-3BD7F0C22C97}" type="sibTrans" cxnId="{287CC6E7-15D8-4FD2-8740-C8402F0BE003}">
      <dgm:prSet/>
      <dgm:spPr/>
      <dgm:t>
        <a:bodyPr/>
        <a:lstStyle/>
        <a:p>
          <a:endParaRPr lang="es-ES"/>
        </a:p>
      </dgm:t>
    </dgm:pt>
    <dgm:pt modelId="{D963729B-27C6-4885-9D13-EC9D90ECD3F3}">
      <dgm:prSet phldrT="[Texto]"/>
      <dgm:spPr>
        <a:solidFill>
          <a:schemeClr val="accent4"/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4D1C1F4B-B084-40A7-A2F1-C682003EF870}" type="parTrans" cxnId="{D616B616-E960-454B-8D87-63A46E0C8B3E}">
      <dgm:prSet/>
      <dgm:spPr/>
      <dgm:t>
        <a:bodyPr/>
        <a:lstStyle/>
        <a:p>
          <a:endParaRPr lang="es-ES"/>
        </a:p>
      </dgm:t>
    </dgm:pt>
    <dgm:pt modelId="{0B67B7CD-7E27-44DC-9852-D2F9456678AD}" type="sibTrans" cxnId="{D616B616-E960-454B-8D87-63A46E0C8B3E}">
      <dgm:prSet/>
      <dgm:spPr/>
      <dgm:t>
        <a:bodyPr/>
        <a:lstStyle/>
        <a:p>
          <a:endParaRPr lang="es-ES"/>
        </a:p>
      </dgm:t>
    </dgm:pt>
    <dgm:pt modelId="{92AACF1D-0F04-49F4-90F1-16F9393CA47E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C55DCFB-4011-459D-895C-A6115F2B279C}" type="sibTrans" cxnId="{E44F78AE-10C1-426A-A9AC-DE7499BD71EE}">
      <dgm:prSet/>
      <dgm:spPr/>
      <dgm:t>
        <a:bodyPr/>
        <a:lstStyle/>
        <a:p>
          <a:endParaRPr lang="es-ES"/>
        </a:p>
      </dgm:t>
    </dgm:pt>
    <dgm:pt modelId="{3B74957D-459B-4A44-84D8-F0652571E120}" type="parTrans" cxnId="{E44F78AE-10C1-426A-A9AC-DE7499BD71EE}">
      <dgm:prSet/>
      <dgm:spPr/>
      <dgm:t>
        <a:bodyPr/>
        <a:lstStyle/>
        <a:p>
          <a:endParaRPr lang="es-ES"/>
        </a:p>
      </dgm:t>
    </dgm:pt>
    <dgm:pt modelId="{63EE8AB8-8428-422A-BE86-BAD4591F4835}">
      <dgm:prSet phldrT="[Texto]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s-ES" dirty="0" smtClean="0"/>
            <a:t> </a:t>
          </a:r>
          <a:endParaRPr lang="es-ES" dirty="0"/>
        </a:p>
      </dgm:t>
    </dgm:pt>
    <dgm:pt modelId="{645AE83B-AD9C-4CC7-BB32-55E71C796352}" type="sibTrans" cxnId="{BE20F653-31F5-42F1-93EA-CC7510F9BB6B}">
      <dgm:prSet/>
      <dgm:spPr/>
      <dgm:t>
        <a:bodyPr/>
        <a:lstStyle/>
        <a:p>
          <a:endParaRPr lang="es-ES"/>
        </a:p>
      </dgm:t>
    </dgm:pt>
    <dgm:pt modelId="{5B1334BF-1A1B-4472-9FFA-A80F4056ED26}" type="parTrans" cxnId="{BE20F653-31F5-42F1-93EA-CC7510F9BB6B}">
      <dgm:prSet/>
      <dgm:spPr/>
      <dgm:t>
        <a:bodyPr/>
        <a:lstStyle/>
        <a:p>
          <a:endParaRPr lang="es-ES"/>
        </a:p>
      </dgm:t>
    </dgm:pt>
    <dgm:pt modelId="{DAD3D336-3232-459A-98B2-7A8D55D143D4}" type="pres">
      <dgm:prSet presAssocID="{255051CA-AEBE-4AD1-A5D3-6FEEA599B9A5}" presName="Name0" presStyleCnt="0">
        <dgm:presLayoutVars>
          <dgm:dir/>
          <dgm:animLvl val="lvl"/>
          <dgm:resizeHandles val="exact"/>
        </dgm:presLayoutVars>
      </dgm:prSet>
      <dgm:spPr/>
    </dgm:pt>
    <dgm:pt modelId="{510AB3C5-8BA4-41BA-98AF-7BF83ED5D268}" type="pres">
      <dgm:prSet presAssocID="{88747B66-68C6-42AF-BB5E-0073E9293294}" presName="parTxOnly" presStyleLbl="node1" presStyleIdx="0" presStyleCnt="4" custLinFactX="-16595" custLinFactNeighborX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00298A-69D3-4ED9-B107-B48C100C7F67}" type="pres">
      <dgm:prSet presAssocID="{B121A096-C37E-467A-AF62-3BD7F0C22C97}" presName="parTxOnlySpace" presStyleCnt="0"/>
      <dgm:spPr/>
    </dgm:pt>
    <dgm:pt modelId="{C8F88164-AAA7-4D35-9719-579F51DFA2F9}" type="pres">
      <dgm:prSet presAssocID="{63EE8AB8-8428-422A-BE86-BAD4591F483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F1164D-D776-4E18-945B-788EC41B1B76}" type="pres">
      <dgm:prSet presAssocID="{645AE83B-AD9C-4CC7-BB32-55E71C796352}" presName="parTxOnlySpace" presStyleCnt="0"/>
      <dgm:spPr/>
    </dgm:pt>
    <dgm:pt modelId="{9B93A998-20CE-494A-8F64-CBE2C5BABE44}" type="pres">
      <dgm:prSet presAssocID="{92AACF1D-0F04-49F4-90F1-16F9393CA47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CDAB78-9C19-44D3-8301-086E7FD64993}" type="pres">
      <dgm:prSet presAssocID="{6C55DCFB-4011-459D-895C-A6115F2B279C}" presName="parTxOnlySpace" presStyleCnt="0"/>
      <dgm:spPr/>
    </dgm:pt>
    <dgm:pt modelId="{C43FE636-99D9-4CA3-AC9A-95C6490D6455}" type="pres">
      <dgm:prSet presAssocID="{D963729B-27C6-4885-9D13-EC9D90ECD3F3}" presName="parTxOnly" presStyleLbl="node1" presStyleIdx="3" presStyleCnt="4" custLinFactNeighborX="1718" custLinFactNeighborY="-13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163C88B-E395-4EB2-A7D1-EA351F923970}" type="presOf" srcId="{92AACF1D-0F04-49F4-90F1-16F9393CA47E}" destId="{9B93A998-20CE-494A-8F64-CBE2C5BABE44}" srcOrd="0" destOrd="0" presId="urn:microsoft.com/office/officeart/2005/8/layout/chevron1"/>
    <dgm:cxn modelId="{BE20F653-31F5-42F1-93EA-CC7510F9BB6B}" srcId="{255051CA-AEBE-4AD1-A5D3-6FEEA599B9A5}" destId="{63EE8AB8-8428-422A-BE86-BAD4591F4835}" srcOrd="1" destOrd="0" parTransId="{5B1334BF-1A1B-4472-9FFA-A80F4056ED26}" sibTransId="{645AE83B-AD9C-4CC7-BB32-55E71C796352}"/>
    <dgm:cxn modelId="{F44AC29E-8C35-42C6-9542-D1B1EB039465}" type="presOf" srcId="{63EE8AB8-8428-422A-BE86-BAD4591F4835}" destId="{C8F88164-AAA7-4D35-9719-579F51DFA2F9}" srcOrd="0" destOrd="0" presId="urn:microsoft.com/office/officeart/2005/8/layout/chevron1"/>
    <dgm:cxn modelId="{287CC6E7-15D8-4FD2-8740-C8402F0BE003}" srcId="{255051CA-AEBE-4AD1-A5D3-6FEEA599B9A5}" destId="{88747B66-68C6-42AF-BB5E-0073E9293294}" srcOrd="0" destOrd="0" parTransId="{E4D0E2B2-DBFA-4F6E-B0EE-F5CC7CC4C568}" sibTransId="{B121A096-C37E-467A-AF62-3BD7F0C22C97}"/>
    <dgm:cxn modelId="{D616B616-E960-454B-8D87-63A46E0C8B3E}" srcId="{255051CA-AEBE-4AD1-A5D3-6FEEA599B9A5}" destId="{D963729B-27C6-4885-9D13-EC9D90ECD3F3}" srcOrd="3" destOrd="0" parTransId="{4D1C1F4B-B084-40A7-A2F1-C682003EF870}" sibTransId="{0B67B7CD-7E27-44DC-9852-D2F9456678AD}"/>
    <dgm:cxn modelId="{53E59A9F-0B98-428F-A89F-A174E33C3C34}" type="presOf" srcId="{88747B66-68C6-42AF-BB5E-0073E9293294}" destId="{510AB3C5-8BA4-41BA-98AF-7BF83ED5D268}" srcOrd="0" destOrd="0" presId="urn:microsoft.com/office/officeart/2005/8/layout/chevron1"/>
    <dgm:cxn modelId="{E44F78AE-10C1-426A-A9AC-DE7499BD71EE}" srcId="{255051CA-AEBE-4AD1-A5D3-6FEEA599B9A5}" destId="{92AACF1D-0F04-49F4-90F1-16F9393CA47E}" srcOrd="2" destOrd="0" parTransId="{3B74957D-459B-4A44-84D8-F0652571E120}" sibTransId="{6C55DCFB-4011-459D-895C-A6115F2B279C}"/>
    <dgm:cxn modelId="{90EDA11F-C55A-44C4-8F3A-B66BDF3D5F4F}" type="presOf" srcId="{D963729B-27C6-4885-9D13-EC9D90ECD3F3}" destId="{C43FE636-99D9-4CA3-AC9A-95C6490D6455}" srcOrd="0" destOrd="0" presId="urn:microsoft.com/office/officeart/2005/8/layout/chevron1"/>
    <dgm:cxn modelId="{E3447DEA-E42E-4F21-8572-7D4E90358C12}" type="presOf" srcId="{255051CA-AEBE-4AD1-A5D3-6FEEA599B9A5}" destId="{DAD3D336-3232-459A-98B2-7A8D55D143D4}" srcOrd="0" destOrd="0" presId="urn:microsoft.com/office/officeart/2005/8/layout/chevron1"/>
    <dgm:cxn modelId="{6153A7A2-4388-412C-A197-C1F96953F1F6}" type="presParOf" srcId="{DAD3D336-3232-459A-98B2-7A8D55D143D4}" destId="{510AB3C5-8BA4-41BA-98AF-7BF83ED5D268}" srcOrd="0" destOrd="0" presId="urn:microsoft.com/office/officeart/2005/8/layout/chevron1"/>
    <dgm:cxn modelId="{082BB1BC-F0F5-448F-BCDB-A92343565F7A}" type="presParOf" srcId="{DAD3D336-3232-459A-98B2-7A8D55D143D4}" destId="{3F00298A-69D3-4ED9-B107-B48C100C7F67}" srcOrd="1" destOrd="0" presId="urn:microsoft.com/office/officeart/2005/8/layout/chevron1"/>
    <dgm:cxn modelId="{69B64FB4-07AA-4EAE-A78D-FD79B81A3AEF}" type="presParOf" srcId="{DAD3D336-3232-459A-98B2-7A8D55D143D4}" destId="{C8F88164-AAA7-4D35-9719-579F51DFA2F9}" srcOrd="2" destOrd="0" presId="urn:microsoft.com/office/officeart/2005/8/layout/chevron1"/>
    <dgm:cxn modelId="{7A1C39F6-8DB4-473A-BED1-C221892DB91F}" type="presParOf" srcId="{DAD3D336-3232-459A-98B2-7A8D55D143D4}" destId="{34F1164D-D776-4E18-945B-788EC41B1B76}" srcOrd="3" destOrd="0" presId="urn:microsoft.com/office/officeart/2005/8/layout/chevron1"/>
    <dgm:cxn modelId="{26F7CBA6-8D03-49B9-9AE3-476AB343F535}" type="presParOf" srcId="{DAD3D336-3232-459A-98B2-7A8D55D143D4}" destId="{9B93A998-20CE-494A-8F64-CBE2C5BABE44}" srcOrd="4" destOrd="0" presId="urn:microsoft.com/office/officeart/2005/8/layout/chevron1"/>
    <dgm:cxn modelId="{2EF063A5-1CB8-4EE1-A8AB-A341B2DDEDCF}" type="presParOf" srcId="{DAD3D336-3232-459A-98B2-7A8D55D143D4}" destId="{7CCDAB78-9C19-44D3-8301-086E7FD64993}" srcOrd="5" destOrd="0" presId="urn:microsoft.com/office/officeart/2005/8/layout/chevron1"/>
    <dgm:cxn modelId="{AF32AE36-5A64-49D8-8878-85B9CE1D52E7}" type="presParOf" srcId="{DAD3D336-3232-459A-98B2-7A8D55D143D4}" destId="{C43FE636-99D9-4CA3-AC9A-95C6490D645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AB3C5-8BA4-41BA-98AF-7BF83ED5D268}">
      <dsp:nvSpPr>
        <dsp:cNvPr id="0" name=""/>
        <dsp:cNvSpPr/>
      </dsp:nvSpPr>
      <dsp:spPr>
        <a:xfrm>
          <a:off x="0" y="0"/>
          <a:ext cx="3292078" cy="368975"/>
        </a:xfrm>
        <a:prstGeom prst="chevron">
          <a:avLst/>
        </a:prstGeom>
        <a:solidFill>
          <a:srgbClr val="D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184488" y="0"/>
        <a:ext cx="2923103" cy="368975"/>
      </dsp:txXfrm>
    </dsp:sp>
    <dsp:sp modelId="{C8F88164-AAA7-4D35-9719-579F51DFA2F9}">
      <dsp:nvSpPr>
        <dsp:cNvPr id="0" name=""/>
        <dsp:cNvSpPr/>
      </dsp:nvSpPr>
      <dsp:spPr>
        <a:xfrm>
          <a:off x="2968525" y="0"/>
          <a:ext cx="3292078" cy="368975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3153013" y="0"/>
        <a:ext cx="2923103" cy="368975"/>
      </dsp:txXfrm>
    </dsp:sp>
    <dsp:sp modelId="{9B93A998-20CE-494A-8F64-CBE2C5BABE44}">
      <dsp:nvSpPr>
        <dsp:cNvPr id="0" name=""/>
        <dsp:cNvSpPr/>
      </dsp:nvSpPr>
      <dsp:spPr>
        <a:xfrm>
          <a:off x="5931396" y="0"/>
          <a:ext cx="3292078" cy="368975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6115884" y="0"/>
        <a:ext cx="2923103" cy="368975"/>
      </dsp:txXfrm>
    </dsp:sp>
    <dsp:sp modelId="{C43FE636-99D9-4CA3-AC9A-95C6490D6455}">
      <dsp:nvSpPr>
        <dsp:cNvPr id="0" name=""/>
        <dsp:cNvSpPr/>
      </dsp:nvSpPr>
      <dsp:spPr>
        <a:xfrm>
          <a:off x="8899921" y="0"/>
          <a:ext cx="3292078" cy="368975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9084409" y="0"/>
        <a:ext cx="2923103" cy="3689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AB3C5-8BA4-41BA-98AF-7BF83ED5D268}">
      <dsp:nvSpPr>
        <dsp:cNvPr id="0" name=""/>
        <dsp:cNvSpPr/>
      </dsp:nvSpPr>
      <dsp:spPr>
        <a:xfrm>
          <a:off x="0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184488" y="0"/>
        <a:ext cx="2923103" cy="368975"/>
      </dsp:txXfrm>
    </dsp:sp>
    <dsp:sp modelId="{C8F88164-AAA7-4D35-9719-579F51DFA2F9}">
      <dsp:nvSpPr>
        <dsp:cNvPr id="0" name=""/>
        <dsp:cNvSpPr/>
      </dsp:nvSpPr>
      <dsp:spPr>
        <a:xfrm>
          <a:off x="2968525" y="0"/>
          <a:ext cx="3292078" cy="368975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3153013" y="0"/>
        <a:ext cx="2923103" cy="368975"/>
      </dsp:txXfrm>
    </dsp:sp>
    <dsp:sp modelId="{9B93A998-20CE-494A-8F64-CBE2C5BABE44}">
      <dsp:nvSpPr>
        <dsp:cNvPr id="0" name=""/>
        <dsp:cNvSpPr/>
      </dsp:nvSpPr>
      <dsp:spPr>
        <a:xfrm>
          <a:off x="5931396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6115884" y="0"/>
        <a:ext cx="2923103" cy="368975"/>
      </dsp:txXfrm>
    </dsp:sp>
    <dsp:sp modelId="{C43FE636-99D9-4CA3-AC9A-95C6490D6455}">
      <dsp:nvSpPr>
        <dsp:cNvPr id="0" name=""/>
        <dsp:cNvSpPr/>
      </dsp:nvSpPr>
      <dsp:spPr>
        <a:xfrm>
          <a:off x="8899921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9084409" y="0"/>
        <a:ext cx="2923103" cy="3689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AB3C5-8BA4-41BA-98AF-7BF83ED5D268}">
      <dsp:nvSpPr>
        <dsp:cNvPr id="0" name=""/>
        <dsp:cNvSpPr/>
      </dsp:nvSpPr>
      <dsp:spPr>
        <a:xfrm>
          <a:off x="0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184488" y="0"/>
        <a:ext cx="2923103" cy="368975"/>
      </dsp:txXfrm>
    </dsp:sp>
    <dsp:sp modelId="{C8F88164-AAA7-4D35-9719-579F51DFA2F9}">
      <dsp:nvSpPr>
        <dsp:cNvPr id="0" name=""/>
        <dsp:cNvSpPr/>
      </dsp:nvSpPr>
      <dsp:spPr>
        <a:xfrm>
          <a:off x="2968525" y="0"/>
          <a:ext cx="3292078" cy="368975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3153013" y="0"/>
        <a:ext cx="2923103" cy="368975"/>
      </dsp:txXfrm>
    </dsp:sp>
    <dsp:sp modelId="{9B93A998-20CE-494A-8F64-CBE2C5BABE44}">
      <dsp:nvSpPr>
        <dsp:cNvPr id="0" name=""/>
        <dsp:cNvSpPr/>
      </dsp:nvSpPr>
      <dsp:spPr>
        <a:xfrm>
          <a:off x="5931396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6115884" y="0"/>
        <a:ext cx="2923103" cy="368975"/>
      </dsp:txXfrm>
    </dsp:sp>
    <dsp:sp modelId="{C43FE636-99D9-4CA3-AC9A-95C6490D6455}">
      <dsp:nvSpPr>
        <dsp:cNvPr id="0" name=""/>
        <dsp:cNvSpPr/>
      </dsp:nvSpPr>
      <dsp:spPr>
        <a:xfrm>
          <a:off x="8899921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9084409" y="0"/>
        <a:ext cx="2923103" cy="3689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AB3C5-8BA4-41BA-98AF-7BF83ED5D268}">
      <dsp:nvSpPr>
        <dsp:cNvPr id="0" name=""/>
        <dsp:cNvSpPr/>
      </dsp:nvSpPr>
      <dsp:spPr>
        <a:xfrm>
          <a:off x="0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184488" y="0"/>
        <a:ext cx="2923103" cy="368975"/>
      </dsp:txXfrm>
    </dsp:sp>
    <dsp:sp modelId="{C8F88164-AAA7-4D35-9719-579F51DFA2F9}">
      <dsp:nvSpPr>
        <dsp:cNvPr id="0" name=""/>
        <dsp:cNvSpPr/>
      </dsp:nvSpPr>
      <dsp:spPr>
        <a:xfrm>
          <a:off x="2968525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3153013" y="0"/>
        <a:ext cx="2923103" cy="368975"/>
      </dsp:txXfrm>
    </dsp:sp>
    <dsp:sp modelId="{9B93A998-20CE-494A-8F64-CBE2C5BABE44}">
      <dsp:nvSpPr>
        <dsp:cNvPr id="0" name=""/>
        <dsp:cNvSpPr/>
      </dsp:nvSpPr>
      <dsp:spPr>
        <a:xfrm>
          <a:off x="5931396" y="0"/>
          <a:ext cx="3292078" cy="368975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6115884" y="0"/>
        <a:ext cx="2923103" cy="368975"/>
      </dsp:txXfrm>
    </dsp:sp>
    <dsp:sp modelId="{C43FE636-99D9-4CA3-AC9A-95C6490D6455}">
      <dsp:nvSpPr>
        <dsp:cNvPr id="0" name=""/>
        <dsp:cNvSpPr/>
      </dsp:nvSpPr>
      <dsp:spPr>
        <a:xfrm>
          <a:off x="8899921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9084409" y="0"/>
        <a:ext cx="2923103" cy="3689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AB3C5-8BA4-41BA-98AF-7BF83ED5D268}">
      <dsp:nvSpPr>
        <dsp:cNvPr id="0" name=""/>
        <dsp:cNvSpPr/>
      </dsp:nvSpPr>
      <dsp:spPr>
        <a:xfrm>
          <a:off x="0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184488" y="0"/>
        <a:ext cx="2923103" cy="368975"/>
      </dsp:txXfrm>
    </dsp:sp>
    <dsp:sp modelId="{C8F88164-AAA7-4D35-9719-579F51DFA2F9}">
      <dsp:nvSpPr>
        <dsp:cNvPr id="0" name=""/>
        <dsp:cNvSpPr/>
      </dsp:nvSpPr>
      <dsp:spPr>
        <a:xfrm>
          <a:off x="2968525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3153013" y="0"/>
        <a:ext cx="2923103" cy="368975"/>
      </dsp:txXfrm>
    </dsp:sp>
    <dsp:sp modelId="{9B93A998-20CE-494A-8F64-CBE2C5BABE44}">
      <dsp:nvSpPr>
        <dsp:cNvPr id="0" name=""/>
        <dsp:cNvSpPr/>
      </dsp:nvSpPr>
      <dsp:spPr>
        <a:xfrm>
          <a:off x="5931396" y="0"/>
          <a:ext cx="3292078" cy="368975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6115884" y="0"/>
        <a:ext cx="2923103" cy="368975"/>
      </dsp:txXfrm>
    </dsp:sp>
    <dsp:sp modelId="{C43FE636-99D9-4CA3-AC9A-95C6490D6455}">
      <dsp:nvSpPr>
        <dsp:cNvPr id="0" name=""/>
        <dsp:cNvSpPr/>
      </dsp:nvSpPr>
      <dsp:spPr>
        <a:xfrm>
          <a:off x="8899921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9084409" y="0"/>
        <a:ext cx="2923103" cy="3689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AB3C5-8BA4-41BA-98AF-7BF83ED5D268}">
      <dsp:nvSpPr>
        <dsp:cNvPr id="0" name=""/>
        <dsp:cNvSpPr/>
      </dsp:nvSpPr>
      <dsp:spPr>
        <a:xfrm>
          <a:off x="0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184488" y="0"/>
        <a:ext cx="2923103" cy="368975"/>
      </dsp:txXfrm>
    </dsp:sp>
    <dsp:sp modelId="{C8F88164-AAA7-4D35-9719-579F51DFA2F9}">
      <dsp:nvSpPr>
        <dsp:cNvPr id="0" name=""/>
        <dsp:cNvSpPr/>
      </dsp:nvSpPr>
      <dsp:spPr>
        <a:xfrm>
          <a:off x="2968525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3153013" y="0"/>
        <a:ext cx="2923103" cy="368975"/>
      </dsp:txXfrm>
    </dsp:sp>
    <dsp:sp modelId="{9B93A998-20CE-494A-8F64-CBE2C5BABE44}">
      <dsp:nvSpPr>
        <dsp:cNvPr id="0" name=""/>
        <dsp:cNvSpPr/>
      </dsp:nvSpPr>
      <dsp:spPr>
        <a:xfrm>
          <a:off x="5931396" y="0"/>
          <a:ext cx="3292078" cy="368975"/>
        </a:xfrm>
        <a:prstGeom prst="chevron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6115884" y="0"/>
        <a:ext cx="2923103" cy="368975"/>
      </dsp:txXfrm>
    </dsp:sp>
    <dsp:sp modelId="{C43FE636-99D9-4CA3-AC9A-95C6490D6455}">
      <dsp:nvSpPr>
        <dsp:cNvPr id="0" name=""/>
        <dsp:cNvSpPr/>
      </dsp:nvSpPr>
      <dsp:spPr>
        <a:xfrm>
          <a:off x="8899921" y="0"/>
          <a:ext cx="3292078" cy="368975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 </a:t>
          </a:r>
          <a:endParaRPr lang="es-ES" sz="2200" kern="1200" dirty="0"/>
        </a:p>
      </dsp:txBody>
      <dsp:txXfrm>
        <a:off x="9084409" y="0"/>
        <a:ext cx="2923103" cy="368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01/11/2023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827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01/11/2023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422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01/11/2023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982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01/11/2023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4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01/11/2023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858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01/11/2023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97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01/11/2023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866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01/11/2023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66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01/11/2023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13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01/11/2023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01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8954D-94E3-4929-9E0F-5DA078EE6956}" type="datetimeFigureOut">
              <a:rPr lang="es-ES" smtClean="0"/>
              <a:t>01/11/2023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08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8954D-94E3-4929-9E0F-5DA078EE6956}" type="datetimeFigureOut">
              <a:rPr lang="es-ES" smtClean="0"/>
              <a:t>01/11/2023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F3814-16CE-4058-9D21-BD712C0B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79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cto 24"/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12192000" y="0"/>
            <a:ext cx="0" cy="685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1662099803"/>
              </p:ext>
            </p:extLst>
          </p:nvPr>
        </p:nvGraphicFramePr>
        <p:xfrm>
          <a:off x="-11393" y="-12061"/>
          <a:ext cx="12192000" cy="36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ítulo 1"/>
          <p:cNvSpPr txBox="1">
            <a:spLocks/>
          </p:cNvSpPr>
          <p:nvPr/>
        </p:nvSpPr>
        <p:spPr>
          <a:xfrm>
            <a:off x="4185327" y="5700045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 smtClean="0"/>
              <a:t>Años</a:t>
            </a:r>
            <a:endParaRPr lang="es-ES" sz="2400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 rot="16200000">
            <a:off x="154474" y="3552599"/>
            <a:ext cx="2643785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200" dirty="0" smtClean="0"/>
              <a:t>Precio medio €/kg</a:t>
            </a:r>
            <a:endParaRPr lang="es-ES" sz="22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16493" y="808108"/>
            <a:ext cx="117590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Evolución de los precios</a:t>
            </a:r>
            <a:endParaRPr lang="es-ES" b="1" dirty="0"/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6854346" y="6401071"/>
            <a:ext cx="5229407" cy="4653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 smtClean="0"/>
              <a:t>Fuente: Web ministerio de agricultura, pesca y alimentación</a:t>
            </a:r>
            <a:endParaRPr lang="es-ES" sz="1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5" t="18234" b="10495"/>
          <a:stretch/>
        </p:blipFill>
        <p:spPr>
          <a:xfrm>
            <a:off x="1692858" y="1895898"/>
            <a:ext cx="10080067" cy="37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0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cto 24"/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12192000" y="0"/>
            <a:ext cx="0" cy="685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ítulo 1"/>
          <p:cNvSpPr txBox="1">
            <a:spLocks/>
          </p:cNvSpPr>
          <p:nvPr/>
        </p:nvSpPr>
        <p:spPr>
          <a:xfrm>
            <a:off x="216493" y="858559"/>
            <a:ext cx="117590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CARNE</a:t>
            </a:r>
            <a:endParaRPr lang="es-ES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696916" y="4443752"/>
            <a:ext cx="11985043" cy="59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500" dirty="0" smtClean="0"/>
              <a:t>Precio medio €/kg</a:t>
            </a:r>
            <a:endParaRPr lang="es-ES" sz="2500" dirty="0"/>
          </a:p>
        </p:txBody>
      </p: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3712014693"/>
              </p:ext>
            </p:extLst>
          </p:nvPr>
        </p:nvGraphicFramePr>
        <p:xfrm>
          <a:off x="-11393" y="-12061"/>
          <a:ext cx="12192000" cy="36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" t="18788" b="6955"/>
          <a:stretch/>
        </p:blipFill>
        <p:spPr>
          <a:xfrm>
            <a:off x="3478139" y="2119357"/>
            <a:ext cx="7514626" cy="2427669"/>
          </a:xfrm>
          <a:prstGeom prst="rect">
            <a:avLst/>
          </a:prstGeom>
        </p:spPr>
      </p:pic>
      <p:sp>
        <p:nvSpPr>
          <p:cNvPr id="17" name="Título 1"/>
          <p:cNvSpPr txBox="1">
            <a:spLocks/>
          </p:cNvSpPr>
          <p:nvPr/>
        </p:nvSpPr>
        <p:spPr>
          <a:xfrm>
            <a:off x="9168060" y="2301424"/>
            <a:ext cx="639824" cy="495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 smtClean="0"/>
              <a:t>8.8</a:t>
            </a:r>
            <a:endParaRPr lang="es-ES" sz="1600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9556338" y="2965357"/>
            <a:ext cx="639824" cy="495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 smtClean="0"/>
              <a:t>9.4</a:t>
            </a:r>
            <a:endParaRPr lang="es-ES" sz="1600" dirty="0"/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9960753" y="3766806"/>
            <a:ext cx="624644" cy="3716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 smtClean="0"/>
              <a:t>9.9</a:t>
            </a:r>
            <a:endParaRPr lang="es-ES" sz="1600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6116" y="2384525"/>
            <a:ext cx="1636917" cy="554934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8183" y="3080015"/>
            <a:ext cx="2388909" cy="485688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10"/>
          <a:srcRect t="8934" r="3464" b="8475"/>
          <a:stretch/>
        </p:blipFill>
        <p:spPr>
          <a:xfrm>
            <a:off x="1089637" y="3693449"/>
            <a:ext cx="2323975" cy="4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cto 24"/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12192000" y="0"/>
            <a:ext cx="0" cy="6858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862167966"/>
              </p:ext>
            </p:extLst>
          </p:nvPr>
        </p:nvGraphicFramePr>
        <p:xfrm>
          <a:off x="0" y="0"/>
          <a:ext cx="12192000" cy="36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282071"/>
              </p:ext>
            </p:extLst>
          </p:nvPr>
        </p:nvGraphicFramePr>
        <p:xfrm>
          <a:off x="1999720" y="2906475"/>
          <a:ext cx="7494657" cy="308067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88474"/>
                <a:gridCol w="2367185"/>
                <a:gridCol w="2238998"/>
              </a:tblGrid>
              <a:tr h="1041685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2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s-ES" sz="22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7.2€/kg</a:t>
                      </a:r>
                      <a:endParaRPr lang="es-ES" sz="2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8.8€/kg</a:t>
                      </a:r>
                    </a:p>
                  </a:txBody>
                  <a:tcPr anchor="ctr"/>
                </a:tc>
              </a:tr>
              <a:tr h="1019497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7.7€/kg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9.4€/kg</a:t>
                      </a:r>
                    </a:p>
                  </a:txBody>
                  <a:tcPr anchor="ctr"/>
                </a:tc>
              </a:tr>
              <a:tr h="1019497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8.9€/kg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9.9€/kg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7"/>
          <a:srcRect t="8934" r="3464" b="8475"/>
          <a:stretch/>
        </p:blipFill>
        <p:spPr>
          <a:xfrm>
            <a:off x="2410155" y="5250656"/>
            <a:ext cx="2050502" cy="42481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1995" y="2991149"/>
            <a:ext cx="1358279" cy="84818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0155" y="4248244"/>
            <a:ext cx="2076140" cy="422099"/>
          </a:xfrm>
          <a:prstGeom prst="rect">
            <a:avLst/>
          </a:prstGeom>
        </p:spPr>
      </p:pic>
      <p:sp>
        <p:nvSpPr>
          <p:cNvPr id="27" name="Título 1"/>
          <p:cNvSpPr txBox="1">
            <a:spLocks/>
          </p:cNvSpPr>
          <p:nvPr/>
        </p:nvSpPr>
        <p:spPr>
          <a:xfrm>
            <a:off x="1759546" y="734445"/>
            <a:ext cx="8769792" cy="1064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 smtClean="0"/>
              <a:t> CARNE </a:t>
            </a:r>
          </a:p>
          <a:p>
            <a:r>
              <a:rPr lang="es-ES" sz="3600" b="1" dirty="0" smtClean="0"/>
              <a:t>Comparando 2020 vs 2023</a:t>
            </a:r>
            <a:endParaRPr lang="es-ES" sz="3600" b="1" dirty="0"/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5402395" y="2361284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2020</a:t>
            </a:r>
            <a:endParaRPr lang="es-ES" dirty="0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7715075" y="2361284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2023</a:t>
            </a:r>
            <a:endParaRPr lang="es-ES" dirty="0"/>
          </a:p>
        </p:txBody>
      </p:sp>
      <p:sp>
        <p:nvSpPr>
          <p:cNvPr id="24" name="Flecha arriba 23"/>
          <p:cNvSpPr/>
          <p:nvPr/>
        </p:nvSpPr>
        <p:spPr>
          <a:xfrm>
            <a:off x="9779857" y="3184389"/>
            <a:ext cx="225181" cy="461473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Flecha arriba 32"/>
          <p:cNvSpPr/>
          <p:nvPr/>
        </p:nvSpPr>
        <p:spPr>
          <a:xfrm>
            <a:off x="9779857" y="4188583"/>
            <a:ext cx="225181" cy="461473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lecha arriba 33"/>
          <p:cNvSpPr/>
          <p:nvPr/>
        </p:nvSpPr>
        <p:spPr>
          <a:xfrm>
            <a:off x="9779857" y="5193706"/>
            <a:ext cx="225181" cy="461473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9892447" y="3245518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22%</a:t>
            </a:r>
            <a:endParaRPr lang="es-ES" dirty="0"/>
          </a:p>
        </p:txBody>
      </p:sp>
      <p:sp>
        <p:nvSpPr>
          <p:cNvPr id="36" name="Título 1"/>
          <p:cNvSpPr txBox="1">
            <a:spLocks/>
          </p:cNvSpPr>
          <p:nvPr/>
        </p:nvSpPr>
        <p:spPr>
          <a:xfrm>
            <a:off x="9892447" y="4219612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22%</a:t>
            </a:r>
            <a:endParaRPr lang="es-ES" dirty="0"/>
          </a:p>
        </p:txBody>
      </p:sp>
      <p:sp>
        <p:nvSpPr>
          <p:cNvPr id="37" name="Título 1"/>
          <p:cNvSpPr txBox="1">
            <a:spLocks/>
          </p:cNvSpPr>
          <p:nvPr/>
        </p:nvSpPr>
        <p:spPr>
          <a:xfrm>
            <a:off x="9927675" y="5281260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11%</a:t>
            </a:r>
            <a:endParaRPr lang="es-ES" dirty="0"/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216493" y="-492945"/>
            <a:ext cx="11759014" cy="267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91677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ector recto 22"/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V="1">
            <a:off x="12192000" y="0"/>
            <a:ext cx="0" cy="685800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ítulo 1"/>
          <p:cNvSpPr txBox="1">
            <a:spLocks/>
          </p:cNvSpPr>
          <p:nvPr/>
        </p:nvSpPr>
        <p:spPr>
          <a:xfrm>
            <a:off x="162263" y="730249"/>
            <a:ext cx="118674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FRUTA Y VERDURA</a:t>
            </a:r>
            <a:endParaRPr lang="es-ES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873661" y="4669780"/>
            <a:ext cx="12004851" cy="59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500" dirty="0" smtClean="0"/>
              <a:t>Precio medio €/kg</a:t>
            </a:r>
            <a:endParaRPr lang="es-ES" sz="2500" dirty="0"/>
          </a:p>
        </p:txBody>
      </p: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3526149885"/>
              </p:ext>
            </p:extLst>
          </p:nvPr>
        </p:nvGraphicFramePr>
        <p:xfrm>
          <a:off x="0" y="0"/>
          <a:ext cx="12192000" cy="36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4298" y="3268885"/>
            <a:ext cx="2388909" cy="48568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8"/>
          <a:srcRect t="8934" r="3464" b="8475"/>
          <a:stretch/>
        </p:blipFill>
        <p:spPr>
          <a:xfrm>
            <a:off x="1164298" y="3946063"/>
            <a:ext cx="2323975" cy="48146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900" y="2547351"/>
            <a:ext cx="1636917" cy="55493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10"/>
          <a:srcRect l="8711" t="19967" b="10851"/>
          <a:stretch/>
        </p:blipFill>
        <p:spPr>
          <a:xfrm>
            <a:off x="3634338" y="2328137"/>
            <a:ext cx="7318538" cy="2367185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9162125" y="2425582"/>
            <a:ext cx="639824" cy="495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 smtClean="0"/>
              <a:t>3.0</a:t>
            </a:r>
            <a:endParaRPr lang="es-ES" sz="1600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9801949" y="3142183"/>
            <a:ext cx="639824" cy="495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 smtClean="0"/>
              <a:t>3.3</a:t>
            </a:r>
            <a:endParaRPr lang="es-ES" sz="1600" dirty="0"/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9982413" y="3782027"/>
            <a:ext cx="639824" cy="495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 smtClean="0"/>
              <a:t>3.4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2793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/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12192000" y="0"/>
            <a:ext cx="0" cy="685800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4143457936"/>
              </p:ext>
            </p:extLst>
          </p:nvPr>
        </p:nvGraphicFramePr>
        <p:xfrm>
          <a:off x="0" y="0"/>
          <a:ext cx="12192000" cy="36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28673"/>
              </p:ext>
            </p:extLst>
          </p:nvPr>
        </p:nvGraphicFramePr>
        <p:xfrm>
          <a:off x="3221766" y="3051753"/>
          <a:ext cx="5042018" cy="305849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247543"/>
                <a:gridCol w="1444239"/>
                <a:gridCol w="1350236"/>
              </a:tblGrid>
              <a:tr h="101949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b="1" dirty="0" smtClean="0"/>
                        <a:t>2.27€/kg</a:t>
                      </a:r>
                      <a:endParaRPr lang="es-ES" sz="23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3.4€/kg</a:t>
                      </a:r>
                    </a:p>
                  </a:txBody>
                  <a:tcPr anchor="ctr"/>
                </a:tc>
              </a:tr>
              <a:tr h="1019497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b="1" kern="1200" dirty="0" smtClean="0"/>
                        <a:t>2.28€/kg</a:t>
                      </a:r>
                      <a:endParaRPr lang="es-ES" sz="23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b="1" kern="1200" dirty="0" smtClean="0"/>
                        <a:t>3.0€</a:t>
                      </a:r>
                      <a:r>
                        <a:rPr lang="es-ES" sz="23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/kg</a:t>
                      </a:r>
                    </a:p>
                  </a:txBody>
                  <a:tcPr anchor="ctr"/>
                </a:tc>
              </a:tr>
              <a:tr h="1019497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b="1" kern="1200" dirty="0" smtClean="0"/>
                        <a:t>2.53€/kg</a:t>
                      </a:r>
                      <a:endParaRPr lang="es-ES" sz="23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3.3€/kg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7"/>
          <a:srcRect t="8934" r="3464" b="8475"/>
          <a:stretch/>
        </p:blipFill>
        <p:spPr>
          <a:xfrm>
            <a:off x="3333114" y="3368015"/>
            <a:ext cx="2050502" cy="42481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0522" y="4154584"/>
            <a:ext cx="1358279" cy="848183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3114" y="5380707"/>
            <a:ext cx="2076140" cy="422099"/>
          </a:xfrm>
          <a:prstGeom prst="rect">
            <a:avLst/>
          </a:prstGeom>
        </p:spPr>
      </p:pic>
      <p:sp>
        <p:nvSpPr>
          <p:cNvPr id="18" name="Título 1"/>
          <p:cNvSpPr txBox="1">
            <a:spLocks/>
          </p:cNvSpPr>
          <p:nvPr/>
        </p:nvSpPr>
        <p:spPr>
          <a:xfrm>
            <a:off x="5547666" y="2522580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2020</a:t>
            </a:r>
            <a:endParaRPr lang="es-ES" dirty="0"/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6924129" y="2522580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2023</a:t>
            </a:r>
            <a:endParaRPr lang="es-ES" dirty="0"/>
          </a:p>
        </p:txBody>
      </p:sp>
      <p:sp>
        <p:nvSpPr>
          <p:cNvPr id="20" name="Flecha arriba 19"/>
          <p:cNvSpPr/>
          <p:nvPr/>
        </p:nvSpPr>
        <p:spPr>
          <a:xfrm>
            <a:off x="8578009" y="3407204"/>
            <a:ext cx="225181" cy="461473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8647869" y="3468333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49%</a:t>
            </a:r>
            <a:endParaRPr lang="es-ES" dirty="0"/>
          </a:p>
        </p:txBody>
      </p:sp>
      <p:sp>
        <p:nvSpPr>
          <p:cNvPr id="22" name="Flecha arriba 21"/>
          <p:cNvSpPr/>
          <p:nvPr/>
        </p:nvSpPr>
        <p:spPr>
          <a:xfrm>
            <a:off x="8578009" y="4437271"/>
            <a:ext cx="225181" cy="461473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>
            <a:off x="8647869" y="4498400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31%</a:t>
            </a:r>
            <a:endParaRPr lang="es-ES" dirty="0"/>
          </a:p>
        </p:txBody>
      </p:sp>
      <p:sp>
        <p:nvSpPr>
          <p:cNvPr id="24" name="Flecha arriba 23"/>
          <p:cNvSpPr/>
          <p:nvPr/>
        </p:nvSpPr>
        <p:spPr>
          <a:xfrm>
            <a:off x="8569463" y="5403094"/>
            <a:ext cx="225181" cy="461473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8639323" y="5464223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30%</a:t>
            </a:r>
            <a:endParaRPr lang="es-ES" dirty="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1711104" y="929573"/>
            <a:ext cx="8769792" cy="1064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 smtClean="0"/>
              <a:t> FRUTA Y VERDURA  </a:t>
            </a:r>
          </a:p>
          <a:p>
            <a:r>
              <a:rPr lang="es-ES" sz="3600" b="1" dirty="0" smtClean="0"/>
              <a:t>Comparando 2020 vs 2023 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34761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12192000" y="0"/>
            <a:ext cx="0" cy="685800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ítulo 1"/>
          <p:cNvSpPr txBox="1">
            <a:spLocks/>
          </p:cNvSpPr>
          <p:nvPr/>
        </p:nvSpPr>
        <p:spPr>
          <a:xfrm>
            <a:off x="162263" y="730249"/>
            <a:ext cx="118674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PESCADO</a:t>
            </a:r>
            <a:endParaRPr lang="es-ES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410092" y="4737310"/>
            <a:ext cx="11867474" cy="59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500" dirty="0" smtClean="0"/>
              <a:t>Precio medio €/kg</a:t>
            </a:r>
            <a:endParaRPr lang="es-ES" sz="2500" dirty="0"/>
          </a:p>
        </p:txBody>
      </p: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1013830467"/>
              </p:ext>
            </p:extLst>
          </p:nvPr>
        </p:nvGraphicFramePr>
        <p:xfrm>
          <a:off x="0" y="0"/>
          <a:ext cx="12192000" cy="36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364" y="3292638"/>
            <a:ext cx="2388909" cy="48568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8"/>
          <a:srcRect t="8934" r="3464" b="8475"/>
          <a:stretch/>
        </p:blipFill>
        <p:spPr>
          <a:xfrm>
            <a:off x="1115831" y="2584158"/>
            <a:ext cx="2323975" cy="48146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7199" y="3910613"/>
            <a:ext cx="1726625" cy="58534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10"/>
          <a:srcRect l="8180" t="20014" r="3772" b="6094"/>
          <a:stretch/>
        </p:blipFill>
        <p:spPr>
          <a:xfrm>
            <a:off x="3444134" y="2368584"/>
            <a:ext cx="7058826" cy="2427006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9711343" y="2505072"/>
            <a:ext cx="639824" cy="495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 smtClean="0"/>
              <a:t>12.7</a:t>
            </a:r>
            <a:endParaRPr lang="es-ES" sz="1600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9711343" y="3208705"/>
            <a:ext cx="705980" cy="495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 smtClean="0"/>
              <a:t>12.71</a:t>
            </a:r>
            <a:endParaRPr lang="es-ES" sz="1600" dirty="0"/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9863136" y="3872906"/>
            <a:ext cx="639824" cy="495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 smtClean="0"/>
              <a:t>12.8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05602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/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12192000" y="0"/>
            <a:ext cx="0" cy="685800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1013830467"/>
              </p:ext>
            </p:extLst>
          </p:nvPr>
        </p:nvGraphicFramePr>
        <p:xfrm>
          <a:off x="0" y="0"/>
          <a:ext cx="12192000" cy="36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530919"/>
              </p:ext>
            </p:extLst>
          </p:nvPr>
        </p:nvGraphicFramePr>
        <p:xfrm>
          <a:off x="3324315" y="2924458"/>
          <a:ext cx="5050564" cy="305849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213360"/>
                <a:gridCol w="1418602"/>
                <a:gridCol w="1418602"/>
              </a:tblGrid>
              <a:tr h="101949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b="1" kern="1200" dirty="0" smtClean="0"/>
                        <a:t>9.4€/kg</a:t>
                      </a:r>
                      <a:endParaRPr lang="es-ES" sz="23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b="1" kern="1200" dirty="0" smtClean="0"/>
                        <a:t>12.7€/kg</a:t>
                      </a:r>
                      <a:endParaRPr lang="es-ES" sz="23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019497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b="1" dirty="0" smtClean="0"/>
                        <a:t>10.9€/kg</a:t>
                      </a:r>
                      <a:endParaRPr lang="es-ES" sz="23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b="1" dirty="0" smtClean="0"/>
                        <a:t>12.8€/kg</a:t>
                      </a:r>
                      <a:endParaRPr lang="es-ES" sz="23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101949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b="1" kern="1200" dirty="0" smtClean="0"/>
                        <a:t>11.6€/kg</a:t>
                      </a:r>
                      <a:endParaRPr lang="es-ES" sz="23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300" b="1" kern="1200" dirty="0" smtClean="0"/>
                        <a:t>12.7€/kg</a:t>
                      </a:r>
                      <a:endParaRPr lang="es-ES" sz="23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Título 1"/>
          <p:cNvSpPr txBox="1">
            <a:spLocks/>
          </p:cNvSpPr>
          <p:nvPr/>
        </p:nvSpPr>
        <p:spPr>
          <a:xfrm>
            <a:off x="5581981" y="2445802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2020</a:t>
            </a:r>
            <a:endParaRPr lang="es-ES" dirty="0"/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7030842" y="2443919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2023</a:t>
            </a:r>
            <a:endParaRPr lang="es-ES" dirty="0"/>
          </a:p>
        </p:txBody>
      </p:sp>
      <p:sp>
        <p:nvSpPr>
          <p:cNvPr id="19" name="Flecha arriba 18"/>
          <p:cNvSpPr/>
          <p:nvPr/>
        </p:nvSpPr>
        <p:spPr>
          <a:xfrm>
            <a:off x="8634728" y="3249686"/>
            <a:ext cx="225181" cy="461473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 arriba 19"/>
          <p:cNvSpPr/>
          <p:nvPr/>
        </p:nvSpPr>
        <p:spPr>
          <a:xfrm>
            <a:off x="8634728" y="4279753"/>
            <a:ext cx="225181" cy="461473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 arriba 20"/>
          <p:cNvSpPr/>
          <p:nvPr/>
        </p:nvSpPr>
        <p:spPr>
          <a:xfrm>
            <a:off x="8626182" y="5245576"/>
            <a:ext cx="225181" cy="461473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5989" y="4053299"/>
            <a:ext cx="1358279" cy="848183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8"/>
          <a:srcRect t="8934" r="3464" b="8475"/>
          <a:stretch/>
        </p:blipFill>
        <p:spPr>
          <a:xfrm>
            <a:off x="3422697" y="5282239"/>
            <a:ext cx="2050502" cy="42481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7059" y="3231270"/>
            <a:ext cx="2076140" cy="422099"/>
          </a:xfrm>
          <a:prstGeom prst="rect">
            <a:avLst/>
          </a:prstGeom>
        </p:spPr>
      </p:pic>
      <p:sp>
        <p:nvSpPr>
          <p:cNvPr id="24" name="Título 1"/>
          <p:cNvSpPr txBox="1">
            <a:spLocks/>
          </p:cNvSpPr>
          <p:nvPr/>
        </p:nvSpPr>
        <p:spPr>
          <a:xfrm>
            <a:off x="8772956" y="3310815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35%</a:t>
            </a:r>
            <a:endParaRPr lang="es-ES" dirty="0"/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8772956" y="4268770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17%</a:t>
            </a:r>
            <a:endParaRPr lang="es-ES" dirty="0"/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8772956" y="5292992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9%</a:t>
            </a:r>
            <a:endParaRPr lang="es-ES" dirty="0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1711104" y="847817"/>
            <a:ext cx="8769792" cy="1064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 smtClean="0"/>
              <a:t> PESCADO</a:t>
            </a:r>
          </a:p>
          <a:p>
            <a:r>
              <a:rPr lang="es-ES" sz="3600" b="1" dirty="0" smtClean="0"/>
              <a:t>Comparando 2020 vs 2023 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294218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57150">
            <a:solidFill>
              <a:srgbClr val="FFD20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57150">
            <a:solidFill>
              <a:srgbClr val="FFD20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12192000" y="0"/>
            <a:ext cx="0" cy="6858000"/>
          </a:xfrm>
          <a:prstGeom prst="line">
            <a:avLst/>
          </a:prstGeom>
          <a:ln w="57150">
            <a:solidFill>
              <a:srgbClr val="FFD20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162263" y="703791"/>
            <a:ext cx="118674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/>
              <a:t>ACEITE</a:t>
            </a:r>
            <a:endParaRPr lang="es-ES" b="1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725203" y="4719061"/>
            <a:ext cx="11965302" cy="59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500" dirty="0" smtClean="0"/>
              <a:t>Precio medio €/L</a:t>
            </a:r>
            <a:endParaRPr lang="es-ES" sz="2500" dirty="0"/>
          </a:p>
        </p:txBody>
      </p:sp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val="134165144"/>
              </p:ext>
            </p:extLst>
          </p:nvPr>
        </p:nvGraphicFramePr>
        <p:xfrm>
          <a:off x="0" y="0"/>
          <a:ext cx="12192000" cy="36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Imagen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988" y="2699924"/>
            <a:ext cx="2388909" cy="48568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8"/>
          <a:srcRect t="8934" r="3464" b="8475"/>
          <a:stretch/>
        </p:blipFill>
        <p:spPr>
          <a:xfrm>
            <a:off x="1063283" y="3366409"/>
            <a:ext cx="2323975" cy="481467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9124" y="3965837"/>
            <a:ext cx="1726625" cy="58534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10"/>
          <a:srcRect l="8711" t="12997" b="21912"/>
          <a:stretch/>
        </p:blipFill>
        <p:spPr>
          <a:xfrm>
            <a:off x="3549520" y="2288841"/>
            <a:ext cx="7318538" cy="2589377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/>
        </p:nvSpPr>
        <p:spPr>
          <a:xfrm>
            <a:off x="9880745" y="3935500"/>
            <a:ext cx="639824" cy="495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 smtClean="0"/>
              <a:t>9.6</a:t>
            </a:r>
            <a:endParaRPr lang="es-ES" sz="1600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9240921" y="3256042"/>
            <a:ext cx="639824" cy="495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 smtClean="0"/>
              <a:t>8.7</a:t>
            </a:r>
            <a:endParaRPr lang="es-ES" sz="1600" dirty="0"/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8921009" y="2553706"/>
            <a:ext cx="639824" cy="495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 smtClean="0"/>
              <a:t>8.2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2235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57150">
            <a:solidFill>
              <a:srgbClr val="FFD20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57150">
            <a:solidFill>
              <a:srgbClr val="FFD20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12192000" y="0"/>
            <a:ext cx="0" cy="6858000"/>
          </a:xfrm>
          <a:prstGeom prst="line">
            <a:avLst/>
          </a:prstGeom>
          <a:ln w="57150">
            <a:solidFill>
              <a:srgbClr val="FFD20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221618"/>
              </p:ext>
            </p:extLst>
          </p:nvPr>
        </p:nvGraphicFramePr>
        <p:xfrm>
          <a:off x="3366988" y="2863747"/>
          <a:ext cx="4751466" cy="305849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204819"/>
                <a:gridCol w="1281869"/>
                <a:gridCol w="1264778"/>
              </a:tblGrid>
              <a:tr h="101949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4.8€/L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8.2€/L</a:t>
                      </a:r>
                    </a:p>
                  </a:txBody>
                  <a:tcPr anchor="ctr"/>
                </a:tc>
              </a:tr>
              <a:tr h="1019497"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6.1€/L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8.7€/L</a:t>
                      </a:r>
                    </a:p>
                  </a:txBody>
                  <a:tcPr anchor="ctr"/>
                </a:tc>
              </a:tr>
              <a:tr h="101949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9.6€/L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0" name="Diagrama 19"/>
          <p:cNvGraphicFramePr/>
          <p:nvPr>
            <p:extLst>
              <p:ext uri="{D42A27DB-BD31-4B8C-83A1-F6EECF244321}">
                <p14:modId xmlns:p14="http://schemas.microsoft.com/office/powerpoint/2010/main" val="3309537438"/>
              </p:ext>
            </p:extLst>
          </p:nvPr>
        </p:nvGraphicFramePr>
        <p:xfrm>
          <a:off x="0" y="0"/>
          <a:ext cx="12192000" cy="36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7"/>
          <a:srcRect t="8934" r="3464" b="8475"/>
          <a:stretch/>
        </p:blipFill>
        <p:spPr>
          <a:xfrm>
            <a:off x="3461492" y="4155559"/>
            <a:ext cx="2050502" cy="424810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0423" y="4996977"/>
            <a:ext cx="1358279" cy="848183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61492" y="3217951"/>
            <a:ext cx="2076140" cy="422099"/>
          </a:xfrm>
          <a:prstGeom prst="rect">
            <a:avLst/>
          </a:prstGeom>
        </p:spPr>
      </p:pic>
      <p:sp>
        <p:nvSpPr>
          <p:cNvPr id="27" name="Título 1"/>
          <p:cNvSpPr txBox="1">
            <a:spLocks/>
          </p:cNvSpPr>
          <p:nvPr/>
        </p:nvSpPr>
        <p:spPr>
          <a:xfrm>
            <a:off x="5624535" y="2335299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2020</a:t>
            </a:r>
            <a:endParaRPr lang="es-ES" dirty="0"/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6829206" y="2358938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2023</a:t>
            </a:r>
            <a:endParaRPr lang="es-ES" dirty="0"/>
          </a:p>
        </p:txBody>
      </p:sp>
      <p:sp>
        <p:nvSpPr>
          <p:cNvPr id="29" name="Flecha arriba 28"/>
          <p:cNvSpPr/>
          <p:nvPr/>
        </p:nvSpPr>
        <p:spPr>
          <a:xfrm>
            <a:off x="8390967" y="3110837"/>
            <a:ext cx="225181" cy="461473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Flecha arriba 29"/>
          <p:cNvSpPr/>
          <p:nvPr/>
        </p:nvSpPr>
        <p:spPr>
          <a:xfrm>
            <a:off x="8365329" y="4089628"/>
            <a:ext cx="225181" cy="461473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lecha arriba 30"/>
          <p:cNvSpPr/>
          <p:nvPr/>
        </p:nvSpPr>
        <p:spPr>
          <a:xfrm>
            <a:off x="8416604" y="5139152"/>
            <a:ext cx="225181" cy="461473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8529195" y="3171966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70 </a:t>
            </a:r>
            <a:r>
              <a:rPr lang="es-ES" dirty="0" smtClean="0"/>
              <a:t>%</a:t>
            </a:r>
            <a:endParaRPr lang="es-ES" dirty="0"/>
          </a:p>
        </p:txBody>
      </p:sp>
      <p:sp>
        <p:nvSpPr>
          <p:cNvPr id="33" name="Título 1"/>
          <p:cNvSpPr txBox="1">
            <a:spLocks/>
          </p:cNvSpPr>
          <p:nvPr/>
        </p:nvSpPr>
        <p:spPr>
          <a:xfrm>
            <a:off x="8529195" y="4155559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42 </a:t>
            </a:r>
            <a:r>
              <a:rPr lang="es-ES" dirty="0" smtClean="0"/>
              <a:t>%</a:t>
            </a:r>
            <a:endParaRPr lang="es-ES" dirty="0"/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8529195" y="5154143"/>
            <a:ext cx="1273782" cy="482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 smtClean="0"/>
              <a:t>%</a:t>
            </a:r>
            <a:endParaRPr lang="es-ES" dirty="0"/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1711104" y="847817"/>
            <a:ext cx="8769792" cy="1064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 smtClean="0"/>
              <a:t> ACEITE</a:t>
            </a:r>
          </a:p>
          <a:p>
            <a:r>
              <a:rPr lang="es-ES" sz="3600" b="1" dirty="0" smtClean="0"/>
              <a:t>Comparando 2020 vs 2023 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319036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243</Words>
  <Application>Microsoft Office PowerPoint</Application>
  <PresentationFormat>Panorámica</PresentationFormat>
  <Paragraphs>112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</dc:title>
  <dc:creator>lour.2g@gmail.com</dc:creator>
  <cp:lastModifiedBy>lour.2g@gmail.com</cp:lastModifiedBy>
  <cp:revision>92</cp:revision>
  <dcterms:created xsi:type="dcterms:W3CDTF">2023-10-26T18:17:50Z</dcterms:created>
  <dcterms:modified xsi:type="dcterms:W3CDTF">2023-11-01T16:55:42Z</dcterms:modified>
</cp:coreProperties>
</file>