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9" r:id="rId2"/>
    <p:sldId id="256" r:id="rId3"/>
    <p:sldId id="265" r:id="rId4"/>
    <p:sldId id="270" r:id="rId5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DF5C"/>
    <a:srgbClr val="11FB22"/>
    <a:srgbClr val="04E814"/>
    <a:srgbClr val="19D2B9"/>
    <a:srgbClr val="13A590"/>
    <a:srgbClr val="93D8D8"/>
    <a:srgbClr val="F91313"/>
    <a:srgbClr val="FDA9A9"/>
    <a:srgbClr val="FB696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000" autoAdjust="0"/>
  </p:normalViewPr>
  <p:slideViewPr>
    <p:cSldViewPr snapToGrid="0">
      <p:cViewPr>
        <p:scale>
          <a:sx n="75" d="100"/>
          <a:sy n="75" d="100"/>
        </p:scale>
        <p:origin x="169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B7E7F3-3F20-4971-B972-A47ED9F8535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EAF5120-CD4F-484C-9BCB-2694B997F1EF}" type="pres">
      <dgm:prSet presAssocID="{BEB7E7F3-3F20-4971-B972-A47ED9F8535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</dgm:ptLst>
  <dgm:cxnLst>
    <dgm:cxn modelId="{5AB2810B-82EE-4B24-9B91-386157EC66FC}" type="presOf" srcId="{BEB7E7F3-3F20-4971-B972-A47ED9F85354}" destId="{4EAF5120-CD4F-484C-9BCB-2694B997F1EF}" srcOrd="0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F925E1-739C-4893-94A3-8F70D6125E8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DC2227E-C3F3-4A89-A49C-BFCE1631C1A7}">
      <dgm:prSet phldrT="[Texto]"/>
      <dgm:spPr>
        <a:solidFill>
          <a:srgbClr val="93D8D8"/>
        </a:solidFill>
        <a:ln>
          <a:solidFill>
            <a:srgbClr val="93D8D8"/>
          </a:solidFill>
        </a:ln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57AC9B9A-8B65-404F-8AA3-A49D715CCFA3}" type="parTrans" cxnId="{EF311459-B5DF-4913-9660-2817B234E9AD}">
      <dgm:prSet/>
      <dgm:spPr/>
      <dgm:t>
        <a:bodyPr/>
        <a:lstStyle/>
        <a:p>
          <a:endParaRPr lang="es-ES"/>
        </a:p>
      </dgm:t>
    </dgm:pt>
    <dgm:pt modelId="{97D7499F-8112-4836-BD13-72895B91ED9F}" type="sibTrans" cxnId="{EF311459-B5DF-4913-9660-2817B234E9AD}">
      <dgm:prSet/>
      <dgm:spPr/>
      <dgm:t>
        <a:bodyPr/>
        <a:lstStyle/>
        <a:p>
          <a:endParaRPr lang="es-ES"/>
        </a:p>
      </dgm:t>
    </dgm:pt>
    <dgm:pt modelId="{853E5546-BFFE-4C9D-9F84-D19625A915F8}">
      <dgm:prSet phldrT="[Texto]"/>
      <dgm:spPr>
        <a:ln>
          <a:solidFill>
            <a:srgbClr val="93D8D8"/>
          </a:solidFill>
        </a:ln>
      </dgm:spPr>
      <dgm:t>
        <a:bodyPr/>
        <a:lstStyle/>
        <a:p>
          <a:r>
            <a:rPr lang="es-ES" dirty="0" smtClean="0">
              <a:solidFill>
                <a:srgbClr val="93D8D8"/>
              </a:solidFill>
            </a:rPr>
            <a:t>Estrategia 1 </a:t>
          </a:r>
          <a:endParaRPr lang="es-ES" dirty="0">
            <a:solidFill>
              <a:srgbClr val="93D8D8"/>
            </a:solidFill>
          </a:endParaRPr>
        </a:p>
      </dgm:t>
    </dgm:pt>
    <dgm:pt modelId="{EEB33A6B-5153-44C7-AA00-870B16EF5192}" type="parTrans" cxnId="{10459E8A-8D1E-43CF-9D89-AD50219E8BF4}">
      <dgm:prSet/>
      <dgm:spPr/>
      <dgm:t>
        <a:bodyPr/>
        <a:lstStyle/>
        <a:p>
          <a:endParaRPr lang="es-ES"/>
        </a:p>
      </dgm:t>
    </dgm:pt>
    <dgm:pt modelId="{D82CD207-CCFB-4949-8212-44C8DAD99AD8}" type="sibTrans" cxnId="{10459E8A-8D1E-43CF-9D89-AD50219E8BF4}">
      <dgm:prSet/>
      <dgm:spPr/>
      <dgm:t>
        <a:bodyPr/>
        <a:lstStyle/>
        <a:p>
          <a:endParaRPr lang="es-ES"/>
        </a:p>
      </dgm:t>
    </dgm:pt>
    <dgm:pt modelId="{FE1D2EF3-A996-4BBA-9317-03343DA9E1AA}">
      <dgm:prSet phldrT="[Texto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07F5CFE2-D841-4F3C-B57C-8FD26C586862}" type="parTrans" cxnId="{6A7143B4-1FC0-4D7A-82EB-C66A464E78D5}">
      <dgm:prSet/>
      <dgm:spPr/>
      <dgm:t>
        <a:bodyPr/>
        <a:lstStyle/>
        <a:p>
          <a:endParaRPr lang="es-ES"/>
        </a:p>
      </dgm:t>
    </dgm:pt>
    <dgm:pt modelId="{95F1C295-74FD-465D-B981-A048A88B78A6}" type="sibTrans" cxnId="{6A7143B4-1FC0-4D7A-82EB-C66A464E78D5}">
      <dgm:prSet/>
      <dgm:spPr/>
      <dgm:t>
        <a:bodyPr/>
        <a:lstStyle/>
        <a:p>
          <a:endParaRPr lang="es-ES"/>
        </a:p>
      </dgm:t>
    </dgm:pt>
    <dgm:pt modelId="{2EADEA98-F4BB-48DD-B0A1-07B80FF0FB44}" type="pres">
      <dgm:prSet presAssocID="{A2F925E1-739C-4893-94A3-8F70D6125E8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78E5253-8A7C-4DA5-9237-42FB6C3A9808}" type="pres">
      <dgm:prSet presAssocID="{BDC2227E-C3F3-4A89-A49C-BFCE1631C1A7}" presName="composite" presStyleCnt="0"/>
      <dgm:spPr/>
    </dgm:pt>
    <dgm:pt modelId="{C644D9B1-6608-4D60-BAA9-39B5BDA4AB81}" type="pres">
      <dgm:prSet presAssocID="{BDC2227E-C3F3-4A89-A49C-BFCE1631C1A7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88CD66A-3F17-40B2-8689-139E8F9D4E50}" type="pres">
      <dgm:prSet presAssocID="{BDC2227E-C3F3-4A89-A49C-BFCE1631C1A7}" presName="descendantText" presStyleLbl="alignAcc1" presStyleIdx="0" presStyleCnt="2" custScaleX="77941" custScaleY="100000" custLinFactNeighborX="-6591" custLinFactNeighborY="-73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212200D-9C6D-4DAA-917C-837AE2DE7348}" type="pres">
      <dgm:prSet presAssocID="{97D7499F-8112-4836-BD13-72895B91ED9F}" presName="sp" presStyleCnt="0"/>
      <dgm:spPr/>
    </dgm:pt>
    <dgm:pt modelId="{9C6976B9-FA63-43E0-B33B-609D42F914D5}" type="pres">
      <dgm:prSet presAssocID="{FE1D2EF3-A996-4BBA-9317-03343DA9E1AA}" presName="composite" presStyleCnt="0"/>
      <dgm:spPr/>
    </dgm:pt>
    <dgm:pt modelId="{2D51C2AD-0F02-412F-ACB2-F224DAF41A09}" type="pres">
      <dgm:prSet presAssocID="{FE1D2EF3-A996-4BBA-9317-03343DA9E1AA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11150C-9148-4A56-AD64-3189EC33B22E}" type="pres">
      <dgm:prSet presAssocID="{FE1D2EF3-A996-4BBA-9317-03343DA9E1AA}" presName="descendantText" presStyleLbl="alignAcc1" presStyleIdx="1" presStyleCnt="2" custScaleX="89675" custScaleY="82110" custLinFactNeighborX="2720" custLinFactNeighborY="7165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es-ES"/>
        </a:p>
      </dgm:t>
    </dgm:pt>
  </dgm:ptLst>
  <dgm:cxnLst>
    <dgm:cxn modelId="{10459E8A-8D1E-43CF-9D89-AD50219E8BF4}" srcId="{BDC2227E-C3F3-4A89-A49C-BFCE1631C1A7}" destId="{853E5546-BFFE-4C9D-9F84-D19625A915F8}" srcOrd="0" destOrd="0" parTransId="{EEB33A6B-5153-44C7-AA00-870B16EF5192}" sibTransId="{D82CD207-CCFB-4949-8212-44C8DAD99AD8}"/>
    <dgm:cxn modelId="{6A7143B4-1FC0-4D7A-82EB-C66A464E78D5}" srcId="{A2F925E1-739C-4893-94A3-8F70D6125E8D}" destId="{FE1D2EF3-A996-4BBA-9317-03343DA9E1AA}" srcOrd="1" destOrd="0" parTransId="{07F5CFE2-D841-4F3C-B57C-8FD26C586862}" sibTransId="{95F1C295-74FD-465D-B981-A048A88B78A6}"/>
    <dgm:cxn modelId="{F88C0DFD-096F-4E0A-A4A0-AFFF71685962}" type="presOf" srcId="{A2F925E1-739C-4893-94A3-8F70D6125E8D}" destId="{2EADEA98-F4BB-48DD-B0A1-07B80FF0FB44}" srcOrd="0" destOrd="0" presId="urn:microsoft.com/office/officeart/2005/8/layout/chevron2"/>
    <dgm:cxn modelId="{F790A37C-C907-4F20-B40B-5509CC2EE30F}" type="presOf" srcId="{853E5546-BFFE-4C9D-9F84-D19625A915F8}" destId="{688CD66A-3F17-40B2-8689-139E8F9D4E50}" srcOrd="0" destOrd="0" presId="urn:microsoft.com/office/officeart/2005/8/layout/chevron2"/>
    <dgm:cxn modelId="{EF311459-B5DF-4913-9660-2817B234E9AD}" srcId="{A2F925E1-739C-4893-94A3-8F70D6125E8D}" destId="{BDC2227E-C3F3-4A89-A49C-BFCE1631C1A7}" srcOrd="0" destOrd="0" parTransId="{57AC9B9A-8B65-404F-8AA3-A49D715CCFA3}" sibTransId="{97D7499F-8112-4836-BD13-72895B91ED9F}"/>
    <dgm:cxn modelId="{57CF65A7-1781-4ED1-8822-BE15650D8409}" type="presOf" srcId="{BDC2227E-C3F3-4A89-A49C-BFCE1631C1A7}" destId="{C644D9B1-6608-4D60-BAA9-39B5BDA4AB81}" srcOrd="0" destOrd="0" presId="urn:microsoft.com/office/officeart/2005/8/layout/chevron2"/>
    <dgm:cxn modelId="{5DA543E7-FF8A-4037-9B31-12874C8E7028}" type="presOf" srcId="{FE1D2EF3-A996-4BBA-9317-03343DA9E1AA}" destId="{2D51C2AD-0F02-412F-ACB2-F224DAF41A09}" srcOrd="0" destOrd="0" presId="urn:microsoft.com/office/officeart/2005/8/layout/chevron2"/>
    <dgm:cxn modelId="{F7BD4D84-1E41-42CC-B38E-E29B3AACA618}" type="presParOf" srcId="{2EADEA98-F4BB-48DD-B0A1-07B80FF0FB44}" destId="{178E5253-8A7C-4DA5-9237-42FB6C3A9808}" srcOrd="0" destOrd="0" presId="urn:microsoft.com/office/officeart/2005/8/layout/chevron2"/>
    <dgm:cxn modelId="{AFE5A64F-4310-436E-8916-FBA566734C5F}" type="presParOf" srcId="{178E5253-8A7C-4DA5-9237-42FB6C3A9808}" destId="{C644D9B1-6608-4D60-BAA9-39B5BDA4AB81}" srcOrd="0" destOrd="0" presId="urn:microsoft.com/office/officeart/2005/8/layout/chevron2"/>
    <dgm:cxn modelId="{553087EB-A7C6-420F-B0C6-2B1810C60BD4}" type="presParOf" srcId="{178E5253-8A7C-4DA5-9237-42FB6C3A9808}" destId="{688CD66A-3F17-40B2-8689-139E8F9D4E50}" srcOrd="1" destOrd="0" presId="urn:microsoft.com/office/officeart/2005/8/layout/chevron2"/>
    <dgm:cxn modelId="{1E6358D7-4E7D-4205-B96B-D5C7B6DEAA1B}" type="presParOf" srcId="{2EADEA98-F4BB-48DD-B0A1-07B80FF0FB44}" destId="{D212200D-9C6D-4DAA-917C-837AE2DE7348}" srcOrd="1" destOrd="0" presId="urn:microsoft.com/office/officeart/2005/8/layout/chevron2"/>
    <dgm:cxn modelId="{541571E9-A06B-48D5-ADCD-92606C200738}" type="presParOf" srcId="{2EADEA98-F4BB-48DD-B0A1-07B80FF0FB44}" destId="{9C6976B9-FA63-43E0-B33B-609D42F914D5}" srcOrd="2" destOrd="0" presId="urn:microsoft.com/office/officeart/2005/8/layout/chevron2"/>
    <dgm:cxn modelId="{75C51597-4AC7-4E18-9F87-673D061FAFB3}" type="presParOf" srcId="{9C6976B9-FA63-43E0-B33B-609D42F914D5}" destId="{2D51C2AD-0F02-412F-ACB2-F224DAF41A09}" srcOrd="0" destOrd="0" presId="urn:microsoft.com/office/officeart/2005/8/layout/chevron2"/>
    <dgm:cxn modelId="{2D298549-5A2E-4ABF-B3E5-4A74AA6AE7D1}" type="presParOf" srcId="{9C6976B9-FA63-43E0-B33B-609D42F914D5}" destId="{2511150C-9148-4A56-AD64-3189EC33B22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B7E7F3-3F20-4971-B972-A47ED9F8535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EAF5120-CD4F-484C-9BCB-2694B997F1EF}" type="pres">
      <dgm:prSet presAssocID="{BEB7E7F3-3F20-4971-B972-A47ED9F8535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</dgm:ptLst>
  <dgm:cxnLst>
    <dgm:cxn modelId="{F4DF983E-51A7-4528-861C-3F34A9C5DE24}" type="presOf" srcId="{BEB7E7F3-3F20-4971-B972-A47ED9F85354}" destId="{4EAF5120-CD4F-484C-9BCB-2694B997F1EF}" srcOrd="0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F925E1-739C-4893-94A3-8F70D6125E8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DC2227E-C3F3-4A89-A49C-BFCE1631C1A7}">
      <dgm:prSet phldrT="[Texto]"/>
      <dgm:spPr>
        <a:solidFill>
          <a:srgbClr val="93D8D8"/>
        </a:solidFill>
        <a:ln>
          <a:solidFill>
            <a:srgbClr val="93D8D8"/>
          </a:solidFill>
        </a:ln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57AC9B9A-8B65-404F-8AA3-A49D715CCFA3}" type="parTrans" cxnId="{EF311459-B5DF-4913-9660-2817B234E9AD}">
      <dgm:prSet/>
      <dgm:spPr/>
      <dgm:t>
        <a:bodyPr/>
        <a:lstStyle/>
        <a:p>
          <a:endParaRPr lang="es-ES"/>
        </a:p>
      </dgm:t>
    </dgm:pt>
    <dgm:pt modelId="{97D7499F-8112-4836-BD13-72895B91ED9F}" type="sibTrans" cxnId="{EF311459-B5DF-4913-9660-2817B234E9AD}">
      <dgm:prSet/>
      <dgm:spPr/>
      <dgm:t>
        <a:bodyPr/>
        <a:lstStyle/>
        <a:p>
          <a:endParaRPr lang="es-ES"/>
        </a:p>
      </dgm:t>
    </dgm:pt>
    <dgm:pt modelId="{853E5546-BFFE-4C9D-9F84-D19625A915F8}">
      <dgm:prSet phldrT="[Texto]"/>
      <dgm:spPr>
        <a:ln>
          <a:solidFill>
            <a:srgbClr val="93D8D8"/>
          </a:solidFill>
        </a:ln>
      </dgm:spPr>
      <dgm:t>
        <a:bodyPr/>
        <a:lstStyle/>
        <a:p>
          <a:r>
            <a:rPr lang="es-ES" dirty="0" smtClean="0">
              <a:solidFill>
                <a:srgbClr val="93D8D8"/>
              </a:solidFill>
            </a:rPr>
            <a:t>Estrategia 1 </a:t>
          </a:r>
          <a:endParaRPr lang="es-ES" dirty="0">
            <a:solidFill>
              <a:srgbClr val="93D8D8"/>
            </a:solidFill>
          </a:endParaRPr>
        </a:p>
      </dgm:t>
    </dgm:pt>
    <dgm:pt modelId="{EEB33A6B-5153-44C7-AA00-870B16EF5192}" type="parTrans" cxnId="{10459E8A-8D1E-43CF-9D89-AD50219E8BF4}">
      <dgm:prSet/>
      <dgm:spPr/>
      <dgm:t>
        <a:bodyPr/>
        <a:lstStyle/>
        <a:p>
          <a:endParaRPr lang="es-ES"/>
        </a:p>
      </dgm:t>
    </dgm:pt>
    <dgm:pt modelId="{D82CD207-CCFB-4949-8212-44C8DAD99AD8}" type="sibTrans" cxnId="{10459E8A-8D1E-43CF-9D89-AD50219E8BF4}">
      <dgm:prSet/>
      <dgm:spPr/>
      <dgm:t>
        <a:bodyPr/>
        <a:lstStyle/>
        <a:p>
          <a:endParaRPr lang="es-ES"/>
        </a:p>
      </dgm:t>
    </dgm:pt>
    <dgm:pt modelId="{FE1D2EF3-A996-4BBA-9317-03343DA9E1AA}">
      <dgm:prSet phldrT="[Texto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07F5CFE2-D841-4F3C-B57C-8FD26C586862}" type="parTrans" cxnId="{6A7143B4-1FC0-4D7A-82EB-C66A464E78D5}">
      <dgm:prSet/>
      <dgm:spPr/>
      <dgm:t>
        <a:bodyPr/>
        <a:lstStyle/>
        <a:p>
          <a:endParaRPr lang="es-ES"/>
        </a:p>
      </dgm:t>
    </dgm:pt>
    <dgm:pt modelId="{95F1C295-74FD-465D-B981-A048A88B78A6}" type="sibTrans" cxnId="{6A7143B4-1FC0-4D7A-82EB-C66A464E78D5}">
      <dgm:prSet/>
      <dgm:spPr/>
      <dgm:t>
        <a:bodyPr/>
        <a:lstStyle/>
        <a:p>
          <a:endParaRPr lang="es-ES"/>
        </a:p>
      </dgm:t>
    </dgm:pt>
    <dgm:pt modelId="{2EADEA98-F4BB-48DD-B0A1-07B80FF0FB44}" type="pres">
      <dgm:prSet presAssocID="{A2F925E1-739C-4893-94A3-8F70D6125E8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78E5253-8A7C-4DA5-9237-42FB6C3A9808}" type="pres">
      <dgm:prSet presAssocID="{BDC2227E-C3F3-4A89-A49C-BFCE1631C1A7}" presName="composite" presStyleCnt="0"/>
      <dgm:spPr/>
    </dgm:pt>
    <dgm:pt modelId="{C644D9B1-6608-4D60-BAA9-39B5BDA4AB81}" type="pres">
      <dgm:prSet presAssocID="{BDC2227E-C3F3-4A89-A49C-BFCE1631C1A7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88CD66A-3F17-40B2-8689-139E8F9D4E50}" type="pres">
      <dgm:prSet presAssocID="{BDC2227E-C3F3-4A89-A49C-BFCE1631C1A7}" presName="descendantText" presStyleLbl="alignAcc1" presStyleIdx="0" presStyleCnt="2" custScaleX="77941" custScaleY="100000" custLinFactNeighborX="-6591" custLinFactNeighborY="-73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212200D-9C6D-4DAA-917C-837AE2DE7348}" type="pres">
      <dgm:prSet presAssocID="{97D7499F-8112-4836-BD13-72895B91ED9F}" presName="sp" presStyleCnt="0"/>
      <dgm:spPr/>
    </dgm:pt>
    <dgm:pt modelId="{9C6976B9-FA63-43E0-B33B-609D42F914D5}" type="pres">
      <dgm:prSet presAssocID="{FE1D2EF3-A996-4BBA-9317-03343DA9E1AA}" presName="composite" presStyleCnt="0"/>
      <dgm:spPr/>
    </dgm:pt>
    <dgm:pt modelId="{2D51C2AD-0F02-412F-ACB2-F224DAF41A09}" type="pres">
      <dgm:prSet presAssocID="{FE1D2EF3-A996-4BBA-9317-03343DA9E1AA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11150C-9148-4A56-AD64-3189EC33B22E}" type="pres">
      <dgm:prSet presAssocID="{FE1D2EF3-A996-4BBA-9317-03343DA9E1AA}" presName="descendantText" presStyleLbl="alignAcc1" presStyleIdx="1" presStyleCnt="2" custScaleX="89675" custScaleY="82110" custLinFactNeighborX="2720" custLinFactNeighborY="7165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es-ES"/>
        </a:p>
      </dgm:t>
    </dgm:pt>
  </dgm:ptLst>
  <dgm:cxnLst>
    <dgm:cxn modelId="{EF311459-B5DF-4913-9660-2817B234E9AD}" srcId="{A2F925E1-739C-4893-94A3-8F70D6125E8D}" destId="{BDC2227E-C3F3-4A89-A49C-BFCE1631C1A7}" srcOrd="0" destOrd="0" parTransId="{57AC9B9A-8B65-404F-8AA3-A49D715CCFA3}" sibTransId="{97D7499F-8112-4836-BD13-72895B91ED9F}"/>
    <dgm:cxn modelId="{10459E8A-8D1E-43CF-9D89-AD50219E8BF4}" srcId="{BDC2227E-C3F3-4A89-A49C-BFCE1631C1A7}" destId="{853E5546-BFFE-4C9D-9F84-D19625A915F8}" srcOrd="0" destOrd="0" parTransId="{EEB33A6B-5153-44C7-AA00-870B16EF5192}" sibTransId="{D82CD207-CCFB-4949-8212-44C8DAD99AD8}"/>
    <dgm:cxn modelId="{78EF097D-05F4-4BD9-B545-C986B3042E0A}" type="presOf" srcId="{853E5546-BFFE-4C9D-9F84-D19625A915F8}" destId="{688CD66A-3F17-40B2-8689-139E8F9D4E50}" srcOrd="0" destOrd="0" presId="urn:microsoft.com/office/officeart/2005/8/layout/chevron2"/>
    <dgm:cxn modelId="{31CA5B59-F055-496B-9C2F-6B74676CA5F1}" type="presOf" srcId="{A2F925E1-739C-4893-94A3-8F70D6125E8D}" destId="{2EADEA98-F4BB-48DD-B0A1-07B80FF0FB44}" srcOrd="0" destOrd="0" presId="urn:microsoft.com/office/officeart/2005/8/layout/chevron2"/>
    <dgm:cxn modelId="{44CB3249-6042-406D-A8FB-E6C843E91543}" type="presOf" srcId="{FE1D2EF3-A996-4BBA-9317-03343DA9E1AA}" destId="{2D51C2AD-0F02-412F-ACB2-F224DAF41A09}" srcOrd="0" destOrd="0" presId="urn:microsoft.com/office/officeart/2005/8/layout/chevron2"/>
    <dgm:cxn modelId="{BF834E79-E43F-4097-B9B3-C70D6E597D60}" type="presOf" srcId="{BDC2227E-C3F3-4A89-A49C-BFCE1631C1A7}" destId="{C644D9B1-6608-4D60-BAA9-39B5BDA4AB81}" srcOrd="0" destOrd="0" presId="urn:microsoft.com/office/officeart/2005/8/layout/chevron2"/>
    <dgm:cxn modelId="{6A7143B4-1FC0-4D7A-82EB-C66A464E78D5}" srcId="{A2F925E1-739C-4893-94A3-8F70D6125E8D}" destId="{FE1D2EF3-A996-4BBA-9317-03343DA9E1AA}" srcOrd="1" destOrd="0" parTransId="{07F5CFE2-D841-4F3C-B57C-8FD26C586862}" sibTransId="{95F1C295-74FD-465D-B981-A048A88B78A6}"/>
    <dgm:cxn modelId="{2BA141A3-223E-40D0-A2A6-29D1CC5E3775}" type="presParOf" srcId="{2EADEA98-F4BB-48DD-B0A1-07B80FF0FB44}" destId="{178E5253-8A7C-4DA5-9237-42FB6C3A9808}" srcOrd="0" destOrd="0" presId="urn:microsoft.com/office/officeart/2005/8/layout/chevron2"/>
    <dgm:cxn modelId="{D6D77357-852A-42A4-9083-88FBD3F99A8B}" type="presParOf" srcId="{178E5253-8A7C-4DA5-9237-42FB6C3A9808}" destId="{C644D9B1-6608-4D60-BAA9-39B5BDA4AB81}" srcOrd="0" destOrd="0" presId="urn:microsoft.com/office/officeart/2005/8/layout/chevron2"/>
    <dgm:cxn modelId="{74A13AE8-F84A-4BA2-9C24-E7D0730A8F9A}" type="presParOf" srcId="{178E5253-8A7C-4DA5-9237-42FB6C3A9808}" destId="{688CD66A-3F17-40B2-8689-139E8F9D4E50}" srcOrd="1" destOrd="0" presId="urn:microsoft.com/office/officeart/2005/8/layout/chevron2"/>
    <dgm:cxn modelId="{96A35C6B-163F-490F-B48D-D115DF9E7DDE}" type="presParOf" srcId="{2EADEA98-F4BB-48DD-B0A1-07B80FF0FB44}" destId="{D212200D-9C6D-4DAA-917C-837AE2DE7348}" srcOrd="1" destOrd="0" presId="urn:microsoft.com/office/officeart/2005/8/layout/chevron2"/>
    <dgm:cxn modelId="{5A58B96E-8B37-4E8B-8A28-CBE53D9AF9F9}" type="presParOf" srcId="{2EADEA98-F4BB-48DD-B0A1-07B80FF0FB44}" destId="{9C6976B9-FA63-43E0-B33B-609D42F914D5}" srcOrd="2" destOrd="0" presId="urn:microsoft.com/office/officeart/2005/8/layout/chevron2"/>
    <dgm:cxn modelId="{3A7BD444-9BFF-462C-990B-EA8B4E71100E}" type="presParOf" srcId="{9C6976B9-FA63-43E0-B33B-609D42F914D5}" destId="{2D51C2AD-0F02-412F-ACB2-F224DAF41A09}" srcOrd="0" destOrd="0" presId="urn:microsoft.com/office/officeart/2005/8/layout/chevron2"/>
    <dgm:cxn modelId="{F5743CE6-15BB-4CC2-94F4-AD3B5A4756ED}" type="presParOf" srcId="{9C6976B9-FA63-43E0-B33B-609D42F914D5}" destId="{2511150C-9148-4A56-AD64-3189EC33B22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B7E7F3-3F20-4971-B972-A47ED9F8535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EAF5120-CD4F-484C-9BCB-2694B997F1EF}" type="pres">
      <dgm:prSet presAssocID="{BEB7E7F3-3F20-4971-B972-A47ED9F8535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</dgm:ptLst>
  <dgm:cxnLst>
    <dgm:cxn modelId="{FE12EE60-6238-4686-90DA-A4B305DC2899}" type="presOf" srcId="{BEB7E7F3-3F20-4971-B972-A47ED9F85354}" destId="{4EAF5120-CD4F-484C-9BCB-2694B997F1EF}" srcOrd="0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F925E1-739C-4893-94A3-8F70D6125E8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E1D2EF3-A996-4BBA-9317-03343DA9E1AA}">
      <dgm:prSet phldrT="[Texto]"/>
      <dgm:spPr>
        <a:solidFill>
          <a:srgbClr val="93D8D8"/>
        </a:solidFill>
        <a:ln>
          <a:solidFill>
            <a:srgbClr val="93D8D8"/>
          </a:solidFill>
        </a:ln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07F5CFE2-D841-4F3C-B57C-8FD26C586862}" type="parTrans" cxnId="{6A7143B4-1FC0-4D7A-82EB-C66A464E78D5}">
      <dgm:prSet/>
      <dgm:spPr/>
      <dgm:t>
        <a:bodyPr/>
        <a:lstStyle/>
        <a:p>
          <a:endParaRPr lang="es-ES"/>
        </a:p>
      </dgm:t>
    </dgm:pt>
    <dgm:pt modelId="{95F1C295-74FD-465D-B981-A048A88B78A6}" type="sibTrans" cxnId="{6A7143B4-1FC0-4D7A-82EB-C66A464E78D5}">
      <dgm:prSet/>
      <dgm:spPr/>
      <dgm:t>
        <a:bodyPr/>
        <a:lstStyle/>
        <a:p>
          <a:endParaRPr lang="es-ES"/>
        </a:p>
      </dgm:t>
    </dgm:pt>
    <dgm:pt modelId="{907E8005-924C-4357-AF89-BF11B5E64BF4}">
      <dgm:prSet/>
      <dgm:spPr>
        <a:solidFill>
          <a:schemeClr val="bg1">
            <a:alpha val="90000"/>
          </a:schemeClr>
        </a:solidFill>
        <a:ln>
          <a:solidFill>
            <a:srgbClr val="93D8D8"/>
          </a:solidFill>
        </a:ln>
      </dgm:spPr>
      <dgm:t>
        <a:bodyPr/>
        <a:lstStyle/>
        <a:p>
          <a:r>
            <a:rPr lang="es-ES" dirty="0" smtClean="0">
              <a:solidFill>
                <a:srgbClr val="93D8D8"/>
              </a:solidFill>
            </a:rPr>
            <a:t>Estrategia 2</a:t>
          </a:r>
          <a:endParaRPr lang="es-ES" dirty="0">
            <a:solidFill>
              <a:srgbClr val="93D8D8"/>
            </a:solidFill>
          </a:endParaRPr>
        </a:p>
      </dgm:t>
    </dgm:pt>
    <dgm:pt modelId="{9B37D7DD-7DC5-4225-AA33-E65C0660A131}" type="parTrans" cxnId="{76202E48-5764-4D5C-807A-C761E37457AC}">
      <dgm:prSet/>
      <dgm:spPr/>
      <dgm:t>
        <a:bodyPr/>
        <a:lstStyle/>
        <a:p>
          <a:endParaRPr lang="es-ES"/>
        </a:p>
      </dgm:t>
    </dgm:pt>
    <dgm:pt modelId="{6C4A4AB1-96FA-4D5F-9947-3BC8D5CB67E0}" type="sibTrans" cxnId="{76202E48-5764-4D5C-807A-C761E37457AC}">
      <dgm:prSet/>
      <dgm:spPr/>
      <dgm:t>
        <a:bodyPr/>
        <a:lstStyle/>
        <a:p>
          <a:endParaRPr lang="es-ES"/>
        </a:p>
      </dgm:t>
    </dgm:pt>
    <dgm:pt modelId="{BDC2227E-C3F3-4A89-A49C-BFCE1631C1A7}">
      <dgm:prSet phldrT="[Texto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97D7499F-8112-4836-BD13-72895B91ED9F}" type="sibTrans" cxnId="{EF311459-B5DF-4913-9660-2817B234E9AD}">
      <dgm:prSet/>
      <dgm:spPr/>
      <dgm:t>
        <a:bodyPr/>
        <a:lstStyle/>
        <a:p>
          <a:endParaRPr lang="es-ES"/>
        </a:p>
      </dgm:t>
    </dgm:pt>
    <dgm:pt modelId="{57AC9B9A-8B65-404F-8AA3-A49D715CCFA3}" type="parTrans" cxnId="{EF311459-B5DF-4913-9660-2817B234E9AD}">
      <dgm:prSet/>
      <dgm:spPr/>
      <dgm:t>
        <a:bodyPr/>
        <a:lstStyle/>
        <a:p>
          <a:endParaRPr lang="es-ES"/>
        </a:p>
      </dgm:t>
    </dgm:pt>
    <dgm:pt modelId="{2EADEA98-F4BB-48DD-B0A1-07B80FF0FB44}" type="pres">
      <dgm:prSet presAssocID="{A2F925E1-739C-4893-94A3-8F70D6125E8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78E5253-8A7C-4DA5-9237-42FB6C3A9808}" type="pres">
      <dgm:prSet presAssocID="{BDC2227E-C3F3-4A89-A49C-BFCE1631C1A7}" presName="composite" presStyleCnt="0"/>
      <dgm:spPr/>
    </dgm:pt>
    <dgm:pt modelId="{C644D9B1-6608-4D60-BAA9-39B5BDA4AB81}" type="pres">
      <dgm:prSet presAssocID="{BDC2227E-C3F3-4A89-A49C-BFCE1631C1A7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88CD66A-3F17-40B2-8689-139E8F9D4E50}" type="pres">
      <dgm:prSet presAssocID="{BDC2227E-C3F3-4A89-A49C-BFCE1631C1A7}" presName="descendantText" presStyleLbl="alignAcc1" presStyleIdx="0" presStyleCnt="2" custLinFactNeighborX="2740" custLinFactNeighborY="9898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es-ES"/>
        </a:p>
      </dgm:t>
    </dgm:pt>
    <dgm:pt modelId="{D212200D-9C6D-4DAA-917C-837AE2DE7348}" type="pres">
      <dgm:prSet presAssocID="{97D7499F-8112-4836-BD13-72895B91ED9F}" presName="sp" presStyleCnt="0"/>
      <dgm:spPr/>
    </dgm:pt>
    <dgm:pt modelId="{9C6976B9-FA63-43E0-B33B-609D42F914D5}" type="pres">
      <dgm:prSet presAssocID="{FE1D2EF3-A996-4BBA-9317-03343DA9E1AA}" presName="composite" presStyleCnt="0"/>
      <dgm:spPr/>
    </dgm:pt>
    <dgm:pt modelId="{2D51C2AD-0F02-412F-ACB2-F224DAF41A09}" type="pres">
      <dgm:prSet presAssocID="{FE1D2EF3-A996-4BBA-9317-03343DA9E1AA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11150C-9148-4A56-AD64-3189EC33B22E}" type="pres">
      <dgm:prSet presAssocID="{FE1D2EF3-A996-4BBA-9317-03343DA9E1AA}" presName="descendantText" presStyleLbl="alignAcc1" presStyleIdx="1" presStyleCnt="2" custScaleX="67933" custScaleY="104378" custLinFactNeighborX="-6932" custLinFactNeighborY="110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5AADC2B-FB61-40CC-9067-E910556DD476}" type="presOf" srcId="{FE1D2EF3-A996-4BBA-9317-03343DA9E1AA}" destId="{2D51C2AD-0F02-412F-ACB2-F224DAF41A09}" srcOrd="0" destOrd="0" presId="urn:microsoft.com/office/officeart/2005/8/layout/chevron2"/>
    <dgm:cxn modelId="{6A7143B4-1FC0-4D7A-82EB-C66A464E78D5}" srcId="{A2F925E1-739C-4893-94A3-8F70D6125E8D}" destId="{FE1D2EF3-A996-4BBA-9317-03343DA9E1AA}" srcOrd="1" destOrd="0" parTransId="{07F5CFE2-D841-4F3C-B57C-8FD26C586862}" sibTransId="{95F1C295-74FD-465D-B981-A048A88B78A6}"/>
    <dgm:cxn modelId="{76202E48-5764-4D5C-807A-C761E37457AC}" srcId="{FE1D2EF3-A996-4BBA-9317-03343DA9E1AA}" destId="{907E8005-924C-4357-AF89-BF11B5E64BF4}" srcOrd="0" destOrd="0" parTransId="{9B37D7DD-7DC5-4225-AA33-E65C0660A131}" sibTransId="{6C4A4AB1-96FA-4D5F-9947-3BC8D5CB67E0}"/>
    <dgm:cxn modelId="{1F3445B8-A2CD-452D-B152-E4A8E985315E}" type="presOf" srcId="{BDC2227E-C3F3-4A89-A49C-BFCE1631C1A7}" destId="{C644D9B1-6608-4D60-BAA9-39B5BDA4AB81}" srcOrd="0" destOrd="0" presId="urn:microsoft.com/office/officeart/2005/8/layout/chevron2"/>
    <dgm:cxn modelId="{341BF9BB-270C-4371-B343-564433D86993}" type="presOf" srcId="{A2F925E1-739C-4893-94A3-8F70D6125E8D}" destId="{2EADEA98-F4BB-48DD-B0A1-07B80FF0FB44}" srcOrd="0" destOrd="0" presId="urn:microsoft.com/office/officeart/2005/8/layout/chevron2"/>
    <dgm:cxn modelId="{D4C114DB-22E7-4BA8-A209-424949FB1B0C}" type="presOf" srcId="{907E8005-924C-4357-AF89-BF11B5E64BF4}" destId="{2511150C-9148-4A56-AD64-3189EC33B22E}" srcOrd="0" destOrd="0" presId="urn:microsoft.com/office/officeart/2005/8/layout/chevron2"/>
    <dgm:cxn modelId="{EF311459-B5DF-4913-9660-2817B234E9AD}" srcId="{A2F925E1-739C-4893-94A3-8F70D6125E8D}" destId="{BDC2227E-C3F3-4A89-A49C-BFCE1631C1A7}" srcOrd="0" destOrd="0" parTransId="{57AC9B9A-8B65-404F-8AA3-A49D715CCFA3}" sibTransId="{97D7499F-8112-4836-BD13-72895B91ED9F}"/>
    <dgm:cxn modelId="{F004F0D2-8E4F-4221-B7ED-13CD1009B0FE}" type="presParOf" srcId="{2EADEA98-F4BB-48DD-B0A1-07B80FF0FB44}" destId="{178E5253-8A7C-4DA5-9237-42FB6C3A9808}" srcOrd="0" destOrd="0" presId="urn:microsoft.com/office/officeart/2005/8/layout/chevron2"/>
    <dgm:cxn modelId="{CBEEAFEF-5237-4AC3-8EF3-CBF2482DEF7D}" type="presParOf" srcId="{178E5253-8A7C-4DA5-9237-42FB6C3A9808}" destId="{C644D9B1-6608-4D60-BAA9-39B5BDA4AB81}" srcOrd="0" destOrd="0" presId="urn:microsoft.com/office/officeart/2005/8/layout/chevron2"/>
    <dgm:cxn modelId="{EB428152-2F3F-46DC-BFC4-2746543035B1}" type="presParOf" srcId="{178E5253-8A7C-4DA5-9237-42FB6C3A9808}" destId="{688CD66A-3F17-40B2-8689-139E8F9D4E50}" srcOrd="1" destOrd="0" presId="urn:microsoft.com/office/officeart/2005/8/layout/chevron2"/>
    <dgm:cxn modelId="{DF66B26E-FB95-42CC-A6F6-E85923BFBE07}" type="presParOf" srcId="{2EADEA98-F4BB-48DD-B0A1-07B80FF0FB44}" destId="{D212200D-9C6D-4DAA-917C-837AE2DE7348}" srcOrd="1" destOrd="0" presId="urn:microsoft.com/office/officeart/2005/8/layout/chevron2"/>
    <dgm:cxn modelId="{ECEA2495-0F0D-4B2F-A987-F82297BF4BA0}" type="presParOf" srcId="{2EADEA98-F4BB-48DD-B0A1-07B80FF0FB44}" destId="{9C6976B9-FA63-43E0-B33B-609D42F914D5}" srcOrd="2" destOrd="0" presId="urn:microsoft.com/office/officeart/2005/8/layout/chevron2"/>
    <dgm:cxn modelId="{E79E56D5-BE96-4829-ADD8-2E6492D9B7C0}" type="presParOf" srcId="{9C6976B9-FA63-43E0-B33B-609D42F914D5}" destId="{2D51C2AD-0F02-412F-ACB2-F224DAF41A09}" srcOrd="0" destOrd="0" presId="urn:microsoft.com/office/officeart/2005/8/layout/chevron2"/>
    <dgm:cxn modelId="{9977A2F0-E135-4DB7-8C4C-2EDB86DCBA84}" type="presParOf" srcId="{9C6976B9-FA63-43E0-B33B-609D42F914D5}" destId="{2511150C-9148-4A56-AD64-3189EC33B22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4D9B1-6608-4D60-BAA9-39B5BDA4AB81}">
      <dsp:nvSpPr>
        <dsp:cNvPr id="0" name=""/>
        <dsp:cNvSpPr/>
      </dsp:nvSpPr>
      <dsp:spPr>
        <a:xfrm rot="5400000">
          <a:off x="-26479" y="81984"/>
          <a:ext cx="546178" cy="382324"/>
        </a:xfrm>
        <a:prstGeom prst="chevron">
          <a:avLst/>
        </a:prstGeom>
        <a:solidFill>
          <a:srgbClr val="93D8D8"/>
        </a:solidFill>
        <a:ln w="12700" cap="flat" cmpd="sng" algn="ctr">
          <a:solidFill>
            <a:srgbClr val="93D8D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 </a:t>
          </a:r>
          <a:endParaRPr lang="es-ES" sz="1000" kern="1200" dirty="0"/>
        </a:p>
      </dsp:txBody>
      <dsp:txXfrm rot="-5400000">
        <a:off x="55448" y="191219"/>
        <a:ext cx="382324" cy="163854"/>
      </dsp:txXfrm>
    </dsp:sp>
    <dsp:sp modelId="{688CD66A-3F17-40B2-8689-139E8F9D4E50}">
      <dsp:nvSpPr>
        <dsp:cNvPr id="0" name=""/>
        <dsp:cNvSpPr/>
      </dsp:nvSpPr>
      <dsp:spPr>
        <a:xfrm rot="5400000">
          <a:off x="1104792" y="-659606"/>
          <a:ext cx="355015" cy="16742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3D8D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rgbClr val="93D8D8"/>
              </a:solidFill>
            </a:rPr>
            <a:t>Estrategia 1 </a:t>
          </a:r>
          <a:endParaRPr lang="es-ES" sz="1900" kern="1200" dirty="0">
            <a:solidFill>
              <a:srgbClr val="93D8D8"/>
            </a:solidFill>
          </a:endParaRPr>
        </a:p>
      </dsp:txBody>
      <dsp:txXfrm rot="-5400000">
        <a:off x="445186" y="17330"/>
        <a:ext cx="1656898" cy="320355"/>
      </dsp:txXfrm>
    </dsp:sp>
    <dsp:sp modelId="{2D51C2AD-0F02-412F-ACB2-F224DAF41A09}">
      <dsp:nvSpPr>
        <dsp:cNvPr id="0" name=""/>
        <dsp:cNvSpPr/>
      </dsp:nvSpPr>
      <dsp:spPr>
        <a:xfrm rot="5400000">
          <a:off x="-26479" y="513465"/>
          <a:ext cx="546178" cy="382324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 </a:t>
          </a:r>
          <a:endParaRPr lang="es-ES" sz="1000" kern="1200" dirty="0"/>
        </a:p>
      </dsp:txBody>
      <dsp:txXfrm rot="-5400000">
        <a:off x="55448" y="622700"/>
        <a:ext cx="382324" cy="163854"/>
      </dsp:txXfrm>
    </dsp:sp>
    <dsp:sp modelId="{2511150C-9148-4A56-AD64-3189EC33B22E}">
      <dsp:nvSpPr>
        <dsp:cNvPr id="0" name=""/>
        <dsp:cNvSpPr/>
      </dsp:nvSpPr>
      <dsp:spPr>
        <a:xfrm rot="5400000">
          <a:off x="1421503" y="-328658"/>
          <a:ext cx="291503" cy="1926283"/>
        </a:xfrm>
        <a:prstGeom prst="round2Same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4D9B1-6608-4D60-BAA9-39B5BDA4AB81}">
      <dsp:nvSpPr>
        <dsp:cNvPr id="0" name=""/>
        <dsp:cNvSpPr/>
      </dsp:nvSpPr>
      <dsp:spPr>
        <a:xfrm rot="5400000">
          <a:off x="-26479" y="81984"/>
          <a:ext cx="546178" cy="382324"/>
        </a:xfrm>
        <a:prstGeom prst="chevron">
          <a:avLst/>
        </a:prstGeom>
        <a:solidFill>
          <a:srgbClr val="93D8D8"/>
        </a:solidFill>
        <a:ln w="12700" cap="flat" cmpd="sng" algn="ctr">
          <a:solidFill>
            <a:srgbClr val="93D8D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 </a:t>
          </a:r>
          <a:endParaRPr lang="es-ES" sz="1000" kern="1200" dirty="0"/>
        </a:p>
      </dsp:txBody>
      <dsp:txXfrm rot="-5400000">
        <a:off x="55448" y="191219"/>
        <a:ext cx="382324" cy="163854"/>
      </dsp:txXfrm>
    </dsp:sp>
    <dsp:sp modelId="{688CD66A-3F17-40B2-8689-139E8F9D4E50}">
      <dsp:nvSpPr>
        <dsp:cNvPr id="0" name=""/>
        <dsp:cNvSpPr/>
      </dsp:nvSpPr>
      <dsp:spPr>
        <a:xfrm rot="5400000">
          <a:off x="1104792" y="-659606"/>
          <a:ext cx="355015" cy="16742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3D8D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rgbClr val="93D8D8"/>
              </a:solidFill>
            </a:rPr>
            <a:t>Estrategia 1 </a:t>
          </a:r>
          <a:endParaRPr lang="es-ES" sz="1900" kern="1200" dirty="0">
            <a:solidFill>
              <a:srgbClr val="93D8D8"/>
            </a:solidFill>
          </a:endParaRPr>
        </a:p>
      </dsp:txBody>
      <dsp:txXfrm rot="-5400000">
        <a:off x="445186" y="17330"/>
        <a:ext cx="1656898" cy="320355"/>
      </dsp:txXfrm>
    </dsp:sp>
    <dsp:sp modelId="{2D51C2AD-0F02-412F-ACB2-F224DAF41A09}">
      <dsp:nvSpPr>
        <dsp:cNvPr id="0" name=""/>
        <dsp:cNvSpPr/>
      </dsp:nvSpPr>
      <dsp:spPr>
        <a:xfrm rot="5400000">
          <a:off x="-26479" y="513465"/>
          <a:ext cx="546178" cy="382324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 </a:t>
          </a:r>
          <a:endParaRPr lang="es-ES" sz="1000" kern="1200" dirty="0"/>
        </a:p>
      </dsp:txBody>
      <dsp:txXfrm rot="-5400000">
        <a:off x="55448" y="622700"/>
        <a:ext cx="382324" cy="163854"/>
      </dsp:txXfrm>
    </dsp:sp>
    <dsp:sp modelId="{2511150C-9148-4A56-AD64-3189EC33B22E}">
      <dsp:nvSpPr>
        <dsp:cNvPr id="0" name=""/>
        <dsp:cNvSpPr/>
      </dsp:nvSpPr>
      <dsp:spPr>
        <a:xfrm rot="5400000">
          <a:off x="1421503" y="-328658"/>
          <a:ext cx="291503" cy="1926283"/>
        </a:xfrm>
        <a:prstGeom prst="round2Same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4D9B1-6608-4D60-BAA9-39B5BDA4AB81}">
      <dsp:nvSpPr>
        <dsp:cNvPr id="0" name=""/>
        <dsp:cNvSpPr/>
      </dsp:nvSpPr>
      <dsp:spPr>
        <a:xfrm rot="5400000">
          <a:off x="-81210" y="81689"/>
          <a:ext cx="541404" cy="378982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 </a:t>
          </a:r>
          <a:endParaRPr lang="es-ES" sz="1000" kern="1200" dirty="0"/>
        </a:p>
      </dsp:txBody>
      <dsp:txXfrm rot="-5400000">
        <a:off x="1" y="189969"/>
        <a:ext cx="378982" cy="162422"/>
      </dsp:txXfrm>
    </dsp:sp>
    <dsp:sp modelId="{688CD66A-3F17-40B2-8689-139E8F9D4E50}">
      <dsp:nvSpPr>
        <dsp:cNvPr id="0" name=""/>
        <dsp:cNvSpPr/>
      </dsp:nvSpPr>
      <dsp:spPr>
        <a:xfrm rot="5400000">
          <a:off x="1278733" y="-864439"/>
          <a:ext cx="351912" cy="2151414"/>
        </a:xfrm>
        <a:prstGeom prst="round2Same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51C2AD-0F02-412F-ACB2-F224DAF41A09}">
      <dsp:nvSpPr>
        <dsp:cNvPr id="0" name=""/>
        <dsp:cNvSpPr/>
      </dsp:nvSpPr>
      <dsp:spPr>
        <a:xfrm rot="5400000">
          <a:off x="-81210" y="517101"/>
          <a:ext cx="541404" cy="378982"/>
        </a:xfrm>
        <a:prstGeom prst="chevron">
          <a:avLst/>
        </a:prstGeom>
        <a:solidFill>
          <a:srgbClr val="93D8D8"/>
        </a:solidFill>
        <a:ln w="12700" cap="flat" cmpd="sng" algn="ctr">
          <a:solidFill>
            <a:srgbClr val="93D8D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 </a:t>
          </a:r>
          <a:endParaRPr lang="es-ES" sz="1000" kern="1200" dirty="0"/>
        </a:p>
      </dsp:txBody>
      <dsp:txXfrm rot="-5400000">
        <a:off x="1" y="625381"/>
        <a:ext cx="378982" cy="162422"/>
      </dsp:txXfrm>
    </dsp:sp>
    <dsp:sp modelId="{2511150C-9148-4A56-AD64-3189EC33B22E}">
      <dsp:nvSpPr>
        <dsp:cNvPr id="0" name=""/>
        <dsp:cNvSpPr/>
      </dsp:nvSpPr>
      <dsp:spPr>
        <a:xfrm rot="5400000">
          <a:off x="905674" y="-115027"/>
          <a:ext cx="367319" cy="1461520"/>
        </a:xfrm>
        <a:prstGeom prst="round2Same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rgbClr val="93D8D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>
              <a:solidFill>
                <a:srgbClr val="93D8D8"/>
              </a:solidFill>
            </a:rPr>
            <a:t>Estrategia 2</a:t>
          </a:r>
          <a:endParaRPr lang="es-ES" sz="1700" kern="1200" dirty="0">
            <a:solidFill>
              <a:srgbClr val="93D8D8"/>
            </a:solidFill>
          </a:endParaRPr>
        </a:p>
      </dsp:txBody>
      <dsp:txXfrm rot="-5400000">
        <a:off x="358574" y="450004"/>
        <a:ext cx="1443589" cy="331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C46BC-16FD-45F3-8919-CC383EA1211D}" type="datetimeFigureOut">
              <a:rPr lang="es-ES" smtClean="0"/>
              <a:t>31/10/2023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B78C-E7B9-4361-A6E6-2465854D84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91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78C-E7B9-4361-A6E6-2465854D84A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842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954D-94E3-4929-9E0F-5DA078EE6956}" type="datetimeFigureOut">
              <a:rPr lang="es-ES" smtClean="0"/>
              <a:t>31/10/2023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1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954D-94E3-4929-9E0F-5DA078EE6956}" type="datetimeFigureOut">
              <a:rPr lang="es-ES" smtClean="0"/>
              <a:t>31/10/2023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51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954D-94E3-4929-9E0F-5DA078EE6956}" type="datetimeFigureOut">
              <a:rPr lang="es-ES" smtClean="0"/>
              <a:t>31/10/2023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13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954D-94E3-4929-9E0F-5DA078EE6956}" type="datetimeFigureOut">
              <a:rPr lang="es-ES" smtClean="0"/>
              <a:t>31/10/2023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135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954D-94E3-4929-9E0F-5DA078EE6956}" type="datetimeFigureOut">
              <a:rPr lang="es-ES" smtClean="0"/>
              <a:t>31/10/2023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159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954D-94E3-4929-9E0F-5DA078EE6956}" type="datetimeFigureOut">
              <a:rPr lang="es-ES" smtClean="0"/>
              <a:t>31/10/2023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474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954D-94E3-4929-9E0F-5DA078EE6956}" type="datetimeFigureOut">
              <a:rPr lang="es-ES" smtClean="0"/>
              <a:t>31/10/2023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954D-94E3-4929-9E0F-5DA078EE6956}" type="datetimeFigureOut">
              <a:rPr lang="es-ES" smtClean="0"/>
              <a:t>31/10/2023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938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954D-94E3-4929-9E0F-5DA078EE6956}" type="datetimeFigureOut">
              <a:rPr lang="es-ES" smtClean="0"/>
              <a:t>31/10/2023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73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954D-94E3-4929-9E0F-5DA078EE6956}" type="datetimeFigureOut">
              <a:rPr lang="es-ES" smtClean="0"/>
              <a:t>31/10/2023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12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954D-94E3-4929-9E0F-5DA078EE6956}" type="datetimeFigureOut">
              <a:rPr lang="es-ES" smtClean="0"/>
              <a:t>31/10/2023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56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8954D-94E3-4929-9E0F-5DA078EE6956}" type="datetimeFigureOut">
              <a:rPr lang="es-ES" smtClean="0"/>
              <a:t>31/10/2023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274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image" Target="../media/image5.png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image" Target="../media/image4.png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microsoft.com/office/2007/relationships/diagramDrawing" Target="../diagrams/drawing3.xml"/><Relationship Id="rId5" Type="http://schemas.openxmlformats.org/officeDocument/2006/relationships/image" Target="../media/image7.png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image" Target="../media/image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image" Target="../media/image3.png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81481" y="-126464"/>
            <a:ext cx="8985620" cy="1249378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- COMODIDAD -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7793"/>
              </p:ext>
            </p:extLst>
          </p:nvPr>
        </p:nvGraphicFramePr>
        <p:xfrm>
          <a:off x="1473150" y="1185845"/>
          <a:ext cx="6075513" cy="531914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535161"/>
                <a:gridCol w="911792"/>
                <a:gridCol w="1163000"/>
                <a:gridCol w="1181609"/>
                <a:gridCol w="1283951"/>
              </a:tblGrid>
              <a:tr h="604044">
                <a:tc>
                  <a:txBody>
                    <a:bodyPr/>
                    <a:lstStyle/>
                    <a:p>
                      <a:pPr algn="l"/>
                      <a:r>
                        <a:rPr lang="es-E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Producto</a:t>
                      </a:r>
                      <a:endParaRPr lang="es-E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smtClean="0"/>
                        <a:t>Formato</a:t>
                      </a:r>
                      <a:endParaRPr lang="es-E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Precio (€)</a:t>
                      </a:r>
                      <a:endParaRPr lang="es-ES" sz="14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Precio (€)</a:t>
                      </a:r>
                      <a:endParaRPr lang="es-ES" sz="1400" b="1" dirty="0"/>
                    </a:p>
                  </a:txBody>
                  <a:tcPr>
                    <a:solidFill>
                      <a:srgbClr val="FB6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Precio (€)</a:t>
                      </a:r>
                      <a:endParaRPr lang="es-E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5665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Muslos de pollo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kg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3.10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</a:t>
                      </a:r>
                    </a:p>
                  </a:txBody>
                  <a:tcPr marL="7620" marR="7620" marT="7620" marB="0" anchor="ctr"/>
                </a:tc>
              </a:tr>
              <a:tr h="33709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Bacalao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 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5.50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8.15</a:t>
                      </a:r>
                    </a:p>
                  </a:txBody>
                  <a:tcPr marL="7620" marR="7620" marT="7620" marB="0" anchor="ctr"/>
                </a:tc>
              </a:tr>
              <a:tr h="33709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Naranjas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1kg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2.30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3.39</a:t>
                      </a:r>
                    </a:p>
                  </a:txBody>
                  <a:tcPr marL="7620" marR="7620" marT="7620" marB="0" anchor="ctr"/>
                </a:tc>
              </a:tr>
              <a:tr h="33709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Tomates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1kg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2.15</a:t>
                      </a:r>
                    </a:p>
                  </a:txBody>
                  <a:tcPr marL="7620" marR="7620" marT="7620" marB="0" anchor="ctr"/>
                </a:tc>
              </a:tr>
              <a:tr h="33709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Patatas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1kg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</a:t>
                      </a:r>
                    </a:p>
                  </a:txBody>
                  <a:tcPr marL="7620" marR="7620" marT="7620" marB="0" anchor="ctr"/>
                </a:tc>
              </a:tr>
              <a:tr h="33709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Huevos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ud.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7620" marR="7620" marT="7620" marB="0" anchor="ctr"/>
                </a:tc>
              </a:tr>
              <a:tr h="33709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Leche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</a:t>
                      </a:r>
                    </a:p>
                  </a:txBody>
                  <a:tcPr marL="7620" marR="7620" marT="7620" marB="0" anchor="ctr"/>
                </a:tc>
              </a:tr>
              <a:tr h="33709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Papel higiénico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ud.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4.60</a:t>
                      </a:r>
                      <a:endParaRPr lang="es-E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 dirty="0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4.49</a:t>
                      </a:r>
                    </a:p>
                  </a:txBody>
                  <a:tcPr marL="7620" marR="7620" marT="7620" marB="0" anchor="ctr"/>
                </a:tc>
              </a:tr>
              <a:tr h="33709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Pasta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kg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</a:t>
                      </a:r>
                    </a:p>
                  </a:txBody>
                  <a:tcPr marL="7620" marR="7620" marT="7620" marB="0" anchor="ctr"/>
                </a:tc>
              </a:tr>
              <a:tr h="334351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Cereales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 kg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1.35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</a:t>
                      </a:r>
                    </a:p>
                  </a:txBody>
                  <a:tcPr marL="7620" marR="7620" marT="7620" marB="0" anchor="ctr"/>
                </a:tc>
              </a:tr>
              <a:tr h="33709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Yogures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ud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2.40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</a:t>
                      </a:r>
                    </a:p>
                  </a:txBody>
                  <a:tcPr marL="7620" marR="7620" marT="7620" marB="0" anchor="ctr"/>
                </a:tc>
              </a:tr>
              <a:tr h="33709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Jamón cocido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 kg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3.45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3.59</a:t>
                      </a:r>
                    </a:p>
                  </a:txBody>
                  <a:tcPr marL="7620" marR="7620" marT="7620" marB="0" anchor="ctr"/>
                </a:tc>
              </a:tr>
              <a:tr h="33709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Champú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 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1.18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</a:t>
                      </a:r>
                    </a:p>
                  </a:txBody>
                  <a:tcPr marL="7620" marR="7620" marT="7620" marB="0" anchor="ctr"/>
                </a:tc>
              </a:tr>
              <a:tr h="33709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Lavavajillas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</a:t>
                      </a:r>
                      <a:endParaRPr lang="es-E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 dirty="0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1.58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849" y="1502963"/>
            <a:ext cx="1020108" cy="20739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/>
          <a:srcRect t="8934" r="3464" b="8475"/>
          <a:stretch/>
        </p:blipFill>
        <p:spPr>
          <a:xfrm>
            <a:off x="6335659" y="1468541"/>
            <a:ext cx="1107809" cy="229509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733" y="1456061"/>
            <a:ext cx="815344" cy="276411"/>
          </a:xfrm>
          <a:prstGeom prst="rect">
            <a:avLst/>
          </a:prstGeom>
        </p:spPr>
      </p:pic>
      <p:sp>
        <p:nvSpPr>
          <p:cNvPr id="22" name="Rectángulo redondeado 21"/>
          <p:cNvSpPr/>
          <p:nvPr/>
        </p:nvSpPr>
        <p:spPr>
          <a:xfrm>
            <a:off x="4242938" y="4512365"/>
            <a:ext cx="2971419" cy="27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2530396" y="748414"/>
            <a:ext cx="4377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Comprar todo en el mismo supermercado</a:t>
            </a:r>
          </a:p>
        </p:txBody>
      </p:sp>
      <p:cxnSp>
        <p:nvCxnSpPr>
          <p:cNvPr id="40" name="Conector recto 39"/>
          <p:cNvCxnSpPr/>
          <p:nvPr/>
        </p:nvCxnSpPr>
        <p:spPr>
          <a:xfrm>
            <a:off x="9053" y="0"/>
            <a:ext cx="0" cy="6858001"/>
          </a:xfrm>
          <a:prstGeom prst="line">
            <a:avLst/>
          </a:prstGeom>
          <a:ln w="57150">
            <a:solidFill>
              <a:srgbClr val="93D8D8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9053" y="6858001"/>
            <a:ext cx="9144000" cy="0"/>
          </a:xfrm>
          <a:prstGeom prst="line">
            <a:avLst/>
          </a:prstGeom>
          <a:ln w="57150">
            <a:solidFill>
              <a:srgbClr val="93D8D8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9115932" y="-1"/>
            <a:ext cx="0" cy="6858001"/>
          </a:xfrm>
          <a:prstGeom prst="line">
            <a:avLst/>
          </a:prstGeom>
          <a:ln w="57150">
            <a:solidFill>
              <a:srgbClr val="93D8D8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3" name="Diagrama 42"/>
          <p:cNvGraphicFramePr/>
          <p:nvPr>
            <p:extLst>
              <p:ext uri="{D42A27DB-BD31-4B8C-83A1-F6EECF244321}">
                <p14:modId xmlns:p14="http://schemas.microsoft.com/office/powerpoint/2010/main" val="1284088254"/>
              </p:ext>
            </p:extLst>
          </p:nvPr>
        </p:nvGraphicFramePr>
        <p:xfrm>
          <a:off x="27160" y="-9053"/>
          <a:ext cx="2299580" cy="642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44" name="Diagrama 43"/>
          <p:cNvGraphicFramePr/>
          <p:nvPr>
            <p:extLst>
              <p:ext uri="{D42A27DB-BD31-4B8C-83A1-F6EECF244321}">
                <p14:modId xmlns:p14="http://schemas.microsoft.com/office/powerpoint/2010/main" val="1479655816"/>
              </p:ext>
            </p:extLst>
          </p:nvPr>
        </p:nvGraphicFramePr>
        <p:xfrm>
          <a:off x="45266" y="45268"/>
          <a:ext cx="2530397" cy="977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7" name="Rectángulo redondeado 16"/>
          <p:cNvSpPr/>
          <p:nvPr/>
        </p:nvSpPr>
        <p:spPr>
          <a:xfrm>
            <a:off x="4220695" y="3843460"/>
            <a:ext cx="2971419" cy="27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redondeado 17"/>
          <p:cNvSpPr/>
          <p:nvPr/>
        </p:nvSpPr>
        <p:spPr>
          <a:xfrm>
            <a:off x="4246312" y="3154201"/>
            <a:ext cx="2971419" cy="27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81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101328" y="107903"/>
            <a:ext cx="8959449" cy="994171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- GANADOR -</a:t>
            </a:r>
            <a:endParaRPr lang="es-ES" sz="4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779293" y="4086861"/>
            <a:ext cx="2208349" cy="400290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76" dirty="0"/>
              <a:t>Precio medio €/kg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0" t="40499" r="9093" b="28473"/>
          <a:stretch/>
        </p:blipFill>
        <p:spPr>
          <a:xfrm>
            <a:off x="1224738" y="3085782"/>
            <a:ext cx="6665800" cy="218392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455" y="2095445"/>
            <a:ext cx="1924578" cy="115320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b="5878"/>
          <a:stretch/>
        </p:blipFill>
        <p:spPr>
          <a:xfrm>
            <a:off x="1761692" y="2835192"/>
            <a:ext cx="1482238" cy="84733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/>
          <a:srcRect b="6407"/>
          <a:stretch/>
        </p:blipFill>
        <p:spPr>
          <a:xfrm>
            <a:off x="5744627" y="3091476"/>
            <a:ext cx="1516636" cy="804640"/>
          </a:xfrm>
          <a:prstGeom prst="rect">
            <a:avLst/>
          </a:prstGeom>
        </p:spPr>
      </p:pic>
      <p:sp>
        <p:nvSpPr>
          <p:cNvPr id="19" name="Título 1"/>
          <p:cNvSpPr txBox="1">
            <a:spLocks/>
          </p:cNvSpPr>
          <p:nvPr/>
        </p:nvSpPr>
        <p:spPr>
          <a:xfrm>
            <a:off x="3902429" y="2281454"/>
            <a:ext cx="1227158" cy="493681"/>
          </a:xfrm>
          <a:prstGeom prst="rect">
            <a:avLst/>
          </a:prstGeom>
        </p:spPr>
        <p:txBody>
          <a:bodyPr vert="horz" lIns="68580" tIns="34291" rIns="68580" bIns="3429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 smtClean="0"/>
              <a:t>37.32 </a:t>
            </a:r>
            <a:r>
              <a:rPr lang="es-ES" sz="2800" b="1" dirty="0" smtClean="0"/>
              <a:t>€</a:t>
            </a:r>
            <a:endParaRPr lang="es-ES" sz="2800" b="1" dirty="0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1964987" y="3085782"/>
            <a:ext cx="1079770" cy="353503"/>
          </a:xfrm>
          <a:prstGeom prst="rect">
            <a:avLst/>
          </a:prstGeom>
        </p:spPr>
        <p:txBody>
          <a:bodyPr vert="horz" lIns="68580" tIns="34291" rIns="68580" bIns="3429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 smtClean="0"/>
              <a:t>42.18 </a:t>
            </a:r>
            <a:r>
              <a:rPr lang="es-ES" sz="2400" dirty="0" smtClean="0"/>
              <a:t>€</a:t>
            </a:r>
            <a:endParaRPr lang="es-ES" sz="2400" dirty="0"/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5939457" y="3347893"/>
            <a:ext cx="1089630" cy="301293"/>
          </a:xfrm>
          <a:prstGeom prst="rect">
            <a:avLst/>
          </a:prstGeom>
        </p:spPr>
        <p:txBody>
          <a:bodyPr vert="horz" lIns="68580" tIns="34291" rIns="68580" bIns="3429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 smtClean="0"/>
              <a:t>44.83 </a:t>
            </a:r>
            <a:r>
              <a:rPr lang="es-ES" sz="2400" dirty="0" smtClean="0"/>
              <a:t>€</a:t>
            </a:r>
            <a:endParaRPr lang="es-ES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2979" y="1040669"/>
            <a:ext cx="769713" cy="1076053"/>
          </a:xfrm>
          <a:prstGeom prst="rect">
            <a:avLst/>
          </a:prstGeom>
        </p:spPr>
      </p:pic>
      <p:sp>
        <p:nvSpPr>
          <p:cNvPr id="23" name="Título 1"/>
          <p:cNvSpPr txBox="1">
            <a:spLocks/>
          </p:cNvSpPr>
          <p:nvPr/>
        </p:nvSpPr>
        <p:spPr>
          <a:xfrm>
            <a:off x="1181643" y="5312018"/>
            <a:ext cx="6733196" cy="592741"/>
          </a:xfrm>
          <a:prstGeom prst="rect">
            <a:avLst/>
          </a:prstGeom>
        </p:spPr>
        <p:txBody>
          <a:bodyPr vert="horz" lIns="68580" tIns="34291" rIns="68580" bIns="3429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 smtClean="0"/>
              <a:t>Mercadona un </a:t>
            </a:r>
            <a:r>
              <a:rPr lang="es-ES" sz="2800" b="1" u="sng" dirty="0" smtClean="0"/>
              <a:t>20%</a:t>
            </a:r>
            <a:r>
              <a:rPr lang="es-ES" sz="2800" b="1" dirty="0" smtClean="0"/>
              <a:t> </a:t>
            </a:r>
            <a:r>
              <a:rPr lang="es-ES" sz="2800" b="1" dirty="0" smtClean="0"/>
              <a:t>más barato que Carrefour</a:t>
            </a:r>
            <a:endParaRPr lang="es-ES" sz="2800" b="1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9053" y="0"/>
            <a:ext cx="0" cy="6858001"/>
          </a:xfrm>
          <a:prstGeom prst="line">
            <a:avLst/>
          </a:prstGeom>
          <a:ln w="57150">
            <a:solidFill>
              <a:srgbClr val="93D8D8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9053" y="6858001"/>
            <a:ext cx="9144000" cy="0"/>
          </a:xfrm>
          <a:prstGeom prst="line">
            <a:avLst/>
          </a:prstGeom>
          <a:ln w="57150">
            <a:solidFill>
              <a:srgbClr val="93D8D8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9115932" y="-1"/>
            <a:ext cx="0" cy="6858001"/>
          </a:xfrm>
          <a:prstGeom prst="line">
            <a:avLst/>
          </a:prstGeom>
          <a:ln w="57150">
            <a:solidFill>
              <a:srgbClr val="93D8D8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7" name="Diagrama 46"/>
          <p:cNvGraphicFramePr/>
          <p:nvPr>
            <p:extLst>
              <p:ext uri="{D42A27DB-BD31-4B8C-83A1-F6EECF244321}">
                <p14:modId xmlns:p14="http://schemas.microsoft.com/office/powerpoint/2010/main" val="2448603816"/>
              </p:ext>
            </p:extLst>
          </p:nvPr>
        </p:nvGraphicFramePr>
        <p:xfrm>
          <a:off x="27160" y="-9053"/>
          <a:ext cx="2299580" cy="642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8" name="Diagrama 47"/>
          <p:cNvGraphicFramePr/>
          <p:nvPr>
            <p:extLst>
              <p:ext uri="{D42A27DB-BD31-4B8C-83A1-F6EECF244321}">
                <p14:modId xmlns:p14="http://schemas.microsoft.com/office/powerpoint/2010/main" val="3842127037"/>
              </p:ext>
            </p:extLst>
          </p:nvPr>
        </p:nvGraphicFramePr>
        <p:xfrm>
          <a:off x="45266" y="45268"/>
          <a:ext cx="2530397" cy="977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8" name="Título 1"/>
          <p:cNvSpPr txBox="1">
            <a:spLocks/>
          </p:cNvSpPr>
          <p:nvPr/>
        </p:nvSpPr>
        <p:spPr>
          <a:xfrm>
            <a:off x="1143146" y="5974418"/>
            <a:ext cx="6733196" cy="592741"/>
          </a:xfrm>
          <a:prstGeom prst="rect">
            <a:avLst/>
          </a:prstGeom>
        </p:spPr>
        <p:txBody>
          <a:bodyPr vert="horz" lIns="68580" tIns="34291" rIns="68580" bIns="3429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 smtClean="0"/>
              <a:t>Ahorro </a:t>
            </a:r>
            <a:r>
              <a:rPr lang="es-ES" sz="2800" b="1" dirty="0" smtClean="0"/>
              <a:t>de 395€ </a:t>
            </a:r>
            <a:r>
              <a:rPr lang="es-ES" sz="2800" b="1" dirty="0" smtClean="0"/>
              <a:t>al año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409688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171423" y="-111378"/>
            <a:ext cx="8819260" cy="994171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- MÁXIMO AHORRO -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24" name="Conector recto 23"/>
          <p:cNvCxnSpPr/>
          <p:nvPr/>
        </p:nvCxnSpPr>
        <p:spPr>
          <a:xfrm>
            <a:off x="9053" y="0"/>
            <a:ext cx="0" cy="6858001"/>
          </a:xfrm>
          <a:prstGeom prst="line">
            <a:avLst/>
          </a:prstGeom>
          <a:ln w="57150">
            <a:solidFill>
              <a:srgbClr val="93D8D8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9053" y="6858001"/>
            <a:ext cx="9144000" cy="0"/>
          </a:xfrm>
          <a:prstGeom prst="line">
            <a:avLst/>
          </a:prstGeom>
          <a:ln w="57150">
            <a:solidFill>
              <a:srgbClr val="93D8D8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9115932" y="-1"/>
            <a:ext cx="0" cy="6858001"/>
          </a:xfrm>
          <a:prstGeom prst="line">
            <a:avLst/>
          </a:prstGeom>
          <a:ln w="57150">
            <a:solidFill>
              <a:srgbClr val="93D8D8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9" name="Diagrama 38"/>
          <p:cNvGraphicFramePr/>
          <p:nvPr>
            <p:extLst>
              <p:ext uri="{D42A27DB-BD31-4B8C-83A1-F6EECF244321}">
                <p14:modId xmlns:p14="http://schemas.microsoft.com/office/powerpoint/2010/main" val="3744632077"/>
              </p:ext>
            </p:extLst>
          </p:nvPr>
        </p:nvGraphicFramePr>
        <p:xfrm>
          <a:off x="27160" y="-9053"/>
          <a:ext cx="2299580" cy="642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0" name="Diagrama 39"/>
          <p:cNvGraphicFramePr/>
          <p:nvPr>
            <p:extLst>
              <p:ext uri="{D42A27DB-BD31-4B8C-83A1-F6EECF244321}">
                <p14:modId xmlns:p14="http://schemas.microsoft.com/office/powerpoint/2010/main" val="2050966041"/>
              </p:ext>
            </p:extLst>
          </p:nvPr>
        </p:nvGraphicFramePr>
        <p:xfrm>
          <a:off x="81480" y="45268"/>
          <a:ext cx="2530397" cy="977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1" name="Redondear rectángulo de esquina del mismo lado 40"/>
          <p:cNvSpPr/>
          <p:nvPr/>
        </p:nvSpPr>
        <p:spPr>
          <a:xfrm rot="5400000">
            <a:off x="1103731" y="-641951"/>
            <a:ext cx="367319" cy="1722658"/>
          </a:xfrm>
          <a:prstGeom prst="round2Same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Rectángulo 21"/>
          <p:cNvSpPr/>
          <p:nvPr/>
        </p:nvSpPr>
        <p:spPr>
          <a:xfrm>
            <a:off x="2286797" y="627461"/>
            <a:ext cx="4993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Buscar el precio mínimo en la cesta de la compra</a:t>
            </a:r>
            <a:endParaRPr lang="es-E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55378"/>
              </p:ext>
            </p:extLst>
          </p:nvPr>
        </p:nvGraphicFramePr>
        <p:xfrm>
          <a:off x="1083960" y="1141877"/>
          <a:ext cx="6994187" cy="5330899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507787"/>
                <a:gridCol w="982494"/>
                <a:gridCol w="1089498"/>
                <a:gridCol w="1108953"/>
                <a:gridCol w="1264596"/>
                <a:gridCol w="1040859"/>
              </a:tblGrid>
              <a:tr h="615803">
                <a:tc>
                  <a:txBody>
                    <a:bodyPr/>
                    <a:lstStyle/>
                    <a:p>
                      <a:pPr algn="l"/>
                      <a:r>
                        <a:rPr lang="es-E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Producto</a:t>
                      </a:r>
                      <a:endParaRPr lang="es-E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smtClean="0"/>
                        <a:t>Formato</a:t>
                      </a:r>
                      <a:endParaRPr lang="es-E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Precio (€)</a:t>
                      </a:r>
                      <a:endParaRPr lang="es-ES" sz="16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Precio (€)</a:t>
                      </a:r>
                      <a:endParaRPr lang="es-ES" sz="1600" b="1" dirty="0"/>
                    </a:p>
                  </a:txBody>
                  <a:tcPr>
                    <a:solidFill>
                      <a:srgbClr val="FB6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Precio (€)</a:t>
                      </a:r>
                      <a:endParaRPr lang="es-E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Óptimo</a:t>
                      </a:r>
                      <a:endParaRPr lang="es-E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35665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Muslos de pollo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kg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3.10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 dirty="0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3.10</a:t>
                      </a:r>
                    </a:p>
                  </a:txBody>
                  <a:tcPr marL="7620" marR="7620" marT="7620" marB="0" anchor="ctr"/>
                </a:tc>
              </a:tr>
              <a:tr h="33709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Bacalao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 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5.50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5.50</a:t>
                      </a:r>
                    </a:p>
                  </a:txBody>
                  <a:tcPr marL="7620" marR="7620" marT="7620" marB="0" anchor="ctr"/>
                </a:tc>
              </a:tr>
              <a:tr h="33709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Naranjas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1kg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2.30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2.30</a:t>
                      </a:r>
                    </a:p>
                  </a:txBody>
                  <a:tcPr marL="7620" marR="7620" marT="7620" marB="0" anchor="ctr"/>
                </a:tc>
              </a:tr>
              <a:tr h="33709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Tomates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1kg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2.15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2.15</a:t>
                      </a:r>
                    </a:p>
                  </a:txBody>
                  <a:tcPr marL="7620" marR="7620" marT="7620" marB="0" anchor="ctr"/>
                </a:tc>
              </a:tr>
              <a:tr h="33709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Patatas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1kg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1.79</a:t>
                      </a:r>
                    </a:p>
                  </a:txBody>
                  <a:tcPr marL="7620" marR="7620" marT="7620" marB="0" anchor="ctr"/>
                </a:tc>
              </a:tr>
              <a:tr h="33709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Huevos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ud.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7620" marR="7620" marT="7620" marB="0" anchor="ctr"/>
                </a:tc>
              </a:tr>
              <a:tr h="33709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Leche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5.22</a:t>
                      </a:r>
                    </a:p>
                  </a:txBody>
                  <a:tcPr marL="7620" marR="7620" marT="7620" marB="0" anchor="ctr"/>
                </a:tc>
              </a:tr>
              <a:tr h="33709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Papel higiénico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ud.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4.60</a:t>
                      </a:r>
                      <a:endParaRPr lang="es-E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 dirty="0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4.49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4.49</a:t>
                      </a:r>
                    </a:p>
                  </a:txBody>
                  <a:tcPr marL="7620" marR="7620" marT="7620" marB="0" anchor="ctr"/>
                </a:tc>
              </a:tr>
              <a:tr h="33709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Pasta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kg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1.24</a:t>
                      </a:r>
                    </a:p>
                  </a:txBody>
                  <a:tcPr marL="7620" marR="7620" marT="7620" marB="0" anchor="ctr"/>
                </a:tc>
              </a:tr>
              <a:tr h="334351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Cereales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 kg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1.35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1.35</a:t>
                      </a:r>
                    </a:p>
                  </a:txBody>
                  <a:tcPr marL="7620" marR="7620" marT="7620" marB="0" anchor="ctr"/>
                </a:tc>
              </a:tr>
              <a:tr h="33709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Yogures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ud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2.40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2.40</a:t>
                      </a:r>
                    </a:p>
                  </a:txBody>
                  <a:tcPr marL="7620" marR="7620" marT="7620" marB="0" anchor="ctr"/>
                </a:tc>
              </a:tr>
              <a:tr h="33709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Jamón cocido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 kg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3.45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3.45</a:t>
                      </a:r>
                    </a:p>
                  </a:txBody>
                  <a:tcPr marL="7620" marR="7620" marT="7620" marB="0" anchor="ctr"/>
                </a:tc>
              </a:tr>
              <a:tr h="33709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Champú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 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1.18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1.18</a:t>
                      </a:r>
                    </a:p>
                  </a:txBody>
                  <a:tcPr marL="7620" marR="7620" marT="7620" marB="0" anchor="ctr"/>
                </a:tc>
              </a:tr>
              <a:tr h="33709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Lavavajillas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</a:t>
                      </a:r>
                      <a:endParaRPr lang="es-E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 dirty="0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1.58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i="0" u="none" strike="noStrike" dirty="0">
                          <a:solidFill>
                            <a:srgbClr val="2DDF5C"/>
                          </a:solidFill>
                          <a:effectLst/>
                          <a:latin typeface="Calibri" panose="020F0502020204030204" pitchFamily="34" charset="0"/>
                        </a:rPr>
                        <a:t>1.58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pic>
        <p:nvPicPr>
          <p:cNvPr id="19" name="Imagen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7070" y="1454188"/>
            <a:ext cx="1020108" cy="207398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14"/>
          <a:srcRect t="8934" r="3464" b="8475"/>
          <a:stretch/>
        </p:blipFill>
        <p:spPr>
          <a:xfrm>
            <a:off x="5858107" y="1475321"/>
            <a:ext cx="1054453" cy="218455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68733" y="1465183"/>
            <a:ext cx="657006" cy="222733"/>
          </a:xfrm>
          <a:prstGeom prst="rect">
            <a:avLst/>
          </a:prstGeom>
        </p:spPr>
      </p:pic>
      <p:sp>
        <p:nvSpPr>
          <p:cNvPr id="29" name="Rectángulo redondeado 28"/>
          <p:cNvSpPr/>
          <p:nvPr/>
        </p:nvSpPr>
        <p:spPr>
          <a:xfrm>
            <a:off x="3759182" y="4479465"/>
            <a:ext cx="2971419" cy="27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redondeado 30"/>
          <p:cNvSpPr/>
          <p:nvPr/>
        </p:nvSpPr>
        <p:spPr>
          <a:xfrm>
            <a:off x="3759182" y="3802881"/>
            <a:ext cx="2971419" cy="27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redondeado 31"/>
          <p:cNvSpPr/>
          <p:nvPr/>
        </p:nvSpPr>
        <p:spPr>
          <a:xfrm>
            <a:off x="3759182" y="3131872"/>
            <a:ext cx="2971419" cy="27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790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10113"/>
          <a:stretch/>
        </p:blipFill>
        <p:spPr>
          <a:xfrm>
            <a:off x="1919335" y="1924228"/>
            <a:ext cx="2073243" cy="1177412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283741" y="2219656"/>
            <a:ext cx="1201843" cy="394625"/>
          </a:xfrm>
          <a:prstGeom prst="rect">
            <a:avLst/>
          </a:prstGeom>
        </p:spPr>
        <p:txBody>
          <a:bodyPr vert="horz" lIns="68580" tIns="34291" rIns="68580" bIns="3429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/>
              <a:t>3</a:t>
            </a:r>
            <a:r>
              <a:rPr lang="es-ES" sz="2800" b="1" dirty="0"/>
              <a:t>6.</a:t>
            </a:r>
            <a:r>
              <a:rPr lang="es-ES" sz="2800" b="1" dirty="0"/>
              <a:t>94€</a:t>
            </a:r>
            <a:endParaRPr lang="es-ES" sz="2800" b="1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01328" y="107903"/>
            <a:ext cx="8959449" cy="994171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- AHORRO -</a:t>
            </a:r>
            <a:endParaRPr lang="es-ES" sz="4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004" y="1924228"/>
            <a:ext cx="1924578" cy="1177412"/>
          </a:xfrm>
          <a:prstGeom prst="rect">
            <a:avLst/>
          </a:prstGeom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5857978" y="2150877"/>
            <a:ext cx="1227158" cy="504044"/>
          </a:xfrm>
          <a:prstGeom prst="rect">
            <a:avLst/>
          </a:prstGeom>
        </p:spPr>
        <p:txBody>
          <a:bodyPr vert="horz" lIns="68580" tIns="34291" rIns="68580" bIns="3429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 smtClean="0"/>
              <a:t>37.42 </a:t>
            </a:r>
            <a:r>
              <a:rPr lang="es-ES" sz="2800" b="1" dirty="0" smtClean="0"/>
              <a:t>€</a:t>
            </a:r>
            <a:endParaRPr lang="es-ES" sz="2800" b="1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214454" y="3709555"/>
            <a:ext cx="6733196" cy="592741"/>
          </a:xfrm>
          <a:prstGeom prst="rect">
            <a:avLst/>
          </a:prstGeom>
        </p:spPr>
        <p:txBody>
          <a:bodyPr vert="horz" lIns="68580" tIns="34291" rIns="68580" bIns="3429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 smtClean="0"/>
              <a:t>La cesta combinada un </a:t>
            </a:r>
            <a:r>
              <a:rPr lang="es-ES" sz="2800" b="1" u="sng" dirty="0" smtClean="0"/>
              <a:t>1.3%</a:t>
            </a:r>
            <a:r>
              <a:rPr lang="es-ES" sz="2800" b="1" dirty="0" smtClean="0"/>
              <a:t> </a:t>
            </a:r>
            <a:r>
              <a:rPr lang="es-ES" sz="2800" b="1" dirty="0" smtClean="0"/>
              <a:t>más barata que la cesta </a:t>
            </a:r>
            <a:r>
              <a:rPr lang="es-ES" sz="2800" b="1" dirty="0" err="1" smtClean="0"/>
              <a:t>Mercadona</a:t>
            </a:r>
            <a:r>
              <a:rPr lang="es-ES" sz="2800" b="1" dirty="0" smtClean="0"/>
              <a:t>.</a:t>
            </a:r>
            <a:endParaRPr lang="es-ES" sz="2800" b="1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14454" y="4694874"/>
            <a:ext cx="6733196" cy="592741"/>
          </a:xfrm>
          <a:prstGeom prst="rect">
            <a:avLst/>
          </a:prstGeom>
        </p:spPr>
        <p:txBody>
          <a:bodyPr vert="horz" lIns="68580" tIns="34291" rIns="68580" bIns="3429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 smtClean="0"/>
              <a:t>Ahorro de </a:t>
            </a:r>
            <a:r>
              <a:rPr lang="es-ES" sz="2800" b="1" dirty="0" smtClean="0"/>
              <a:t>24.96 </a:t>
            </a:r>
            <a:r>
              <a:rPr lang="es-ES" sz="2800" b="1" dirty="0" smtClean="0"/>
              <a:t>€ al año</a:t>
            </a:r>
            <a:endParaRPr lang="es-ES" sz="2800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4122907" y="2219656"/>
            <a:ext cx="1129813" cy="672745"/>
          </a:xfrm>
          <a:prstGeom prst="rect">
            <a:avLst/>
          </a:prstGeom>
        </p:spPr>
        <p:txBody>
          <a:bodyPr vert="horz" lIns="68580" tIns="34291" rIns="68580" bIns="3429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dirty="0" smtClean="0"/>
              <a:t>vs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017332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2115</TotalTime>
  <Words>308</Words>
  <Application>Microsoft Office PowerPoint</Application>
  <PresentationFormat>Presentación en pantalla (4:3)</PresentationFormat>
  <Paragraphs>192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</dc:title>
  <dc:creator>lour.2g@gmail.com</dc:creator>
  <cp:lastModifiedBy>lour.2g@gmail.com</cp:lastModifiedBy>
  <cp:revision>92</cp:revision>
  <dcterms:created xsi:type="dcterms:W3CDTF">2023-10-26T18:17:50Z</dcterms:created>
  <dcterms:modified xsi:type="dcterms:W3CDTF">2023-10-31T22:38:03Z</dcterms:modified>
</cp:coreProperties>
</file>