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Avocado Madness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Ben Bastedo</a:t>
            </a:r>
          </a:p>
          <a:p>
            <a:r>
              <a:rPr lang="en-US" dirty="0" smtClean="0"/>
              <a:t>Lourdes Rodriguez Milano</a:t>
            </a:r>
          </a:p>
          <a:p>
            <a:r>
              <a:rPr lang="en-US" dirty="0" smtClean="0"/>
              <a:t>Bart Harris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6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850" y="105124"/>
            <a:ext cx="8911687" cy="1280890"/>
          </a:xfrm>
        </p:spPr>
        <p:txBody>
          <a:bodyPr/>
          <a:lstStyle/>
          <a:p>
            <a:r>
              <a:rPr lang="en-US" dirty="0" smtClean="0"/>
              <a:t>Avocado Consumption:</a:t>
            </a:r>
            <a:br>
              <a:rPr lang="en-US" dirty="0" smtClean="0"/>
            </a:br>
            <a:r>
              <a:rPr lang="en-US" dirty="0" smtClean="0"/>
              <a:t>Conventional vs. Organic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68" y="1398368"/>
            <a:ext cx="5979647" cy="398643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727" y="5623443"/>
            <a:ext cx="6515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850" y="105124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Avocado Prices </a:t>
            </a:r>
            <a:r>
              <a:rPr lang="en-US" sz="3200" smtClean="0"/>
              <a:t>and Volume </a:t>
            </a:r>
            <a:r>
              <a:rPr lang="en-US" sz="3200" dirty="0" smtClean="0"/>
              <a:t>by Region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1" y="683784"/>
            <a:ext cx="11086596" cy="277164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0" y="3517218"/>
            <a:ext cx="3257262" cy="3340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089" y="3524253"/>
            <a:ext cx="3507821" cy="3340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658" y="3531288"/>
            <a:ext cx="2970454" cy="333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0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850" y="105124"/>
            <a:ext cx="8911687" cy="1280890"/>
          </a:xfrm>
        </p:spPr>
        <p:txBody>
          <a:bodyPr/>
          <a:lstStyle/>
          <a:p>
            <a:r>
              <a:rPr lang="en-US" dirty="0" smtClean="0"/>
              <a:t>Avocado Prices by Region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1" y="1386014"/>
            <a:ext cx="11086596" cy="277164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69" y="4728258"/>
            <a:ext cx="8760030" cy="87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5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850" y="105124"/>
            <a:ext cx="8911687" cy="1280890"/>
          </a:xfrm>
        </p:spPr>
        <p:txBody>
          <a:bodyPr/>
          <a:lstStyle/>
          <a:p>
            <a:r>
              <a:rPr lang="en-US" dirty="0" smtClean="0"/>
              <a:t>Avocado Prices by Region cont.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0" y="851584"/>
            <a:ext cx="11619480" cy="2904870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0" y="3935241"/>
            <a:ext cx="11619480" cy="290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850" y="105124"/>
            <a:ext cx="8911687" cy="1280890"/>
          </a:xfrm>
        </p:spPr>
        <p:txBody>
          <a:bodyPr/>
          <a:lstStyle/>
          <a:p>
            <a:r>
              <a:rPr lang="en-US" dirty="0" smtClean="0"/>
              <a:t>Avocado Price vs. National Inflation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9" y="1482935"/>
            <a:ext cx="5979646" cy="3986431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281" y="1482935"/>
            <a:ext cx="5979646" cy="3986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254" y="5650138"/>
            <a:ext cx="2425700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542" y="5650138"/>
            <a:ext cx="2425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872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34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 3</vt:lpstr>
      <vt:lpstr>Arial</vt:lpstr>
      <vt:lpstr>Wisp</vt:lpstr>
      <vt:lpstr>Avocado Madness</vt:lpstr>
      <vt:lpstr>Avocado Consumption: Conventional vs. Organic</vt:lpstr>
      <vt:lpstr>Avocado Prices and Volume by Region</vt:lpstr>
      <vt:lpstr>Avocado Prices by Region</vt:lpstr>
      <vt:lpstr>Avocado Prices by Region cont.</vt:lpstr>
      <vt:lpstr>Avocado Price vs. National Inflation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Avocado Madness</dc:title>
  <dc:creator>OG Benron</dc:creator>
  <cp:lastModifiedBy>OG Benron</cp:lastModifiedBy>
  <cp:revision>13</cp:revision>
  <dcterms:created xsi:type="dcterms:W3CDTF">2019-11-21T19:17:01Z</dcterms:created>
  <dcterms:modified xsi:type="dcterms:W3CDTF">2019-11-21T21:16:49Z</dcterms:modified>
</cp:coreProperties>
</file>