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78" r:id="rId8"/>
  </p:sldIdLst>
  <p:sldSz cx="9144000" cy="5143500" type="screen16x9"/>
  <p:notesSz cx="7010400" cy="92964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pwirth.github.io/Data-Analytics-Project-2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76646" y="778011"/>
            <a:ext cx="5416977" cy="19740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The BIG Green</a:t>
            </a:r>
            <a:br>
              <a:rPr lang="en-US" sz="5800" dirty="0"/>
            </a:br>
            <a:r>
              <a:rPr lang="en-US" sz="5800" dirty="0"/>
              <a:t>(Dashboard)</a:t>
            </a:r>
            <a:endParaRPr sz="5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223" y="271784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19218" y="1337969"/>
            <a:ext cx="5962087" cy="213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Relationships between greenhouse emission and power generation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07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</a:t>
            </a:r>
          </a:p>
          <a:p>
            <a:r>
              <a:rPr lang="en-US" sz="1000" dirty="0"/>
              <a:t>EIA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841645" y="2832431"/>
            <a:ext cx="181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44293" y="19905"/>
            <a:ext cx="1178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Flask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rgbClr val="FF33CC"/>
                </a:solidFill>
              </a:rPr>
              <a:t>Static html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9236823-4B5A-492E-A5AC-8EDF7A0DC895}"/>
              </a:ext>
            </a:extLst>
          </p:cNvPr>
          <p:cNvSpPr/>
          <p:nvPr/>
        </p:nvSpPr>
        <p:spPr>
          <a:xfrm rot="2119576" flipV="1">
            <a:off x="2444168" y="1590514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F4ED63-2694-494A-9365-3339BCCC2460}"/>
              </a:ext>
            </a:extLst>
          </p:cNvPr>
          <p:cNvCxnSpPr>
            <a:stCxn id="62" idx="2"/>
          </p:cNvCxnSpPr>
          <p:nvPr/>
        </p:nvCxnSpPr>
        <p:spPr>
          <a:xfrm>
            <a:off x="2224568" y="3418903"/>
            <a:ext cx="0" cy="1642953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BC347-6875-4FB2-82DA-010B77A35F54}"/>
              </a:ext>
            </a:extLst>
          </p:cNvPr>
          <p:cNvCxnSpPr/>
          <p:nvPr/>
        </p:nvCxnSpPr>
        <p:spPr>
          <a:xfrm>
            <a:off x="2224568" y="5061856"/>
            <a:ext cx="5192622" cy="0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CC1493-D765-4001-BFC8-C33594EA5FFE}"/>
              </a:ext>
            </a:extLst>
          </p:cNvPr>
          <p:cNvCxnSpPr/>
          <p:nvPr/>
        </p:nvCxnSpPr>
        <p:spPr>
          <a:xfrm flipV="1">
            <a:off x="7417190" y="4789197"/>
            <a:ext cx="0" cy="272659"/>
          </a:xfrm>
          <a:prstGeom prst="straightConnector1">
            <a:avLst/>
          </a:prstGeom>
          <a:ln w="12700">
            <a:solidFill>
              <a:srgbClr val="FF33CC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presumed cleaned, including bridging common attributes across those systems/sources, allowing for easy joins.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643423" y="658023"/>
            <a:ext cx="365760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B455B-F1FC-47B8-A229-AACBAA6E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3377280" cy="298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C8C80-8339-43FD-8596-80DDF011302A}"/>
              </a:ext>
            </a:extLst>
          </p:cNvPr>
          <p:cNvSpPr txBox="1"/>
          <p:nvPr/>
        </p:nvSpPr>
        <p:spPr>
          <a:xfrm>
            <a:off x="258726" y="4498191"/>
            <a:ext cx="400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https://fpwirth.github.io/Data-Analytics-Project-2/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290281" y="1244451"/>
            <a:ext cx="5383156" cy="3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data!!!</a:t>
            </a:r>
          </a:p>
          <a:p>
            <a:pPr lvl="1"/>
            <a:r>
              <a:rPr lang="en-US" sz="1400" dirty="0"/>
              <a:t>We would like to continue the analysis over the next few years to see the trends, and how policies have an effect.</a:t>
            </a:r>
          </a:p>
          <a:p>
            <a:r>
              <a:rPr lang="en-US" sz="1400" dirty="0"/>
              <a:t>More dashboards!!!</a:t>
            </a:r>
          </a:p>
          <a:p>
            <a:pPr lvl="1"/>
            <a:r>
              <a:rPr lang="en-US" sz="1400" dirty="0"/>
              <a:t>Trending analysis for AQI by state </a:t>
            </a:r>
            <a:r>
              <a:rPr lang="en-US" sz="1400"/>
              <a:t>over time.</a:t>
            </a:r>
            <a:endParaRPr lang="en-US" sz="1400" dirty="0"/>
          </a:p>
          <a:p>
            <a:pPr lvl="1"/>
            <a:r>
              <a:rPr lang="en-US" sz="1400" dirty="0"/>
              <a:t>facility emissions trends over time by energy source, and are they getting more efficient or are they being retired?</a:t>
            </a:r>
          </a:p>
          <a:p>
            <a:r>
              <a:rPr lang="en-US" sz="1400" dirty="0"/>
              <a:t>More stats!!!</a:t>
            </a:r>
          </a:p>
          <a:p>
            <a:pPr lvl="1"/>
            <a:r>
              <a:rPr lang="en-US" sz="1400" dirty="0"/>
              <a:t>Is the change in air quality significant?</a:t>
            </a:r>
          </a:p>
          <a:p>
            <a:pPr lvl="1"/>
            <a:r>
              <a:rPr lang="en-US" sz="1400" dirty="0"/>
              <a:t>If so, what are the significant factors?</a:t>
            </a:r>
          </a:p>
          <a:p>
            <a:pPr lvl="2"/>
            <a:r>
              <a:rPr lang="en-US" sz="1400" dirty="0"/>
              <a:t>Change in energy source?</a:t>
            </a:r>
          </a:p>
          <a:p>
            <a:pPr lvl="2"/>
            <a:r>
              <a:rPr lang="en-US" sz="1400" dirty="0"/>
              <a:t>Diminishing energy source?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E8957-D0C7-4825-9D62-B7DD182B1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Image result for nonrenewable energy sources">
            <a:extLst>
              <a:ext uri="{FF2B5EF4-FFF2-40B4-BE49-F238E27FC236}">
                <a16:creationId xmlns:a16="http://schemas.microsoft.com/office/drawing/2014/main" id="{3AAF049B-F5E6-42C8-A50B-1E247769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919F9D39-68EF-45D4-B72B-93E7F3F142D7}"/>
              </a:ext>
            </a:extLst>
          </p:cNvPr>
          <p:cNvSpPr txBox="1">
            <a:spLocks/>
          </p:cNvSpPr>
          <p:nvPr/>
        </p:nvSpPr>
        <p:spPr>
          <a:xfrm>
            <a:off x="88323" y="41477"/>
            <a:ext cx="6024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>
                <a:solidFill>
                  <a:schemeClr val="bg2"/>
                </a:solidFill>
              </a:rPr>
              <a:t>Thanks!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32191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301</Words>
  <Application>Microsoft Office PowerPoint</Application>
  <PresentationFormat>On-screen Show (16:9)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 Light</vt:lpstr>
      <vt:lpstr>Poppins</vt:lpstr>
      <vt:lpstr>Arial</vt:lpstr>
      <vt:lpstr>Muli Regular</vt:lpstr>
      <vt:lpstr>Muli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Lourdes Rodriguez</cp:lastModifiedBy>
  <cp:revision>34</cp:revision>
  <cp:lastPrinted>2020-02-29T01:51:38Z</cp:lastPrinted>
  <dcterms:modified xsi:type="dcterms:W3CDTF">2020-02-29T19:00:43Z</dcterms:modified>
</cp:coreProperties>
</file>