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f8afe7369cf1f6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f8afe7369cf1f6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fd997d4a55dbb5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fd997d4a55dbb5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f6d46eab0a2a9aa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f6d46eab0a2a9aa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6d46eab0a2a9aa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6d46eab0a2a9aa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6d46eab0a2a9aa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6d46eab0a2a9aa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f6d46eab0a2a9aa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f6d46eab0a2a9aa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f8afe7369cf1f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f8afe7369cf1f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f8afe7369cf1f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f8afe7369cf1f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f8afe7369cf1f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f8afe7369cf1f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df8afe7369cf1f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df8afe7369cf1f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jpg"/><Relationship Id="rId5"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3408" y="-1060916"/>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DIGITAL PORTFOLIO</a:t>
            </a:r>
            <a:endParaRPr/>
          </a:p>
        </p:txBody>
      </p:sp>
      <p:sp>
        <p:nvSpPr>
          <p:cNvPr id="55" name="Google Shape;55;p13"/>
          <p:cNvSpPr txBox="1"/>
          <p:nvPr>
            <p:ph idx="1" type="subTitle"/>
          </p:nvPr>
        </p:nvSpPr>
        <p:spPr>
          <a:xfrm>
            <a:off x="623400" y="1693963"/>
            <a:ext cx="8520600" cy="29553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b="1" lang="en-GB" sz="3000"/>
              <a:t>Student Name : S.LOURDHUAKASH</a:t>
            </a:r>
            <a:endParaRPr b="1" sz="3000"/>
          </a:p>
          <a:p>
            <a:pPr indent="0" lvl="0" marL="0" rtl="0" algn="l">
              <a:spcBef>
                <a:spcPts val="0"/>
              </a:spcBef>
              <a:spcAft>
                <a:spcPts val="0"/>
              </a:spcAft>
              <a:buNone/>
            </a:pPr>
            <a:r>
              <a:rPr b="1" lang="en-GB" sz="3000"/>
              <a:t>Register no &amp; NMID:asanm201241320121065                                                      Department : BCA (Bachelor of Computer Application)</a:t>
            </a:r>
            <a:endParaRPr b="1" sz="3000"/>
          </a:p>
          <a:p>
            <a:pPr indent="0" lvl="0" marL="0" rtl="0" algn="l">
              <a:spcBef>
                <a:spcPts val="0"/>
              </a:spcBef>
              <a:spcAft>
                <a:spcPts val="0"/>
              </a:spcAft>
              <a:buNone/>
            </a:pPr>
            <a:r>
              <a:rPr b="1" lang="en-GB" sz="3000"/>
              <a:t>College : Arignar Anna Govt Arts College, Villupuram / ANNAMALAI  UNIVERSITY</a:t>
            </a:r>
            <a:endParaRPr b="1" sz="3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812494" y="219799"/>
            <a:ext cx="88194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600"/>
              <a:t>RESULT’S AND SCREENSHOT’S</a:t>
            </a:r>
            <a:endParaRPr sz="3600"/>
          </a:p>
        </p:txBody>
      </p:sp>
      <p:pic>
        <p:nvPicPr>
          <p:cNvPr id="111" name="Google Shape;111;p22"/>
          <p:cNvPicPr preferRelativeResize="0"/>
          <p:nvPr/>
        </p:nvPicPr>
        <p:blipFill>
          <a:blip r:embed="rId3">
            <a:alphaModFix/>
          </a:blip>
          <a:stretch>
            <a:fillRect/>
          </a:stretch>
        </p:blipFill>
        <p:spPr>
          <a:xfrm>
            <a:off x="152400" y="1115000"/>
            <a:ext cx="2877251" cy="3876099"/>
          </a:xfrm>
          <a:prstGeom prst="rect">
            <a:avLst/>
          </a:prstGeom>
          <a:noFill/>
          <a:ln>
            <a:noFill/>
          </a:ln>
        </p:spPr>
      </p:pic>
      <p:pic>
        <p:nvPicPr>
          <p:cNvPr id="112" name="Google Shape;112;p22"/>
          <p:cNvPicPr preferRelativeResize="0"/>
          <p:nvPr/>
        </p:nvPicPr>
        <p:blipFill>
          <a:blip r:embed="rId4">
            <a:alphaModFix/>
          </a:blip>
          <a:stretch>
            <a:fillRect/>
          </a:stretch>
        </p:blipFill>
        <p:spPr>
          <a:xfrm>
            <a:off x="3182050" y="1115000"/>
            <a:ext cx="2877250" cy="3876100"/>
          </a:xfrm>
          <a:prstGeom prst="rect">
            <a:avLst/>
          </a:prstGeom>
          <a:noFill/>
          <a:ln>
            <a:noFill/>
          </a:ln>
        </p:spPr>
      </p:pic>
      <p:pic>
        <p:nvPicPr>
          <p:cNvPr id="113" name="Google Shape;113;p22"/>
          <p:cNvPicPr preferRelativeResize="0"/>
          <p:nvPr/>
        </p:nvPicPr>
        <p:blipFill>
          <a:blip r:embed="rId5">
            <a:alphaModFix/>
          </a:blip>
          <a:stretch>
            <a:fillRect/>
          </a:stretch>
        </p:blipFill>
        <p:spPr>
          <a:xfrm>
            <a:off x="6211700" y="1114999"/>
            <a:ext cx="2593674" cy="387610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nvSpPr>
        <p:spPr>
          <a:xfrm>
            <a:off x="2194605" y="0"/>
            <a:ext cx="93231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4800"/>
              <a:t>CONCLUSION</a:t>
            </a:r>
            <a:endParaRPr sz="4800"/>
          </a:p>
        </p:txBody>
      </p:sp>
      <p:sp>
        <p:nvSpPr>
          <p:cNvPr id="119" name="Google Shape;119;p23"/>
          <p:cNvSpPr txBox="1"/>
          <p:nvPr/>
        </p:nvSpPr>
        <p:spPr>
          <a:xfrm>
            <a:off x="743638" y="925500"/>
            <a:ext cx="8007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0" y="3"/>
            <a:ext cx="91440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6000">
                <a:solidFill>
                  <a:schemeClr val="dk2"/>
                </a:solidFill>
              </a:rPr>
              <a:t>PROJECT TITLE</a:t>
            </a:r>
            <a:endParaRPr sz="6000">
              <a:solidFill>
                <a:schemeClr val="dk2"/>
              </a:solidFill>
            </a:endParaRPr>
          </a:p>
        </p:txBody>
      </p:sp>
      <p:sp>
        <p:nvSpPr>
          <p:cNvPr id="61" name="Google Shape;61;p14"/>
          <p:cNvSpPr txBox="1"/>
          <p:nvPr/>
        </p:nvSpPr>
        <p:spPr>
          <a:xfrm>
            <a:off x="0" y="2048678"/>
            <a:ext cx="9144000" cy="156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solidFill>
                  <a:schemeClr val="dk2"/>
                </a:solidFill>
              </a:rPr>
              <a:t>My Journey as a Student: </a:t>
            </a:r>
            <a:endParaRPr sz="3000">
              <a:solidFill>
                <a:schemeClr val="dk2"/>
              </a:solidFill>
            </a:endParaRPr>
          </a:p>
          <a:p>
            <a:pPr indent="0" lvl="0" marL="0" rtl="0" algn="ctr">
              <a:spcBef>
                <a:spcPts val="0"/>
              </a:spcBef>
              <a:spcAft>
                <a:spcPts val="0"/>
              </a:spcAft>
              <a:buNone/>
            </a:pPr>
            <a:r>
              <a:rPr lang="en-GB" sz="3000">
                <a:solidFill>
                  <a:schemeClr val="dk2"/>
                </a:solidFill>
              </a:rPr>
              <a:t>A Portfolio of Learning </a:t>
            </a:r>
            <a:endParaRPr sz="3000">
              <a:solidFill>
                <a:schemeClr val="dk2"/>
              </a:solidFill>
            </a:endParaRPr>
          </a:p>
          <a:p>
            <a:pPr indent="0" lvl="0" marL="0" rtl="0" algn="ctr">
              <a:spcBef>
                <a:spcPts val="0"/>
              </a:spcBef>
              <a:spcAft>
                <a:spcPts val="0"/>
              </a:spcAft>
              <a:buNone/>
            </a:pPr>
            <a:r>
              <a:rPr lang="en-GB" sz="3000">
                <a:solidFill>
                  <a:schemeClr val="dk2"/>
                </a:solidFill>
              </a:rPr>
              <a:t>and Growth</a:t>
            </a:r>
            <a:endParaRPr sz="30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509525" y="0"/>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rPr>
              <a:t>AGENDA</a:t>
            </a:r>
            <a:endParaRPr sz="3600">
              <a:solidFill>
                <a:schemeClr val="dk2"/>
              </a:solidFill>
            </a:endParaRPr>
          </a:p>
        </p:txBody>
      </p:sp>
      <p:sp>
        <p:nvSpPr>
          <p:cNvPr id="67" name="Google Shape;67;p15"/>
          <p:cNvSpPr txBox="1"/>
          <p:nvPr/>
        </p:nvSpPr>
        <p:spPr>
          <a:xfrm flipH="1">
            <a:off x="385690" y="1121060"/>
            <a:ext cx="9144000" cy="3474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2"/>
              </a:buClr>
              <a:buSzPts val="2400"/>
              <a:buChar char="●"/>
            </a:pPr>
            <a:r>
              <a:rPr lang="en-GB" sz="2400">
                <a:solidFill>
                  <a:schemeClr val="dk2"/>
                </a:solidFill>
              </a:rPr>
              <a:t>PROBLEM STATEMENT</a:t>
            </a:r>
            <a:endParaRPr sz="2400">
              <a:solidFill>
                <a:schemeClr val="dk2"/>
              </a:solidFill>
            </a:endParaRPr>
          </a:p>
          <a:p>
            <a:pPr indent="-381000" lvl="0" marL="457200" rtl="0" algn="l">
              <a:spcBef>
                <a:spcPts val="0"/>
              </a:spcBef>
              <a:spcAft>
                <a:spcPts val="0"/>
              </a:spcAft>
              <a:buClr>
                <a:schemeClr val="dk2"/>
              </a:buClr>
              <a:buSzPts val="2400"/>
              <a:buChar char="●"/>
            </a:pPr>
            <a:r>
              <a:rPr lang="en-GB" sz="2400">
                <a:solidFill>
                  <a:schemeClr val="dk2"/>
                </a:solidFill>
              </a:rPr>
              <a:t>PROJECT OVERVIEW</a:t>
            </a:r>
            <a:endParaRPr sz="2400">
              <a:solidFill>
                <a:schemeClr val="dk2"/>
              </a:solidFill>
            </a:endParaRPr>
          </a:p>
          <a:p>
            <a:pPr indent="-381000" lvl="0" marL="457200" rtl="0" algn="l">
              <a:spcBef>
                <a:spcPts val="0"/>
              </a:spcBef>
              <a:spcAft>
                <a:spcPts val="0"/>
              </a:spcAft>
              <a:buClr>
                <a:schemeClr val="dk2"/>
              </a:buClr>
              <a:buSzPts val="2400"/>
              <a:buChar char="●"/>
            </a:pPr>
            <a:r>
              <a:rPr lang="en-GB" sz="2400">
                <a:solidFill>
                  <a:schemeClr val="dk2"/>
                </a:solidFill>
              </a:rPr>
              <a:t>END USERS</a:t>
            </a:r>
            <a:endParaRPr sz="2400">
              <a:solidFill>
                <a:schemeClr val="dk2"/>
              </a:solidFill>
            </a:endParaRPr>
          </a:p>
          <a:p>
            <a:pPr indent="-381000" lvl="0" marL="457200" rtl="0" algn="l">
              <a:spcBef>
                <a:spcPts val="0"/>
              </a:spcBef>
              <a:spcAft>
                <a:spcPts val="0"/>
              </a:spcAft>
              <a:buClr>
                <a:schemeClr val="dk2"/>
              </a:buClr>
              <a:buSzPts val="2400"/>
              <a:buChar char="●"/>
            </a:pPr>
            <a:r>
              <a:rPr lang="en-GB" sz="2400">
                <a:solidFill>
                  <a:schemeClr val="dk2"/>
                </a:solidFill>
              </a:rPr>
              <a:t>TOOLS AND TECHNOLOGIES</a:t>
            </a:r>
            <a:endParaRPr sz="2400">
              <a:solidFill>
                <a:schemeClr val="dk2"/>
              </a:solidFill>
            </a:endParaRPr>
          </a:p>
          <a:p>
            <a:pPr indent="-381000" lvl="0" marL="457200" rtl="0" algn="l">
              <a:spcBef>
                <a:spcPts val="0"/>
              </a:spcBef>
              <a:spcAft>
                <a:spcPts val="0"/>
              </a:spcAft>
              <a:buClr>
                <a:schemeClr val="dk2"/>
              </a:buClr>
              <a:buSzPts val="2400"/>
              <a:buChar char="●"/>
            </a:pPr>
            <a:r>
              <a:rPr lang="en-GB" sz="2400">
                <a:solidFill>
                  <a:schemeClr val="dk2"/>
                </a:solidFill>
              </a:rPr>
              <a:t>PORTFOLIO DESIGN AND LAYOUT</a:t>
            </a:r>
            <a:endParaRPr sz="2400">
              <a:solidFill>
                <a:schemeClr val="dk2"/>
              </a:solidFill>
            </a:endParaRPr>
          </a:p>
          <a:p>
            <a:pPr indent="-381000" lvl="0" marL="457200" rtl="0" algn="l">
              <a:spcBef>
                <a:spcPts val="0"/>
              </a:spcBef>
              <a:spcAft>
                <a:spcPts val="0"/>
              </a:spcAft>
              <a:buClr>
                <a:schemeClr val="dk2"/>
              </a:buClr>
              <a:buSzPts val="2400"/>
              <a:buChar char="●"/>
            </a:pPr>
            <a:r>
              <a:rPr lang="en-GB" sz="2400">
                <a:solidFill>
                  <a:schemeClr val="dk2"/>
                </a:solidFill>
              </a:rPr>
              <a:t>FEATURES AND FUNCTIONALITY</a:t>
            </a:r>
            <a:endParaRPr sz="2400">
              <a:solidFill>
                <a:schemeClr val="dk2"/>
              </a:solidFill>
            </a:endParaRPr>
          </a:p>
          <a:p>
            <a:pPr indent="-381000" lvl="0" marL="457200" rtl="0" algn="l">
              <a:spcBef>
                <a:spcPts val="0"/>
              </a:spcBef>
              <a:spcAft>
                <a:spcPts val="0"/>
              </a:spcAft>
              <a:buClr>
                <a:schemeClr val="dk2"/>
              </a:buClr>
              <a:buSzPts val="2400"/>
              <a:buChar char="●"/>
            </a:pPr>
            <a:r>
              <a:rPr lang="en-GB" sz="2400">
                <a:solidFill>
                  <a:schemeClr val="dk2"/>
                </a:solidFill>
              </a:rPr>
              <a:t>RESULTS AND SCREENSHOTS</a:t>
            </a:r>
            <a:endParaRPr sz="2400">
              <a:solidFill>
                <a:schemeClr val="dk2"/>
              </a:solidFill>
            </a:endParaRPr>
          </a:p>
          <a:p>
            <a:pPr indent="-381000" lvl="0" marL="457200" rtl="0" algn="l">
              <a:spcBef>
                <a:spcPts val="0"/>
              </a:spcBef>
              <a:spcAft>
                <a:spcPts val="0"/>
              </a:spcAft>
              <a:buClr>
                <a:schemeClr val="dk2"/>
              </a:buClr>
              <a:buSzPts val="2400"/>
              <a:buChar char="●"/>
            </a:pPr>
            <a:r>
              <a:rPr lang="en-GB" sz="2400">
                <a:solidFill>
                  <a:schemeClr val="dk2"/>
                </a:solidFill>
              </a:rPr>
              <a:t>CONCLUSION </a:t>
            </a:r>
            <a:endParaRPr sz="2400">
              <a:solidFill>
                <a:schemeClr val="dk2"/>
              </a:solidFill>
            </a:endParaRPr>
          </a:p>
          <a:p>
            <a:pPr indent="-381000" lvl="0" marL="457200" rtl="0" algn="l">
              <a:spcBef>
                <a:spcPts val="0"/>
              </a:spcBef>
              <a:spcAft>
                <a:spcPts val="0"/>
              </a:spcAft>
              <a:buClr>
                <a:schemeClr val="dk2"/>
              </a:buClr>
              <a:buSzPts val="2400"/>
              <a:buChar char="●"/>
            </a:pPr>
            <a:r>
              <a:rPr lang="en-GB" sz="2400">
                <a:solidFill>
                  <a:schemeClr val="dk2"/>
                </a:solidFill>
              </a:rPr>
              <a:t>GITHUB LINK</a:t>
            </a:r>
            <a:endParaRPr sz="24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1" y="1157390"/>
            <a:ext cx="9144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3000">
              <a:solidFill>
                <a:schemeClr val="dk2"/>
              </a:solidFill>
            </a:endParaRPr>
          </a:p>
        </p:txBody>
      </p:sp>
      <p:sp>
        <p:nvSpPr>
          <p:cNvPr id="73" name="Google Shape;73;p16"/>
          <p:cNvSpPr txBox="1"/>
          <p:nvPr/>
        </p:nvSpPr>
        <p:spPr>
          <a:xfrm rot="564">
            <a:off x="613559" y="750"/>
            <a:ext cx="9144000" cy="74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600">
                <a:solidFill>
                  <a:schemeClr val="dk2"/>
                </a:solidFill>
              </a:rPr>
              <a:t>PROBLEM STATEMENT</a:t>
            </a:r>
            <a:endParaRPr sz="3600">
              <a:solidFill>
                <a:schemeClr val="dk2"/>
              </a:solidFill>
            </a:endParaRPr>
          </a:p>
        </p:txBody>
      </p:sp>
      <p:sp>
        <p:nvSpPr>
          <p:cNvPr id="74" name="Google Shape;74;p16"/>
          <p:cNvSpPr txBox="1"/>
          <p:nvPr/>
        </p:nvSpPr>
        <p:spPr>
          <a:xfrm>
            <a:off x="315293" y="-1155900"/>
            <a:ext cx="8828700"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0" y="213898"/>
            <a:ext cx="8262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t>PROJECT OVERVIEW</a:t>
            </a:r>
            <a:endParaRPr sz="3000"/>
          </a:p>
        </p:txBody>
      </p:sp>
      <p:sp>
        <p:nvSpPr>
          <p:cNvPr id="80" name="Google Shape;80;p17"/>
          <p:cNvSpPr txBox="1"/>
          <p:nvPr/>
        </p:nvSpPr>
        <p:spPr>
          <a:xfrm>
            <a:off x="214353" y="1670014"/>
            <a:ext cx="9144000" cy="2955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GB" sz="3000">
                <a:solidFill>
                  <a:schemeClr val="dk2"/>
                </a:solidFill>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30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2809301" y="221670"/>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END USERS</a:t>
            </a:r>
            <a:endParaRPr sz="3000">
              <a:solidFill>
                <a:schemeClr val="dk2"/>
              </a:solidFill>
            </a:endParaRPr>
          </a:p>
        </p:txBody>
      </p:sp>
      <p:sp>
        <p:nvSpPr>
          <p:cNvPr id="86" name="Google Shape;86;p18"/>
          <p:cNvSpPr txBox="1"/>
          <p:nvPr/>
        </p:nvSpPr>
        <p:spPr>
          <a:xfrm>
            <a:off x="0" y="2048678"/>
            <a:ext cx="91440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The primary end users of our portfolio project are students, job seekers, tv showcase their skills. Recruiters and hiring managers are the secondary end users who can quickly view the candidate’s profile and achievements through the portfolio.</a:t>
            </a:r>
            <a:endParaRPr sz="30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flipH="1" rot="564">
            <a:off x="2466025" y="754"/>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TOOLS AND TECHNOLOGIES</a:t>
            </a:r>
            <a:endParaRPr sz="3000">
              <a:solidFill>
                <a:schemeClr val="dk2"/>
              </a:solidFill>
            </a:endParaRPr>
          </a:p>
        </p:txBody>
      </p:sp>
      <p:sp>
        <p:nvSpPr>
          <p:cNvPr id="92" name="Google Shape;92;p19"/>
          <p:cNvSpPr txBox="1"/>
          <p:nvPr/>
        </p:nvSpPr>
        <p:spPr>
          <a:xfrm>
            <a:off x="0" y="1300938"/>
            <a:ext cx="91440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3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125" y="590692"/>
            <a:ext cx="91440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3000">
              <a:solidFill>
                <a:schemeClr val="dk2"/>
              </a:solidFill>
            </a:endParaRPr>
          </a:p>
        </p:txBody>
      </p:sp>
      <p:sp>
        <p:nvSpPr>
          <p:cNvPr id="98" name="Google Shape;98;p20"/>
          <p:cNvSpPr txBox="1"/>
          <p:nvPr/>
        </p:nvSpPr>
        <p:spPr>
          <a:xfrm flipH="1" rot="-10798083">
            <a:off x="124" y="1584877"/>
            <a:ext cx="9144001" cy="46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99" name="Google Shape;99;p20"/>
          <p:cNvSpPr txBox="1"/>
          <p:nvPr/>
        </p:nvSpPr>
        <p:spPr>
          <a:xfrm>
            <a:off x="1094850" y="-55800"/>
            <a:ext cx="6954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000"/>
              <a:t>PORTFOLIO DESIGN AND LAYOUT</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1845325" y="180464"/>
            <a:ext cx="9144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FEATURES AND FUNCTIONALITIES</a:t>
            </a:r>
            <a:endParaRPr sz="3000">
              <a:solidFill>
                <a:schemeClr val="dk2"/>
              </a:solidFill>
            </a:endParaRPr>
          </a:p>
        </p:txBody>
      </p:sp>
      <p:sp>
        <p:nvSpPr>
          <p:cNvPr id="105" name="Google Shape;105;p21"/>
          <p:cNvSpPr txBox="1"/>
          <p:nvPr/>
        </p:nvSpPr>
        <p:spPr>
          <a:xfrm>
            <a:off x="5" y="1272684"/>
            <a:ext cx="9144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3000">
                <a:solidFill>
                  <a:schemeClr val="dk2"/>
                </a:solidFill>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3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