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16422-07D7-4ECD-B0EC-0670C122A477}" v="6" dt="2023-07-26T14:14:23.763"/>
    <p1510:client id="{5FF4F765-A8BF-49B2-85EB-EAB9064752CE}" v="52" dt="2023-07-26T16:48:23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4" d="100"/>
          <a:sy n="54" d="100"/>
        </p:scale>
        <p:origin x="6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rdes L." userId="b4e5647feec35335" providerId="LiveId" clId="{5FF4F765-A8BF-49B2-85EB-EAB9064752CE}"/>
    <pc:docChg chg="undo redo custSel addSld delSld modSld sldOrd">
      <pc:chgData name="Lourdes L." userId="b4e5647feec35335" providerId="LiveId" clId="{5FF4F765-A8BF-49B2-85EB-EAB9064752CE}" dt="2023-07-26T16:48:55.960" v="1413" actId="1076"/>
      <pc:docMkLst>
        <pc:docMk/>
      </pc:docMkLst>
      <pc:sldChg chg="addSp modSp mod setBg">
        <pc:chgData name="Lourdes L." userId="b4e5647feec35335" providerId="LiveId" clId="{5FF4F765-A8BF-49B2-85EB-EAB9064752CE}" dt="2023-07-26T16:09:30.644" v="1182" actId="1035"/>
        <pc:sldMkLst>
          <pc:docMk/>
          <pc:sldMk cId="1008336171" sldId="256"/>
        </pc:sldMkLst>
        <pc:spChg chg="mod">
          <ac:chgData name="Lourdes L." userId="b4e5647feec35335" providerId="LiveId" clId="{5FF4F765-A8BF-49B2-85EB-EAB9064752CE}" dt="2023-07-26T16:09:30.644" v="1182" actId="1035"/>
          <ac:spMkLst>
            <pc:docMk/>
            <pc:sldMk cId="1008336171" sldId="256"/>
            <ac:spMk id="2" creationId="{F5C173AF-11E3-AA6C-FF54-658A2AE746FE}"/>
          </ac:spMkLst>
        </pc:spChg>
        <pc:spChg chg="mod">
          <ac:chgData name="Lourdes L." userId="b4e5647feec35335" providerId="LiveId" clId="{5FF4F765-A8BF-49B2-85EB-EAB9064752CE}" dt="2023-07-26T16:09:30.644" v="1182" actId="1035"/>
          <ac:spMkLst>
            <pc:docMk/>
            <pc:sldMk cId="1008336171" sldId="256"/>
            <ac:spMk id="3" creationId="{59DBC92C-4EA3-D765-3742-DBB53EBD7942}"/>
          </ac:spMkLst>
        </pc:spChg>
        <pc:spChg chg="add mod ord">
          <ac:chgData name="Lourdes L." userId="b4e5647feec35335" providerId="LiveId" clId="{5FF4F765-A8BF-49B2-85EB-EAB9064752CE}" dt="2023-07-26T16:06:45.107" v="1158" actId="171"/>
          <ac:spMkLst>
            <pc:docMk/>
            <pc:sldMk cId="1008336171" sldId="256"/>
            <ac:spMk id="4" creationId="{63F66908-58D2-69FE-6D3A-24E25F6988B0}"/>
          </ac:spMkLst>
        </pc:spChg>
        <pc:picChg chg="add mod">
          <ac:chgData name="Lourdes L." userId="b4e5647feec35335" providerId="LiveId" clId="{5FF4F765-A8BF-49B2-85EB-EAB9064752CE}" dt="2023-07-26T15:52:29.359" v="787" actId="732"/>
          <ac:picMkLst>
            <pc:docMk/>
            <pc:sldMk cId="1008336171" sldId="256"/>
            <ac:picMk id="1026" creationId="{939B6B48-62F2-915A-292B-22ABB7290EBE}"/>
          </ac:picMkLst>
        </pc:picChg>
        <pc:picChg chg="add mod">
          <ac:chgData name="Lourdes L." userId="b4e5647feec35335" providerId="LiveId" clId="{5FF4F765-A8BF-49B2-85EB-EAB9064752CE}" dt="2023-07-26T16:06:57.713" v="1162" actId="171"/>
          <ac:picMkLst>
            <pc:docMk/>
            <pc:sldMk cId="1008336171" sldId="256"/>
            <ac:picMk id="1028" creationId="{8798C612-026E-8028-C30C-66E7F7667AFE}"/>
          </ac:picMkLst>
        </pc:picChg>
      </pc:sldChg>
      <pc:sldChg chg="modSp add del mod ord">
        <pc:chgData name="Lourdes L." userId="b4e5647feec35335" providerId="LiveId" clId="{5FF4F765-A8BF-49B2-85EB-EAB9064752CE}" dt="2023-07-26T16:45:49.051" v="1332" actId="20577"/>
        <pc:sldMkLst>
          <pc:docMk/>
          <pc:sldMk cId="1474117011" sldId="258"/>
        </pc:sldMkLst>
        <pc:spChg chg="mod">
          <ac:chgData name="Lourdes L." userId="b4e5647feec35335" providerId="LiveId" clId="{5FF4F765-A8BF-49B2-85EB-EAB9064752CE}" dt="2023-07-26T16:45:19.724" v="1307" actId="20577"/>
          <ac:spMkLst>
            <pc:docMk/>
            <pc:sldMk cId="1474117011" sldId="258"/>
            <ac:spMk id="2" creationId="{82763AEC-A3BC-CEF8-DA17-48F930BE95EC}"/>
          </ac:spMkLst>
        </pc:spChg>
        <pc:spChg chg="mod">
          <ac:chgData name="Lourdes L." userId="b4e5647feec35335" providerId="LiveId" clId="{5FF4F765-A8BF-49B2-85EB-EAB9064752CE}" dt="2023-07-26T16:45:49.051" v="1332" actId="20577"/>
          <ac:spMkLst>
            <pc:docMk/>
            <pc:sldMk cId="1474117011" sldId="258"/>
            <ac:spMk id="3" creationId="{412B0B61-4FEB-ECEE-265A-DD8B144EAD44}"/>
          </ac:spMkLst>
        </pc:spChg>
      </pc:sldChg>
      <pc:sldChg chg="addSp delSp modSp add del mod ord">
        <pc:chgData name="Lourdes L." userId="b4e5647feec35335" providerId="LiveId" clId="{5FF4F765-A8BF-49B2-85EB-EAB9064752CE}" dt="2023-07-26T16:46:15.185" v="1346" actId="20577"/>
        <pc:sldMkLst>
          <pc:docMk/>
          <pc:sldMk cId="819257717" sldId="259"/>
        </pc:sldMkLst>
        <pc:spChg chg="add del">
          <ac:chgData name="Lourdes L." userId="b4e5647feec35335" providerId="LiveId" clId="{5FF4F765-A8BF-49B2-85EB-EAB9064752CE}" dt="2023-07-26T15:04:06.657" v="122" actId="478"/>
          <ac:spMkLst>
            <pc:docMk/>
            <pc:sldMk cId="819257717" sldId="259"/>
            <ac:spMk id="2" creationId="{82763AEC-A3BC-CEF8-DA17-48F930BE95EC}"/>
          </ac:spMkLst>
        </pc:spChg>
        <pc:spChg chg="add del mod">
          <ac:chgData name="Lourdes L." userId="b4e5647feec35335" providerId="LiveId" clId="{5FF4F765-A8BF-49B2-85EB-EAB9064752CE}" dt="2023-07-26T15:01:32.166" v="21"/>
          <ac:spMkLst>
            <pc:docMk/>
            <pc:sldMk cId="819257717" sldId="259"/>
            <ac:spMk id="3" creationId="{88349848-C800-67BB-017D-92AB226494EE}"/>
          </ac:spMkLst>
        </pc:spChg>
        <pc:spChg chg="mod">
          <ac:chgData name="Lourdes L." userId="b4e5647feec35335" providerId="LiveId" clId="{5FF4F765-A8BF-49B2-85EB-EAB9064752CE}" dt="2023-07-26T16:46:15.185" v="1346" actId="20577"/>
          <ac:spMkLst>
            <pc:docMk/>
            <pc:sldMk cId="819257717" sldId="259"/>
            <ac:spMk id="4" creationId="{861B3CD9-5781-5D4F-A337-B7C00C62EA5B}"/>
          </ac:spMkLst>
        </pc:spChg>
        <pc:spChg chg="add del mod">
          <ac:chgData name="Lourdes L." userId="b4e5647feec35335" providerId="LiveId" clId="{5FF4F765-A8BF-49B2-85EB-EAB9064752CE}" dt="2023-07-26T15:04:06.959" v="123"/>
          <ac:spMkLst>
            <pc:docMk/>
            <pc:sldMk cId="819257717" sldId="259"/>
            <ac:spMk id="6" creationId="{A20BA74C-61FE-F7E4-8C66-2DDA2CDB6D76}"/>
          </ac:spMkLst>
        </pc:spChg>
        <pc:spChg chg="add del mod">
          <ac:chgData name="Lourdes L." userId="b4e5647feec35335" providerId="LiveId" clId="{5FF4F765-A8BF-49B2-85EB-EAB9064752CE}" dt="2023-07-26T15:01:40.729" v="24"/>
          <ac:spMkLst>
            <pc:docMk/>
            <pc:sldMk cId="819257717" sldId="259"/>
            <ac:spMk id="7" creationId="{E242981D-AE80-4159-4DB5-000962ED3F22}"/>
          </ac:spMkLst>
        </pc:spChg>
        <pc:spChg chg="add del mod">
          <ac:chgData name="Lourdes L." userId="b4e5647feec35335" providerId="LiveId" clId="{5FF4F765-A8BF-49B2-85EB-EAB9064752CE}" dt="2023-07-26T15:42:58.494" v="769" actId="108"/>
          <ac:spMkLst>
            <pc:docMk/>
            <pc:sldMk cId="819257717" sldId="259"/>
            <ac:spMk id="8" creationId="{B0ABC879-3710-22D9-C911-ED3A9FE31DF2}"/>
          </ac:spMkLst>
        </pc:spChg>
      </pc:sldChg>
      <pc:sldChg chg="modSp mod ord">
        <pc:chgData name="Lourdes L." userId="b4e5647feec35335" providerId="LiveId" clId="{5FF4F765-A8BF-49B2-85EB-EAB9064752CE}" dt="2023-07-26T16:12:29.266" v="1280" actId="6549"/>
        <pc:sldMkLst>
          <pc:docMk/>
          <pc:sldMk cId="3926400946" sldId="260"/>
        </pc:sldMkLst>
        <pc:spChg chg="mod">
          <ac:chgData name="Lourdes L." userId="b4e5647feec35335" providerId="LiveId" clId="{5FF4F765-A8BF-49B2-85EB-EAB9064752CE}" dt="2023-07-26T15:42:28.864" v="767" actId="207"/>
          <ac:spMkLst>
            <pc:docMk/>
            <pc:sldMk cId="3926400946" sldId="260"/>
            <ac:spMk id="2" creationId="{03BA4BD2-B119-479F-358B-4283FC795868}"/>
          </ac:spMkLst>
        </pc:spChg>
        <pc:spChg chg="mod">
          <ac:chgData name="Lourdes L." userId="b4e5647feec35335" providerId="LiveId" clId="{5FF4F765-A8BF-49B2-85EB-EAB9064752CE}" dt="2023-07-26T16:12:29.266" v="1280" actId="6549"/>
          <ac:spMkLst>
            <pc:docMk/>
            <pc:sldMk cId="3926400946" sldId="260"/>
            <ac:spMk id="5" creationId="{51BD9C73-9DCB-B9AC-4B93-DEBCDCA59A7F}"/>
          </ac:spMkLst>
        </pc:spChg>
      </pc:sldChg>
      <pc:sldChg chg="modSp mod">
        <pc:chgData name="Lourdes L." userId="b4e5647feec35335" providerId="LiveId" clId="{5FF4F765-A8BF-49B2-85EB-EAB9064752CE}" dt="2023-07-26T16:48:25.684" v="1389" actId="12"/>
        <pc:sldMkLst>
          <pc:docMk/>
          <pc:sldMk cId="1618789882" sldId="261"/>
        </pc:sldMkLst>
        <pc:spChg chg="mod">
          <ac:chgData name="Lourdes L." userId="b4e5647feec35335" providerId="LiveId" clId="{5FF4F765-A8BF-49B2-85EB-EAB9064752CE}" dt="2023-07-26T15:43:40.269" v="770" actId="207"/>
          <ac:spMkLst>
            <pc:docMk/>
            <pc:sldMk cId="1618789882" sldId="261"/>
            <ac:spMk id="2" creationId="{78F69154-07F7-0C30-C628-29EAA469E032}"/>
          </ac:spMkLst>
        </pc:spChg>
        <pc:spChg chg="mod">
          <ac:chgData name="Lourdes L." userId="b4e5647feec35335" providerId="LiveId" clId="{5FF4F765-A8BF-49B2-85EB-EAB9064752CE}" dt="2023-07-26T16:48:25.684" v="1389" actId="12"/>
          <ac:spMkLst>
            <pc:docMk/>
            <pc:sldMk cId="1618789882" sldId="261"/>
            <ac:spMk id="4" creationId="{A8644297-0D4D-5200-89AB-B16173FFE95D}"/>
          </ac:spMkLst>
        </pc:spChg>
      </pc:sldChg>
      <pc:sldChg chg="modSp mod">
        <pc:chgData name="Lourdes L." userId="b4e5647feec35335" providerId="LiveId" clId="{5FF4F765-A8BF-49B2-85EB-EAB9064752CE}" dt="2023-07-26T16:14:21.039" v="1282" actId="27636"/>
        <pc:sldMkLst>
          <pc:docMk/>
          <pc:sldMk cId="997121632" sldId="262"/>
        </pc:sldMkLst>
        <pc:spChg chg="mod">
          <ac:chgData name="Lourdes L." userId="b4e5647feec35335" providerId="LiveId" clId="{5FF4F765-A8BF-49B2-85EB-EAB9064752CE}" dt="2023-07-26T15:43:57.334" v="771" actId="207"/>
          <ac:spMkLst>
            <pc:docMk/>
            <pc:sldMk cId="997121632" sldId="262"/>
            <ac:spMk id="2" creationId="{78F69154-07F7-0C30-C628-29EAA469E032}"/>
          </ac:spMkLst>
        </pc:spChg>
        <pc:spChg chg="mod">
          <ac:chgData name="Lourdes L." userId="b4e5647feec35335" providerId="LiveId" clId="{5FF4F765-A8BF-49B2-85EB-EAB9064752CE}" dt="2023-07-26T16:14:21.039" v="1282" actId="27636"/>
          <ac:spMkLst>
            <pc:docMk/>
            <pc:sldMk cId="997121632" sldId="262"/>
            <ac:spMk id="4" creationId="{95A7CDCD-D202-2E60-BE52-8AF2EFEBB70F}"/>
          </ac:spMkLst>
        </pc:spChg>
      </pc:sldChg>
      <pc:sldChg chg="addSp delSp modSp add mod ord setBg modClrScheme chgLayout">
        <pc:chgData name="Lourdes L." userId="b4e5647feec35335" providerId="LiveId" clId="{5FF4F765-A8BF-49B2-85EB-EAB9064752CE}" dt="2023-07-26T16:48:07.885" v="1385" actId="404"/>
        <pc:sldMkLst>
          <pc:docMk/>
          <pc:sldMk cId="1096421706" sldId="263"/>
        </pc:sldMkLst>
        <pc:spChg chg="del mod ord">
          <ac:chgData name="Lourdes L." userId="b4e5647feec35335" providerId="LiveId" clId="{5FF4F765-A8BF-49B2-85EB-EAB9064752CE}" dt="2023-07-26T15:18:18.498" v="513" actId="478"/>
          <ac:spMkLst>
            <pc:docMk/>
            <pc:sldMk cId="1096421706" sldId="263"/>
            <ac:spMk id="2" creationId="{F5C173AF-11E3-AA6C-FF54-658A2AE746FE}"/>
          </ac:spMkLst>
        </pc:spChg>
        <pc:spChg chg="del mod ord">
          <ac:chgData name="Lourdes L." userId="b4e5647feec35335" providerId="LiveId" clId="{5FF4F765-A8BF-49B2-85EB-EAB9064752CE}" dt="2023-07-26T15:18:22.941" v="515" actId="478"/>
          <ac:spMkLst>
            <pc:docMk/>
            <pc:sldMk cId="1096421706" sldId="263"/>
            <ac:spMk id="3" creationId="{59DBC92C-4EA3-D765-3742-DBB53EBD7942}"/>
          </ac:spMkLst>
        </pc:spChg>
        <pc:spChg chg="add del mod">
          <ac:chgData name="Lourdes L." userId="b4e5647feec35335" providerId="LiveId" clId="{5FF4F765-A8BF-49B2-85EB-EAB9064752CE}" dt="2023-07-26T15:18:20.986" v="514" actId="478"/>
          <ac:spMkLst>
            <pc:docMk/>
            <pc:sldMk cId="1096421706" sldId="263"/>
            <ac:spMk id="5" creationId="{B8A5A6A5-CE8F-4C38-F22E-1D9D9BA34801}"/>
          </ac:spMkLst>
        </pc:spChg>
        <pc:spChg chg="add del mod">
          <ac:chgData name="Lourdes L." userId="b4e5647feec35335" providerId="LiveId" clId="{5FF4F765-A8BF-49B2-85EB-EAB9064752CE}" dt="2023-07-26T15:18:25.434" v="516" actId="478"/>
          <ac:spMkLst>
            <pc:docMk/>
            <pc:sldMk cId="1096421706" sldId="263"/>
            <ac:spMk id="7" creationId="{A85C0116-B85A-AB0F-4723-C752F58E7724}"/>
          </ac:spMkLst>
        </pc:spChg>
        <pc:spChg chg="add mod ord">
          <ac:chgData name="Lourdes L." userId="b4e5647feec35335" providerId="LiveId" clId="{5FF4F765-A8BF-49B2-85EB-EAB9064752CE}" dt="2023-07-26T16:48:07.885" v="1385" actId="404"/>
          <ac:spMkLst>
            <pc:docMk/>
            <pc:sldMk cId="1096421706" sldId="263"/>
            <ac:spMk id="9" creationId="{D0B2BAA3-2E91-776F-6FEF-50E031AED395}"/>
          </ac:spMkLst>
        </pc:spChg>
        <pc:spChg chg="add del mod ord">
          <ac:chgData name="Lourdes L." userId="b4e5647feec35335" providerId="LiveId" clId="{5FF4F765-A8BF-49B2-85EB-EAB9064752CE}" dt="2023-07-26T15:25:39.645" v="592"/>
          <ac:spMkLst>
            <pc:docMk/>
            <pc:sldMk cId="1096421706" sldId="263"/>
            <ac:spMk id="10" creationId="{D36664BE-D620-8582-3E59-5267ED061019}"/>
          </ac:spMkLst>
        </pc:spChg>
        <pc:spChg chg="add mod ord">
          <ac:chgData name="Lourdes L." userId="b4e5647feec35335" providerId="LiveId" clId="{5FF4F765-A8BF-49B2-85EB-EAB9064752CE}" dt="2023-07-26T16:04:28.460" v="1134" actId="1036"/>
          <ac:spMkLst>
            <pc:docMk/>
            <pc:sldMk cId="1096421706" sldId="263"/>
            <ac:spMk id="11" creationId="{967D7898-408F-4922-A75B-403CA5E0FCB6}"/>
          </ac:spMkLst>
        </pc:spChg>
        <pc:graphicFrameChg chg="add del mod">
          <ac:chgData name="Lourdes L." userId="b4e5647feec35335" providerId="LiveId" clId="{5FF4F765-A8BF-49B2-85EB-EAB9064752CE}" dt="2023-07-26T15:25:38.164" v="591" actId="478"/>
          <ac:graphicFrameMkLst>
            <pc:docMk/>
            <pc:sldMk cId="1096421706" sldId="263"/>
            <ac:graphicFrameMk id="8" creationId="{00000000-0008-0000-0100-000002000000}"/>
          </ac:graphicFrameMkLst>
        </pc:graphicFrameChg>
        <pc:graphicFrameChg chg="add mod">
          <ac:chgData name="Lourdes L." userId="b4e5647feec35335" providerId="LiveId" clId="{5FF4F765-A8BF-49B2-85EB-EAB9064752CE}" dt="2023-07-26T16:04:28.460" v="1134" actId="1036"/>
          <ac:graphicFrameMkLst>
            <pc:docMk/>
            <pc:sldMk cId="1096421706" sldId="263"/>
            <ac:graphicFrameMk id="12" creationId="{21F06990-3460-F203-6019-4EDE148D4B75}"/>
          </ac:graphicFrameMkLst>
        </pc:graphicFrameChg>
        <pc:graphicFrameChg chg="add mod">
          <ac:chgData name="Lourdes L." userId="b4e5647feec35335" providerId="LiveId" clId="{5FF4F765-A8BF-49B2-85EB-EAB9064752CE}" dt="2023-07-26T16:04:28.460" v="1134" actId="1036"/>
          <ac:graphicFrameMkLst>
            <pc:docMk/>
            <pc:sldMk cId="1096421706" sldId="263"/>
            <ac:graphicFrameMk id="13" creationId="{00000000-0008-0000-0100-000002000000}"/>
          </ac:graphicFrameMkLst>
        </pc:graphicFrameChg>
      </pc:sldChg>
      <pc:sldChg chg="addSp delSp modSp add del mod setBg">
        <pc:chgData name="Lourdes L." userId="b4e5647feec35335" providerId="LiveId" clId="{5FF4F765-A8BF-49B2-85EB-EAB9064752CE}" dt="2023-07-26T15:04:03.737" v="104" actId="2890"/>
        <pc:sldMkLst>
          <pc:docMk/>
          <pc:sldMk cId="3282700234" sldId="263"/>
        </pc:sldMkLst>
        <pc:spChg chg="mod">
          <ac:chgData name="Lourdes L." userId="b4e5647feec35335" providerId="LiveId" clId="{5FF4F765-A8BF-49B2-85EB-EAB9064752CE}" dt="2023-07-26T15:04:03.629" v="103" actId="207"/>
          <ac:spMkLst>
            <pc:docMk/>
            <pc:sldMk cId="3282700234" sldId="263"/>
            <ac:spMk id="2" creationId="{03BA4BD2-B119-479F-358B-4283FC795868}"/>
          </ac:spMkLst>
        </pc:spChg>
        <pc:spChg chg="mod">
          <ac:chgData name="Lourdes L." userId="b4e5647feec35335" providerId="LiveId" clId="{5FF4F765-A8BF-49B2-85EB-EAB9064752CE}" dt="2023-07-26T15:04:03.629" v="103" actId="207"/>
          <ac:spMkLst>
            <pc:docMk/>
            <pc:sldMk cId="3282700234" sldId="263"/>
            <ac:spMk id="5" creationId="{51BD9C73-9DCB-B9AC-4B93-DEBCDCA59A7F}"/>
          </ac:spMkLst>
        </pc:spChg>
        <pc:picChg chg="add del">
          <ac:chgData name="Lourdes L." userId="b4e5647feec35335" providerId="LiveId" clId="{5FF4F765-A8BF-49B2-85EB-EAB9064752CE}" dt="2023-07-26T15:04:02.916" v="101" actId="478"/>
          <ac:picMkLst>
            <pc:docMk/>
            <pc:sldMk cId="3282700234" sldId="263"/>
            <ac:picMk id="3074" creationId="{40B00974-68DC-4F15-F99B-546AA193C5AE}"/>
          </ac:picMkLst>
        </pc:picChg>
      </pc:sldChg>
      <pc:sldChg chg="addSp delSp modSp add mod ord">
        <pc:chgData name="Lourdes L." userId="b4e5647feec35335" providerId="LiveId" clId="{5FF4F765-A8BF-49B2-85EB-EAB9064752CE}" dt="2023-07-26T16:48:55.960" v="1413" actId="1076"/>
        <pc:sldMkLst>
          <pc:docMk/>
          <pc:sldMk cId="2238822361" sldId="264"/>
        </pc:sldMkLst>
        <pc:spChg chg="mod">
          <ac:chgData name="Lourdes L." userId="b4e5647feec35335" providerId="LiveId" clId="{5FF4F765-A8BF-49B2-85EB-EAB9064752CE}" dt="2023-07-26T16:48:55.960" v="1413" actId="1076"/>
          <ac:spMkLst>
            <pc:docMk/>
            <pc:sldMk cId="2238822361" sldId="264"/>
            <ac:spMk id="2" creationId="{F5C173AF-11E3-AA6C-FF54-658A2AE746FE}"/>
          </ac:spMkLst>
        </pc:spChg>
        <pc:spChg chg="del">
          <ac:chgData name="Lourdes L." userId="b4e5647feec35335" providerId="LiveId" clId="{5FF4F765-A8BF-49B2-85EB-EAB9064752CE}" dt="2023-07-26T16:48:51.111" v="1411" actId="478"/>
          <ac:spMkLst>
            <pc:docMk/>
            <pc:sldMk cId="2238822361" sldId="264"/>
            <ac:spMk id="3" creationId="{59DBC92C-4EA3-D765-3742-DBB53EBD7942}"/>
          </ac:spMkLst>
        </pc:spChg>
        <pc:spChg chg="add del mod">
          <ac:chgData name="Lourdes L." userId="b4e5647feec35335" providerId="LiveId" clId="{5FF4F765-A8BF-49B2-85EB-EAB9064752CE}" dt="2023-07-26T16:48:52.715" v="1412" actId="478"/>
          <ac:spMkLst>
            <pc:docMk/>
            <pc:sldMk cId="2238822361" sldId="264"/>
            <ac:spMk id="6" creationId="{011D17CF-A977-375B-C49C-873EE03DAE0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b4e5647feec35335/Escritorio/BD_Estad&#237;stica/BASES%20DE%20DATOS/ACCIDENTES%20DE%20TR&#193;NSITO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Asfalto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4285F4"/>
              </a:solidFill>
            </c:spPr>
            <c:extLst>
              <c:ext xmlns:c16="http://schemas.microsoft.com/office/drawing/2014/chart" uri="{C3380CC4-5D6E-409C-BE32-E72D297353CC}">
                <c16:uniqueId val="{00000001-793F-4D0B-A9B6-B943D99E1FF5}"/>
              </c:ext>
            </c:extLst>
          </c:dPt>
          <c:dPt>
            <c:idx val="1"/>
            <c:bubble3D val="0"/>
            <c:spPr>
              <a:solidFill>
                <a:srgbClr val="EA4335"/>
              </a:solidFill>
            </c:spPr>
            <c:extLst>
              <c:ext xmlns:c16="http://schemas.microsoft.com/office/drawing/2014/chart" uri="{C3380CC4-5D6E-409C-BE32-E72D297353CC}">
                <c16:uniqueId val="{00000003-793F-4D0B-A9B6-B943D99E1FF5}"/>
              </c:ext>
            </c:extLst>
          </c:dPt>
          <c:dPt>
            <c:idx val="2"/>
            <c:bubble3D val="0"/>
            <c:spPr>
              <a:solidFill>
                <a:srgbClr val="FBBC04"/>
              </a:solidFill>
            </c:spPr>
            <c:extLst>
              <c:ext xmlns:c16="http://schemas.microsoft.com/office/drawing/2014/chart" uri="{C3380CC4-5D6E-409C-BE32-E72D297353CC}">
                <c16:uniqueId val="{00000005-793F-4D0B-A9B6-B943D99E1FF5}"/>
              </c:ext>
            </c:extLst>
          </c:dPt>
          <c:dPt>
            <c:idx val="3"/>
            <c:bubble3D val="0"/>
            <c:spPr>
              <a:solidFill>
                <a:srgbClr val="34A853"/>
              </a:solidFill>
            </c:spPr>
            <c:extLst>
              <c:ext xmlns:c16="http://schemas.microsoft.com/office/drawing/2014/chart" uri="{C3380CC4-5D6E-409C-BE32-E72D297353CC}">
                <c16:uniqueId val="{00000007-793F-4D0B-A9B6-B943D99E1FF5}"/>
              </c:ext>
            </c:extLst>
          </c:dPt>
          <c:dPt>
            <c:idx val="4"/>
            <c:bubble3D val="0"/>
            <c:spPr>
              <a:solidFill>
                <a:srgbClr val="FF6D01"/>
              </a:solidFill>
            </c:spPr>
            <c:extLst>
              <c:ext xmlns:c16="http://schemas.microsoft.com/office/drawing/2014/chart" uri="{C3380CC4-5D6E-409C-BE32-E72D297353CC}">
                <c16:uniqueId val="{00000009-793F-4D0B-A9B6-B943D99E1FF5}"/>
              </c:ext>
            </c:extLst>
          </c:dPt>
          <c:dPt>
            <c:idx val="5"/>
            <c:bubble3D val="0"/>
            <c:spPr>
              <a:solidFill>
                <a:srgbClr val="46BDC6"/>
              </a:solidFill>
            </c:spPr>
            <c:extLst>
              <c:ext xmlns:c16="http://schemas.microsoft.com/office/drawing/2014/chart" uri="{C3380CC4-5D6E-409C-BE32-E72D297353CC}">
                <c16:uniqueId val="{0000000B-793F-4D0B-A9B6-B943D99E1FF5}"/>
              </c:ext>
            </c:extLst>
          </c:dPt>
          <c:dPt>
            <c:idx val="6"/>
            <c:bubble3D val="0"/>
            <c:spPr>
              <a:solidFill>
                <a:srgbClr val="7BAAF7"/>
              </a:solidFill>
            </c:spPr>
            <c:extLst>
              <c:ext xmlns:c16="http://schemas.microsoft.com/office/drawing/2014/chart" uri="{C3380CC4-5D6E-409C-BE32-E72D297353CC}">
                <c16:uniqueId val="{0000000D-793F-4D0B-A9B6-B943D99E1FF5}"/>
              </c:ext>
            </c:extLst>
          </c:dPt>
          <c:dPt>
            <c:idx val="7"/>
            <c:bubble3D val="0"/>
            <c:spPr>
              <a:solidFill>
                <a:srgbClr val="F07B72"/>
              </a:solidFill>
            </c:spPr>
            <c:extLst>
              <c:ext xmlns:c16="http://schemas.microsoft.com/office/drawing/2014/chart" uri="{C3380CC4-5D6E-409C-BE32-E72D297353CC}">
                <c16:uniqueId val="{0000000F-793F-4D0B-A9B6-B943D99E1FF5}"/>
              </c:ext>
            </c:extLst>
          </c:dPt>
          <c:cat>
            <c:strRef>
              <c:f>Histogramas!$A$3:$A$10</c:f>
              <c:strCache>
                <c:ptCount val="8"/>
                <c:pt idx="0">
                  <c:v>Húmeda</c:v>
                </c:pt>
                <c:pt idx="1">
                  <c:v>Húmeda buena</c:v>
                </c:pt>
                <c:pt idx="2">
                  <c:v>Húmeda defectuosa</c:v>
                </c:pt>
                <c:pt idx="3">
                  <c:v>Húmeda en reparación</c:v>
                </c:pt>
                <c:pt idx="4">
                  <c:v>Seca</c:v>
                </c:pt>
                <c:pt idx="5">
                  <c:v>Seca buena</c:v>
                </c:pt>
                <c:pt idx="6">
                  <c:v>Seca defectuosa</c:v>
                </c:pt>
                <c:pt idx="7">
                  <c:v>Seca en reparación</c:v>
                </c:pt>
              </c:strCache>
            </c:strRef>
          </c:cat>
          <c:val>
            <c:numRef>
              <c:f>Histogramas!$B$3:$B$10</c:f>
              <c:numCache>
                <c:formatCode>General</c:formatCode>
                <c:ptCount val="8"/>
                <c:pt idx="0">
                  <c:v>1315</c:v>
                </c:pt>
                <c:pt idx="1">
                  <c:v>2010</c:v>
                </c:pt>
                <c:pt idx="2">
                  <c:v>173</c:v>
                </c:pt>
                <c:pt idx="3">
                  <c:v>20</c:v>
                </c:pt>
                <c:pt idx="4">
                  <c:v>1662</c:v>
                </c:pt>
                <c:pt idx="5">
                  <c:v>17403</c:v>
                </c:pt>
                <c:pt idx="6">
                  <c:v>439</c:v>
                </c:pt>
                <c:pt idx="7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93F-4D0B-A9B6-B943D99E1F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zero"/>
    <c:showDLblsOverMax val="1"/>
  </c:chart>
  <c:spPr>
    <a:solidFill>
      <a:schemeClr val="bg1"/>
    </a:solidFill>
  </c:spPr>
  <c:txPr>
    <a:bodyPr/>
    <a:lstStyle/>
    <a:p>
      <a:pPr>
        <a:defRPr sz="1400">
          <a:latin typeface="Alte Haas Grotesk" panose="02000503000000020004" pitchFamily="2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s-ES"/>
              <a:t>Total de embarazos por años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'Análisis Previo'!$G$4:$H$4</c:f>
              <c:strCache>
                <c:ptCount val="2"/>
                <c:pt idx="0">
                  <c:v>Total de embarazos por años</c:v>
                </c:pt>
                <c:pt idx="1">
                  <c:v>608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201-4F05-948C-C1E12E7D09E6}"/>
              </c:ext>
            </c:extLst>
          </c:dPt>
          <c:dPt>
            <c:idx val="1"/>
            <c:invertIfNegative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201-4F05-948C-C1E12E7D09E6}"/>
              </c:ext>
            </c:extLst>
          </c:dPt>
          <c:dPt>
            <c:idx val="2"/>
            <c:invertIfNegative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201-4F05-948C-C1E12E7D09E6}"/>
              </c:ext>
            </c:extLst>
          </c:dPt>
          <c:dPt>
            <c:idx val="3"/>
            <c:invertIfNegative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201-4F05-948C-C1E12E7D09E6}"/>
              </c:ext>
            </c:extLst>
          </c:dPt>
          <c:dPt>
            <c:idx val="4"/>
            <c:invertIfNegative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201-4F05-948C-C1E12E7D09E6}"/>
              </c:ext>
            </c:extLst>
          </c:dPt>
          <c:dPt>
            <c:idx val="5"/>
            <c:invertIfNegative val="1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201-4F05-948C-C1E12E7D09E6}"/>
              </c:ext>
            </c:extLst>
          </c:dPt>
          <c:dPt>
            <c:idx val="6"/>
            <c:invertIfNegative val="1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201-4F05-948C-C1E12E7D09E6}"/>
              </c:ext>
            </c:extLst>
          </c:dPt>
          <c:dPt>
            <c:idx val="7"/>
            <c:invertIfNegative val="1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201-4F05-948C-C1E12E7D09E6}"/>
              </c:ext>
            </c:extLst>
          </c:dPt>
          <c:dPt>
            <c:idx val="8"/>
            <c:invertIfNegative val="1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201-4F05-948C-C1E12E7D09E6}"/>
              </c:ext>
            </c:extLst>
          </c:dPt>
          <c:dPt>
            <c:idx val="9"/>
            <c:invertIfNegative val="1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201-4F05-948C-C1E12E7D09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'Análisis Previo'!$I$3:$R$3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'Análisis Previo'!$I$4:$R$4</c:f>
              <c:numCache>
                <c:formatCode>General</c:formatCode>
                <c:ptCount val="10"/>
                <c:pt idx="0">
                  <c:v>641</c:v>
                </c:pt>
                <c:pt idx="1">
                  <c:v>575</c:v>
                </c:pt>
                <c:pt idx="2">
                  <c:v>666</c:v>
                </c:pt>
                <c:pt idx="3">
                  <c:v>669</c:v>
                </c:pt>
                <c:pt idx="4">
                  <c:v>603</c:v>
                </c:pt>
                <c:pt idx="5">
                  <c:v>506</c:v>
                </c:pt>
                <c:pt idx="6">
                  <c:v>517</c:v>
                </c:pt>
                <c:pt idx="7">
                  <c:v>522</c:v>
                </c:pt>
                <c:pt idx="8">
                  <c:v>458</c:v>
                </c:pt>
                <c:pt idx="9">
                  <c:v>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201-4F05-948C-C1E12E7D0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219783"/>
        <c:axId val="728358682"/>
      </c:barChart>
      <c:catAx>
        <c:axId val="175219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28358682"/>
        <c:crosses val="autoZero"/>
        <c:auto val="1"/>
        <c:lblAlgn val="ctr"/>
        <c:lblOffset val="100"/>
        <c:noMultiLvlLbl val="1"/>
      </c:catAx>
      <c:valAx>
        <c:axId val="728358682"/>
        <c:scaling>
          <c:orientation val="minMax"/>
          <c:max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5219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chemeClr val="bg1"/>
    </a:soli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E46A-E4BF-5B15-1C7C-A9B5BA43B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A4736-48E5-550F-03FE-DD0396D76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F331-CF2A-D555-9DF2-B1F2A690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2FB1-0143-E0C7-B52B-FE958258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7A541-4E95-BE24-E586-660C425A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97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07D3-0E5C-6429-8B93-9B7872E1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245C1-CB48-10E4-F5A4-44DC19D99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8BBF5-D378-3E22-CF3D-AAA87704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8F946-0DAE-CB50-BE35-35A17977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7310-90B9-3C31-1700-3A2A7945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31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288A8-5C29-B6C8-81F4-6A9A76BF1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82F59-F7E1-32A1-3BEA-B5A310607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14A8-FAC5-CD52-52BF-22B3BE4B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836E-ADF3-99FF-8E5D-5E98646E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3D8EE-E7F2-5D93-0393-4E2AED96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88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20A8-7CBC-481E-595D-4D56553F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354D-3E80-E869-07E5-E18F7085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2EAD-7B3E-9766-33C2-A7A4AACF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D61D-942C-7BF4-F73F-5170B416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91B6-991E-74C9-BAD0-562A26D2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737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2823-BB39-5566-B854-2DCB6DA2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61988-912E-CEF8-81C1-DAF47E524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A18E-A151-BC3B-6541-6DBD9A71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B328A-5B79-6F0D-4BD2-81A2B750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7F69F-A7AA-790F-626B-08F6A4D8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916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63EE-E621-ED83-341E-40152838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E3AD-072A-914C-4586-BE988E84F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9B6E8-1490-646B-6CF5-DFAB7844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7B8FF-00C8-3ECD-FBF4-3F42E338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96BB5-0CBD-38A8-6090-774CC6BF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83B3-A64A-5B1C-94F5-343F4DF3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979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1165-FB0D-B4C2-3802-6AF3DB29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CD55C-BE3E-52FE-65C1-E99867AC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669B5-76FD-A6CE-DAEA-CFA96ACC5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2267A-9F8A-2C6B-5CC2-9BC9C0655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E5895-4A0F-503B-BA63-6A35E7230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91440-C67A-20AC-7CED-55AA7050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68CD2-404F-1AD5-E954-83AA1AF8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EB360-6CDE-B355-7ED0-6CD942D9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786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3865-D39C-61E0-9A98-A700F68A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61129-BAE7-FA31-04A9-D1E12A1D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6C967-FB6B-9AFE-D612-7B003893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F892E-1A95-4F72-F30D-C8EAB191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46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0B4E5-0615-79C3-F385-F1541134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985E6-40C9-6D99-803D-BEF18BC5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B9DAF-A772-8911-4DB2-5E682BA9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9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2863-50CC-F95A-0FD6-25D1923A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C6AC-C51C-FF6B-9B1B-71090E07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8EB05-3DAA-A198-7FD5-6A8E5E230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CC5F1-E3BF-A71C-96A4-8E567038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0B391-1E52-2D79-780E-082D34C9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B7AE9-1413-365E-709F-030B7A7C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61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83B4-1E0C-C3BE-8272-D3A752CB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58EF6-CEE4-9335-A740-160EE1C2F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19668-9AA9-76B7-7121-AB2119443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F1A13-4E5D-3372-DBD5-1D01B01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EBC5-ADC5-CEB4-32D7-268AD78D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6DAE5-993C-6076-E0FC-0725E9E2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21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B94E4-C241-435C-0E30-7F60C0D6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62A23-3E03-E94E-908A-A6E601A04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B687-92DA-CEF1-74C2-307A06DF1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D4631-8249-BB0F-9BB8-CCCAB342D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C343C-46B1-06FB-CC9A-B2B0CB089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07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stadística png foto - PNG All">
            <a:extLst>
              <a:ext uri="{FF2B5EF4-FFF2-40B4-BE49-F238E27FC236}">
                <a16:creationId xmlns:a16="http://schemas.microsoft.com/office/drawing/2014/main" id="{8798C612-026E-8028-C30C-66E7F7667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6" t="24783"/>
          <a:stretch/>
        </p:blipFill>
        <p:spPr bwMode="auto">
          <a:xfrm>
            <a:off x="0" y="0"/>
            <a:ext cx="2348753" cy="320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F66908-58D2-69FE-6D3A-24E25F6988B0}"/>
              </a:ext>
            </a:extLst>
          </p:cNvPr>
          <p:cNvSpPr/>
          <p:nvPr/>
        </p:nvSpPr>
        <p:spPr>
          <a:xfrm>
            <a:off x="1524000" y="2330824"/>
            <a:ext cx="1308847" cy="117182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173AF-11E3-AA6C-FF54-658A2AE74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4644"/>
            <a:ext cx="9144000" cy="2387600"/>
          </a:xfrm>
        </p:spPr>
        <p:txBody>
          <a:bodyPr>
            <a:normAutofit/>
          </a:bodyPr>
          <a:lstStyle/>
          <a:p>
            <a:r>
              <a:rPr lang="es-MX" sz="11500" b="1" dirty="0">
                <a:solidFill>
                  <a:schemeClr val="bg1"/>
                </a:solidFill>
                <a:latin typeface="Alte Haas Grotesk" panose="02000503000000020004" pitchFamily="2" charset="0"/>
              </a:rPr>
              <a:t>Mi jornada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BC92C-4EA3-D765-3742-DBB53EBD7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4319"/>
            <a:ext cx="9144000" cy="1655762"/>
          </a:xfrm>
        </p:spPr>
        <p:txBody>
          <a:bodyPr>
            <a:normAutofit/>
          </a:bodyPr>
          <a:lstStyle/>
          <a:p>
            <a:r>
              <a:rPr lang="es-PA" sz="2200" dirty="0">
                <a:solidFill>
                  <a:schemeClr val="bg1"/>
                </a:solidFill>
                <a:latin typeface="Alte Haas Grotesk" panose="02000503000000020004" pitchFamily="2" charset="0"/>
              </a:rPr>
              <a:t>Lourdes López (8-988-2442)</a:t>
            </a:r>
            <a:endParaRPr lang="es-MX" sz="2200" dirty="0">
              <a:solidFill>
                <a:schemeClr val="bg1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1026" name="Picture 2" descr="Estadística png foto - PNG All">
            <a:extLst>
              <a:ext uri="{FF2B5EF4-FFF2-40B4-BE49-F238E27FC236}">
                <a16:creationId xmlns:a16="http://schemas.microsoft.com/office/drawing/2014/main" id="{939B6B48-62F2-915A-292B-22ABB7290E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19" b="27752"/>
          <a:stretch/>
        </p:blipFill>
        <p:spPr bwMode="auto">
          <a:xfrm>
            <a:off x="9763614" y="3707289"/>
            <a:ext cx="2428386" cy="315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33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3AEC-A3BC-CEF8-DA17-48F930BE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PA" b="1" dirty="0">
                <a:solidFill>
                  <a:schemeClr val="tx2">
                    <a:lumMod val="50000"/>
                  </a:schemeClr>
                </a:solidFill>
                <a:latin typeface="Alte Haas Grotesk" panose="02000503000000020004" pitchFamily="2" charset="0"/>
              </a:rPr>
              <a:t>Aspectos positivos y/o fáciles</a:t>
            </a:r>
            <a:endParaRPr lang="es-MX" b="1" dirty="0">
              <a:solidFill>
                <a:schemeClr val="tx2">
                  <a:lumMod val="50000"/>
                </a:schemeClr>
              </a:solidFill>
              <a:latin typeface="Alte Haas Grotesk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0B61-4FEB-ECEE-265A-DD8B144EA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0548" cy="4351338"/>
          </a:xfrm>
        </p:spPr>
        <p:txBody>
          <a:bodyPr>
            <a:normAutofit/>
          </a:bodyPr>
          <a:lstStyle/>
          <a:p>
            <a:pPr algn="just">
              <a:buClr>
                <a:schemeClr val="tx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La escogencia de ciertas tablas de temas interesantes de observar y analizar</a:t>
            </a:r>
          </a:p>
          <a:p>
            <a:pPr algn="just">
              <a:buClr>
                <a:schemeClr val="tx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Trabajar funciones integradas (extensiones) de Excel que facilitan y automatizan las tareas</a:t>
            </a:r>
          </a:p>
          <a:p>
            <a:pPr algn="just">
              <a:buClr>
                <a:schemeClr val="tx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Fomentar el análisis de información y poner en práctica el pensamiento analítico</a:t>
            </a:r>
          </a:p>
          <a:p>
            <a:pPr algn="just">
              <a:buClr>
                <a:schemeClr val="tx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marL="0" indent="0" algn="just">
              <a:buClr>
                <a:schemeClr val="tx2">
                  <a:lumMod val="50000"/>
                </a:schemeClr>
              </a:buClr>
              <a:buNone/>
            </a:pPr>
            <a:endParaRPr lang="es-MX" sz="2400" dirty="0">
              <a:latin typeface="Alte Haas Grotesk" panose="02000503000000020004" pitchFamily="2" charset="0"/>
            </a:endParaRPr>
          </a:p>
        </p:txBody>
      </p:sp>
      <p:pic>
        <p:nvPicPr>
          <p:cNvPr id="1026" name="Picture 2" descr="Escalones Pintados A Mano PNG , Escalón, Sube Las Escaleras, Escalera PNG y  PSD para Descargar Gratis | Pngtree">
            <a:extLst>
              <a:ext uri="{FF2B5EF4-FFF2-40B4-BE49-F238E27FC236}">
                <a16:creationId xmlns:a16="http://schemas.microsoft.com/office/drawing/2014/main" id="{9B3FA237-D356-18A5-F152-413E264AA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44" y="2260946"/>
            <a:ext cx="3140765" cy="314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11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lecha Dirección De Caída De Las Acciones PNG , Flecha, Patron Decorativo,  Icono PNG y Vector para Descargar Gratis | Pngtree">
            <a:extLst>
              <a:ext uri="{FF2B5EF4-FFF2-40B4-BE49-F238E27FC236}">
                <a16:creationId xmlns:a16="http://schemas.microsoft.com/office/drawing/2014/main" id="{5967D03A-5AEF-59D4-2A6B-8FF7427A5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25" y="2101346"/>
            <a:ext cx="5380383" cy="379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1B3CD9-5781-5D4F-A337-B7C00C62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3275" cy="4351338"/>
          </a:xfrm>
        </p:spPr>
        <p:txBody>
          <a:bodyPr>
            <a:normAutofit/>
          </a:bodyPr>
          <a:lstStyle/>
          <a:p>
            <a:pPr algn="just">
              <a:buClr>
                <a:schemeClr val="tx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Iniciar a trabajar</a:t>
            </a:r>
          </a:p>
          <a:p>
            <a:pPr algn="just">
              <a:buClr>
                <a:schemeClr val="tx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Las tablas del INEC.</a:t>
            </a:r>
          </a:p>
          <a:p>
            <a:pPr algn="just">
              <a:buClr>
                <a:schemeClr val="tx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Luego de la reunión con el profesor, 9 de las tablas no me funcionarían para el proyecto y tuve que realizar prácticamente todo desde cero</a:t>
            </a:r>
          </a:p>
          <a:p>
            <a:pPr algn="just">
              <a:buClr>
                <a:schemeClr val="tx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Realizar todos los pasos a cada una de las 10 tablas</a:t>
            </a:r>
          </a:p>
          <a:p>
            <a:pPr algn="just">
              <a:buClr>
                <a:schemeClr val="tx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algn="just">
              <a:buClr>
                <a:schemeClr val="tx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algn="just">
              <a:buClr>
                <a:schemeClr val="tx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algn="just">
              <a:buClr>
                <a:schemeClr val="tx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algn="just">
              <a:buClr>
                <a:schemeClr val="tx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algn="just">
              <a:buClr>
                <a:schemeClr val="tx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marL="0" indent="0" algn="just">
              <a:buClr>
                <a:schemeClr val="tx2">
                  <a:lumMod val="50000"/>
                </a:schemeClr>
              </a:buClr>
              <a:buNone/>
            </a:pPr>
            <a:endParaRPr lang="es-MX" sz="2400" dirty="0">
              <a:latin typeface="Alte Haas Grotesk" panose="02000503000000020004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0ABC879-3710-22D9-C911-ED3A9FE3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A" b="1" dirty="0">
                <a:solidFill>
                  <a:schemeClr val="tx2">
                    <a:lumMod val="50000"/>
                  </a:schemeClr>
                </a:solidFill>
                <a:latin typeface="Alte Haas Grotesk" panose="02000503000000020004" pitchFamily="2" charset="0"/>
              </a:rPr>
              <a:t>Aspectos difíciles</a:t>
            </a:r>
            <a:endParaRPr lang="es-MX" b="1" dirty="0">
              <a:solidFill>
                <a:schemeClr val="tx2">
                  <a:lumMod val="50000"/>
                </a:schemeClr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25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4BD2-B119-479F-358B-4283FC79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>
                <a:solidFill>
                  <a:schemeClr val="tx2">
                    <a:lumMod val="50000"/>
                  </a:schemeClr>
                </a:solidFill>
                <a:latin typeface="Alte Haas Grotesk" panose="02000503000000020004" pitchFamily="2" charset="0"/>
              </a:rPr>
              <a:t>Habilidades aplicadas</a:t>
            </a:r>
            <a:endParaRPr lang="es-MX" b="1" dirty="0">
              <a:solidFill>
                <a:schemeClr val="tx2">
                  <a:lumMod val="50000"/>
                </a:schemeClr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074" name="Picture 2" descr="Habilidades - Iconos gratis de usuario">
            <a:extLst>
              <a:ext uri="{FF2B5EF4-FFF2-40B4-BE49-F238E27FC236}">
                <a16:creationId xmlns:a16="http://schemas.microsoft.com/office/drawing/2014/main" id="{40B00974-68DC-4F15-F99B-546AA193C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52" y="2262809"/>
            <a:ext cx="4595191" cy="459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BD9C73-9DCB-B9AC-4B93-DEBCDCA5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1363" cy="4351338"/>
          </a:xfrm>
        </p:spPr>
        <p:txBody>
          <a:bodyPr>
            <a:normAutofit/>
          </a:bodyPr>
          <a:lstStyle/>
          <a:p>
            <a:pPr algn="just">
              <a:buClr>
                <a:schemeClr val="tx2">
                  <a:lumMod val="50000"/>
                </a:schemeClr>
              </a:buClr>
            </a:pPr>
            <a:r>
              <a:rPr lang="es-MX" dirty="0">
                <a:latin typeface="Alte Haas Grotesk" panose="02000503000000020004" pitchFamily="2" charset="0"/>
              </a:rPr>
              <a:t>Análisis y pensamiento crítico</a:t>
            </a:r>
          </a:p>
          <a:p>
            <a:pPr algn="just">
              <a:buClr>
                <a:schemeClr val="tx2">
                  <a:lumMod val="50000"/>
                </a:schemeClr>
              </a:buClr>
            </a:pPr>
            <a:r>
              <a:rPr lang="es-MX" dirty="0">
                <a:latin typeface="Alte Haas Grotesk" panose="02000503000000020004" pitchFamily="2" charset="0"/>
              </a:rPr>
              <a:t>Ser autodidacta</a:t>
            </a:r>
          </a:p>
          <a:p>
            <a:pPr algn="just">
              <a:buClr>
                <a:schemeClr val="tx2">
                  <a:lumMod val="50000"/>
                </a:schemeClr>
              </a:buClr>
            </a:pPr>
            <a:r>
              <a:rPr lang="es-MX" dirty="0">
                <a:latin typeface="Alte Haas Grotesk" panose="02000503000000020004" pitchFamily="2" charset="0"/>
              </a:rPr>
              <a:t>Concentración a largo plazo</a:t>
            </a:r>
          </a:p>
          <a:p>
            <a:pPr algn="just">
              <a:buClr>
                <a:schemeClr val="tx2">
                  <a:lumMod val="50000"/>
                </a:schemeClr>
              </a:buClr>
            </a:pPr>
            <a:r>
              <a:rPr lang="es-MX" dirty="0">
                <a:latin typeface="Alte Haas Grotesk" panose="02000503000000020004" pitchFamily="2" charset="0"/>
              </a:rPr>
              <a:t>Paciencia</a:t>
            </a:r>
          </a:p>
          <a:p>
            <a:pPr algn="just">
              <a:buClr>
                <a:schemeClr val="tx2">
                  <a:lumMod val="50000"/>
                </a:schemeClr>
              </a:buClr>
            </a:pPr>
            <a:endParaRPr lang="es-MX" dirty="0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0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0B2BAA3-2E91-776F-6FEF-50E031AE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PA" b="1" dirty="0">
                <a:solidFill>
                  <a:schemeClr val="bg1"/>
                </a:solidFill>
                <a:latin typeface="Alte Haas Grotesk" panose="02000503000000020004" pitchFamily="2" charset="0"/>
              </a:rPr>
              <a:t>Datos que me llamaron la atención</a:t>
            </a:r>
            <a:endParaRPr lang="es-MX" b="1" dirty="0">
              <a:solidFill>
                <a:schemeClr val="bg1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67D7898-408F-4922-A75B-403CA5E0F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5856" y="1726546"/>
            <a:ext cx="3566160" cy="4351338"/>
          </a:xfrm>
          <a:prstGeom prst="roundRect">
            <a:avLst>
              <a:gd name="adj" fmla="val 2335"/>
            </a:avLst>
          </a:prstGeom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MX" sz="2400" dirty="0">
                <a:solidFill>
                  <a:schemeClr val="bg1"/>
                </a:solidFill>
                <a:latin typeface="Alte Haas Grotesk" panose="02000503000000020004" pitchFamily="2" charset="0"/>
              </a:rPr>
              <a:t>Edad de algunas madres en la base de datos de Embarazos. </a:t>
            </a:r>
          </a:p>
        </p:txBody>
      </p:sp>
      <p:graphicFrame>
        <p:nvGraphicFramePr>
          <p:cNvPr id="12" name="Content Placeholder 11" title="Gráfico">
            <a:extLst>
              <a:ext uri="{FF2B5EF4-FFF2-40B4-BE49-F238E27FC236}">
                <a16:creationId xmlns:a16="http://schemas.microsoft.com/office/drawing/2014/main" id="{21F06990-3460-F203-6019-4EDE148D4B7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11689284"/>
              </p:ext>
            </p:extLst>
          </p:nvPr>
        </p:nvGraphicFramePr>
        <p:xfrm>
          <a:off x="372036" y="1726546"/>
          <a:ext cx="356616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 title="Gráfico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2731517"/>
              </p:ext>
            </p:extLst>
          </p:nvPr>
        </p:nvGraphicFramePr>
        <p:xfrm>
          <a:off x="8159676" y="1726546"/>
          <a:ext cx="356616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642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9154-07F7-0C30-C628-29EAA469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>
                <a:solidFill>
                  <a:schemeClr val="tx2">
                    <a:lumMod val="50000"/>
                  </a:schemeClr>
                </a:solidFill>
                <a:latin typeface="Alte Haas Grotesk" panose="02000503000000020004" pitchFamily="2" charset="0"/>
              </a:rPr>
              <a:t>¿Qué descubrí de mí?</a:t>
            </a:r>
            <a:endParaRPr lang="es-MX" b="1" dirty="0">
              <a:solidFill>
                <a:schemeClr val="tx2">
                  <a:lumMod val="50000"/>
                </a:schemeClr>
              </a:solidFill>
              <a:latin typeface="Alte Haas Grotesk" panose="02000503000000020004" pitchFamily="2" charset="0"/>
            </a:endParaRPr>
          </a:p>
        </p:txBody>
      </p:sp>
      <p:pic>
        <p:nvPicPr>
          <p:cNvPr id="4098" name="Picture 2" descr="me Vector Icons free download in SVG, PNG Format">
            <a:extLst>
              <a:ext uri="{FF2B5EF4-FFF2-40B4-BE49-F238E27FC236}">
                <a16:creationId xmlns:a16="http://schemas.microsoft.com/office/drawing/2014/main" id="{A10321D8-2555-C1F9-DEF0-099F1DC4B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2486437"/>
            <a:ext cx="2445027" cy="244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644297-0D4D-5200-89AB-B16173FF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27975" cy="4351338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Clr>
                <a:schemeClr val="tx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Me resulta difícil mantenerme concentrada en tareas extremadamente analíticas durante más de 5 minutos </a:t>
            </a:r>
          </a:p>
          <a:p>
            <a:pPr algn="just">
              <a:lnSpc>
                <a:spcPct val="110000"/>
              </a:lnSpc>
              <a:buClr>
                <a:schemeClr val="tx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Tengo mala organización del tiempo</a:t>
            </a:r>
          </a:p>
          <a:p>
            <a:pPr algn="just">
              <a:lnSpc>
                <a:spcPct val="110000"/>
              </a:lnSpc>
              <a:buClr>
                <a:schemeClr val="tx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Si no entiendo o me llama la atención una tarea inmediatamente, procrastino excesivamente y demoro mucho en terminar la tarea</a:t>
            </a:r>
          </a:p>
          <a:p>
            <a:pPr algn="just">
              <a:lnSpc>
                <a:spcPct val="110000"/>
              </a:lnSpc>
              <a:buClr>
                <a:schemeClr val="tx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Me resulta más fácil  y me toma menos esfuerzo, proyectos que requieran el desarrollo del pensamiento creativo más que en el analítico</a:t>
            </a:r>
          </a:p>
          <a:p>
            <a:pPr marL="0" indent="0" algn="just">
              <a:lnSpc>
                <a:spcPct val="110000"/>
              </a:lnSpc>
              <a:buClr>
                <a:schemeClr val="tx2">
                  <a:lumMod val="50000"/>
                </a:schemeClr>
              </a:buClr>
              <a:buNone/>
            </a:pPr>
            <a:endParaRPr lang="es-MX" sz="2400" dirty="0">
              <a:latin typeface="Alte Haas Grotesk" panose="02000503000000020004" pitchFamily="2" charset="0"/>
            </a:endParaRPr>
          </a:p>
          <a:p>
            <a:pPr algn="just">
              <a:lnSpc>
                <a:spcPct val="110000"/>
              </a:lnSpc>
              <a:buClr>
                <a:schemeClr val="tx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algn="just">
              <a:lnSpc>
                <a:spcPct val="110000"/>
              </a:lnSpc>
              <a:buClr>
                <a:schemeClr val="tx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marL="0" indent="0" algn="just">
              <a:lnSpc>
                <a:spcPct val="110000"/>
              </a:lnSpc>
              <a:buClr>
                <a:schemeClr val="tx2">
                  <a:lumMod val="50000"/>
                </a:schemeClr>
              </a:buClr>
              <a:buNone/>
            </a:pPr>
            <a:endParaRPr lang="es-MX" sz="2400" dirty="0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8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9154-07F7-0C30-C628-29EAA469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>
                <a:solidFill>
                  <a:schemeClr val="tx2">
                    <a:lumMod val="50000"/>
                  </a:schemeClr>
                </a:solidFill>
                <a:latin typeface="Alte Haas Grotesk" panose="02000503000000020004" pitchFamily="2" charset="0"/>
              </a:rPr>
              <a:t>¿Qué descubrí de los datos?</a:t>
            </a:r>
            <a:endParaRPr lang="es-MX" b="1" dirty="0">
              <a:solidFill>
                <a:schemeClr val="tx2">
                  <a:lumMod val="50000"/>
                </a:schemeClr>
              </a:solidFill>
              <a:latin typeface="Alte Haas Grotesk" panose="02000503000000020004" pitchFamily="2" charset="0"/>
            </a:endParaRPr>
          </a:p>
        </p:txBody>
      </p:sp>
      <p:pic>
        <p:nvPicPr>
          <p:cNvPr id="5124" name="Picture 4" descr="Download Google Business Big Analysis Analytics Data HQ PNG Image |  FreePNGImg">
            <a:extLst>
              <a:ext uri="{FF2B5EF4-FFF2-40B4-BE49-F238E27FC236}">
                <a16:creationId xmlns:a16="http://schemas.microsoft.com/office/drawing/2014/main" id="{E97C863A-0AD3-5A3D-2332-649CD2E1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02" y="3429000"/>
            <a:ext cx="3335337" cy="23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A7CDCD-D202-2E60-BE52-8AF2EFEBB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2338" cy="4351338"/>
          </a:xfrm>
        </p:spPr>
        <p:txBody>
          <a:bodyPr>
            <a:normAutofit/>
          </a:bodyPr>
          <a:lstStyle/>
          <a:p>
            <a:pPr algn="just">
              <a:buClr>
                <a:schemeClr val="tx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Se pueden identificar patrones y tendencias en los datos que pueden ayudar a entender mejor el comportamiento de las variables analizadas.</a:t>
            </a:r>
          </a:p>
          <a:p>
            <a:pPr algn="just">
              <a:buClr>
                <a:schemeClr val="tx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Se pueden descubrir relaciones entre diferentes variables, lo que puede sugerir asociaciones o influencias entre ellas.</a:t>
            </a:r>
          </a:p>
          <a:p>
            <a:pPr algn="just">
              <a:buClr>
                <a:schemeClr val="tx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Los resultados del análisis pueden proporcionar información relevante y datos sólidos para apoyar la toma de decisiones en diversas áreas, como negocios, salud, educación, etc.</a:t>
            </a:r>
          </a:p>
          <a:p>
            <a:pPr algn="just">
              <a:buClr>
                <a:schemeClr val="tx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algn="just">
              <a:buClr>
                <a:schemeClr val="tx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marL="0" indent="0" algn="just">
              <a:buClr>
                <a:schemeClr val="tx2">
                  <a:lumMod val="50000"/>
                </a:schemeClr>
              </a:buClr>
              <a:buNone/>
            </a:pPr>
            <a:endParaRPr lang="es-MX" sz="2400" dirty="0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2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stadística png foto - PNG All">
            <a:extLst>
              <a:ext uri="{FF2B5EF4-FFF2-40B4-BE49-F238E27FC236}">
                <a16:creationId xmlns:a16="http://schemas.microsoft.com/office/drawing/2014/main" id="{8798C612-026E-8028-C30C-66E7F7667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6" t="24783"/>
          <a:stretch/>
        </p:blipFill>
        <p:spPr bwMode="auto">
          <a:xfrm>
            <a:off x="0" y="0"/>
            <a:ext cx="2348753" cy="320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F66908-58D2-69FE-6D3A-24E25F6988B0}"/>
              </a:ext>
            </a:extLst>
          </p:cNvPr>
          <p:cNvSpPr/>
          <p:nvPr/>
        </p:nvSpPr>
        <p:spPr>
          <a:xfrm>
            <a:off x="1524000" y="2330824"/>
            <a:ext cx="1308847" cy="117182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173AF-11E3-AA6C-FF54-658A2AE74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2936"/>
            <a:ext cx="9144000" cy="2387600"/>
          </a:xfrm>
        </p:spPr>
        <p:txBody>
          <a:bodyPr>
            <a:normAutofit/>
          </a:bodyPr>
          <a:lstStyle/>
          <a:p>
            <a:r>
              <a:rPr lang="es-MX" sz="11500" b="1" dirty="0">
                <a:solidFill>
                  <a:schemeClr val="bg1"/>
                </a:solidFill>
                <a:latin typeface="Alte Haas Grotesk" panose="02000503000000020004" pitchFamily="2" charset="0"/>
              </a:rPr>
              <a:t>¡Gracias!</a:t>
            </a:r>
          </a:p>
        </p:txBody>
      </p:sp>
      <p:pic>
        <p:nvPicPr>
          <p:cNvPr id="1026" name="Picture 2" descr="Estadística png foto - PNG All">
            <a:extLst>
              <a:ext uri="{FF2B5EF4-FFF2-40B4-BE49-F238E27FC236}">
                <a16:creationId xmlns:a16="http://schemas.microsoft.com/office/drawing/2014/main" id="{939B6B48-62F2-915A-292B-22ABB7290E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19" b="27752"/>
          <a:stretch/>
        </p:blipFill>
        <p:spPr bwMode="auto">
          <a:xfrm>
            <a:off x="9763614" y="3707289"/>
            <a:ext cx="2428386" cy="315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82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284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Alte Haas Grotesk</vt:lpstr>
      <vt:lpstr>Arial</vt:lpstr>
      <vt:lpstr>Calibri</vt:lpstr>
      <vt:lpstr>Calibri Light</vt:lpstr>
      <vt:lpstr>Office Theme</vt:lpstr>
      <vt:lpstr>Mi jornada</vt:lpstr>
      <vt:lpstr>Aspectos positivos y/o fáciles</vt:lpstr>
      <vt:lpstr>Aspectos difíciles</vt:lpstr>
      <vt:lpstr>Habilidades aplicadas</vt:lpstr>
      <vt:lpstr>Datos que me llamaron la atención</vt:lpstr>
      <vt:lpstr>¿Qué descubrí de mí?</vt:lpstr>
      <vt:lpstr>¿Qué descubrí de los datos?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Jornada</dc:title>
  <dc:creator>Lourdes L.</dc:creator>
  <cp:lastModifiedBy>Lourdes L.</cp:lastModifiedBy>
  <cp:revision>2</cp:revision>
  <dcterms:created xsi:type="dcterms:W3CDTF">2023-07-26T11:55:54Z</dcterms:created>
  <dcterms:modified xsi:type="dcterms:W3CDTF">2023-07-26T16:49:02Z</dcterms:modified>
</cp:coreProperties>
</file>