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16422-07D7-4ECD-B0EC-0670C122A477}" v="6" dt="2023-07-26T14:14:23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E46A-E4BF-5B15-1C7C-A9B5BA43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A4736-48E5-550F-03FE-DD0396D76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F331-CF2A-D555-9DF2-B1F2A690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2FB1-0143-E0C7-B52B-FE958258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A541-4E95-BE24-E586-660C425A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97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07D3-0E5C-6429-8B93-9B7872E1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45C1-CB48-10E4-F5A4-44DC19D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BBF5-D378-3E22-CF3D-AAA87704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F946-0DAE-CB50-BE35-35A17977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7310-90B9-3C31-1700-3A2A7945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31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288A8-5C29-B6C8-81F4-6A9A76BF1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82F59-F7E1-32A1-3BEA-B5A31060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14A8-FAC5-CD52-52BF-22B3BE4B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836E-ADF3-99FF-8E5D-5E98646E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D8EE-E7F2-5D93-0393-4E2AED96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88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20A8-7CBC-481E-595D-4D56553F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354D-3E80-E869-07E5-E18F7085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2EAD-7B3E-9766-33C2-A7A4AAC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D61D-942C-7BF4-F73F-5170B416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91B6-991E-74C9-BAD0-562A26D2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3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2823-BB39-5566-B854-2DCB6DA2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1988-912E-CEF8-81C1-DAF47E52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A18E-A151-BC3B-6541-6DBD9A71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328A-5B79-6F0D-4BD2-81A2B750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F69F-A7AA-790F-626B-08F6A4D8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16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63EE-E621-ED83-341E-40152838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E3AD-072A-914C-4586-BE988E84F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9B6E8-1490-646B-6CF5-DFAB7844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7B8FF-00C8-3ECD-FBF4-3F42E338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96BB5-0CBD-38A8-6090-774CC6BF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83B3-A64A-5B1C-94F5-343F4DF3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79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1165-FB0D-B4C2-3802-6AF3DB2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D55C-BE3E-52FE-65C1-E99867AC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69B5-76FD-A6CE-DAEA-CFA96ACC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2267A-9F8A-2C6B-5CC2-9BC9C0655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E5895-4A0F-503B-BA63-6A35E7230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1440-C67A-20AC-7CED-55AA7050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68CD2-404F-1AD5-E954-83AA1AF8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EB360-6CDE-B355-7ED0-6CD942D9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86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3865-D39C-61E0-9A98-A700F68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61129-BAE7-FA31-04A9-D1E12A1D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6C967-FB6B-9AFE-D612-7B00389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F892E-1A95-4F72-F30D-C8EAB191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46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0B4E5-0615-79C3-F385-F1541134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985E6-40C9-6D99-803D-BEF18BC5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B9DAF-A772-8911-4DB2-5E682BA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9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863-50CC-F95A-0FD6-25D1923A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C6AC-C51C-FF6B-9B1B-71090E07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8EB05-3DAA-A198-7FD5-6A8E5E23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CC5F1-E3BF-A71C-96A4-8E567038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0B391-1E52-2D79-780E-082D34C9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B7AE9-1413-365E-709F-030B7A7C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61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83B4-1E0C-C3BE-8272-D3A752CB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58EF6-CEE4-9335-A740-160EE1C2F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19668-9AA9-76B7-7121-AB211944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F1A13-4E5D-3372-DBD5-1D01B01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EBC5-ADC5-CEB4-32D7-268AD78D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6DAE5-993C-6076-E0FC-0725E9E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1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B94E4-C241-435C-0E30-7F60C0D6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2A23-3E03-E94E-908A-A6E601A0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B687-92DA-CEF1-74C2-307A06DF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28F2-1501-4E2E-A6ED-6FE82CEB701F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4631-8249-BB0F-9BB8-CCCAB342D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343C-46B1-06FB-CC9A-B2B0CB089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9408-96C5-4317-8A68-965DA06CDC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07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73AF-11E3-AA6C-FF54-658A2AE74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2973"/>
            <a:ext cx="9144000" cy="2387600"/>
          </a:xfrm>
        </p:spPr>
        <p:txBody>
          <a:bodyPr>
            <a:normAutofit/>
          </a:bodyPr>
          <a:lstStyle/>
          <a:p>
            <a:r>
              <a:rPr lang="es-MX" sz="11500" b="1" dirty="0">
                <a:solidFill>
                  <a:schemeClr val="bg1"/>
                </a:solidFill>
                <a:latin typeface="Alte Haas Grotesk" panose="02000503000000020004" pitchFamily="2" charset="0"/>
              </a:rPr>
              <a:t>Jornada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BC92C-4EA3-D765-3742-DBB53EBD7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64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PA" sz="4000" dirty="0">
                <a:solidFill>
                  <a:schemeClr val="bg1"/>
                </a:solidFill>
                <a:latin typeface="Alte Haas Grotesk" panose="02000503000000020004" pitchFamily="2" charset="0"/>
              </a:rPr>
              <a:t>Proyecto Semestral</a:t>
            </a:r>
          </a:p>
          <a:p>
            <a:r>
              <a:rPr lang="es-PA" sz="4000" i="1" dirty="0">
                <a:solidFill>
                  <a:schemeClr val="bg1"/>
                </a:solidFill>
                <a:latin typeface="Alte Haas Grotesk" panose="02000503000000020004" pitchFamily="2" charset="0"/>
              </a:rPr>
              <a:t>Estadística con apoyo informático</a:t>
            </a:r>
          </a:p>
          <a:p>
            <a:r>
              <a:rPr lang="es-PA" sz="2200" dirty="0">
                <a:solidFill>
                  <a:schemeClr val="bg1"/>
                </a:solidFill>
                <a:latin typeface="Alte Haas Grotesk" panose="02000503000000020004" pitchFamily="2" charset="0"/>
              </a:rPr>
              <a:t>Lourdes López (8-988-2442)</a:t>
            </a:r>
            <a:endParaRPr lang="es-MX" sz="2200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3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3AEC-A3BC-CEF8-DA17-48F930BE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sz="6000" b="1" dirty="0">
                <a:solidFill>
                  <a:schemeClr val="accent2">
                    <a:lumMod val="50000"/>
                  </a:schemeClr>
                </a:solidFill>
                <a:latin typeface="Alte Haas Grotesk" panose="02000503000000020004" pitchFamily="2" charset="0"/>
              </a:rPr>
              <a:t>Altos</a:t>
            </a:r>
            <a:endParaRPr lang="es-MX" sz="6000" b="1" dirty="0">
              <a:solidFill>
                <a:schemeClr val="accent2">
                  <a:lumMod val="50000"/>
                </a:schemeClr>
              </a:solidFill>
              <a:latin typeface="Alte Haas Grotesk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0B61-4FEB-ECEE-265A-DD8B144EA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0548" cy="435133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La escogencia de ciertas tablas de temas interesantes de comprender y analizar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Descubrir funciones integradas (extensiones) de Excel que facilitan y automatizan el trabajo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Fomentar el análisis de información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marL="0" indent="0" algn="just">
              <a:buNone/>
            </a:pPr>
            <a:endParaRPr lang="es-MX" sz="2400" dirty="0">
              <a:latin typeface="Alte Haas Grotesk" panose="02000503000000020004" pitchFamily="2" charset="0"/>
            </a:endParaRPr>
          </a:p>
        </p:txBody>
      </p:sp>
      <p:pic>
        <p:nvPicPr>
          <p:cNvPr id="1026" name="Picture 2" descr="Escalones Pintados A Mano PNG , Escalón, Sube Las Escaleras, Escalera PNG y  PSD para Descargar Gratis | Pngtree">
            <a:extLst>
              <a:ext uri="{FF2B5EF4-FFF2-40B4-BE49-F238E27FC236}">
                <a16:creationId xmlns:a16="http://schemas.microsoft.com/office/drawing/2014/main" id="{9B3FA237-D356-18A5-F152-413E264A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44" y="2260946"/>
            <a:ext cx="3140765" cy="314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11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3AEC-A3BC-CEF8-DA17-48F930BE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sz="6000" b="1" dirty="0">
                <a:solidFill>
                  <a:schemeClr val="accent2">
                    <a:lumMod val="50000"/>
                  </a:schemeClr>
                </a:solidFill>
                <a:latin typeface="Alte Haas Grotesk" panose="02000503000000020004" pitchFamily="2" charset="0"/>
              </a:rPr>
              <a:t>Bajos</a:t>
            </a:r>
            <a:endParaRPr lang="es-MX" sz="6000" b="1" dirty="0">
              <a:solidFill>
                <a:schemeClr val="accent2">
                  <a:lumMod val="50000"/>
                </a:schemeClr>
              </a:solidFill>
              <a:latin typeface="Alte Haas Grotesk" panose="02000503000000020004" pitchFamily="2" charset="0"/>
            </a:endParaRPr>
          </a:p>
        </p:txBody>
      </p:sp>
      <p:pic>
        <p:nvPicPr>
          <p:cNvPr id="2050" name="Picture 2" descr="Flecha Dirección De Caída De Las Acciones PNG , Flecha, Patron Decorativo,  Icono PNG y Vector para Descargar Gratis | Pngtree">
            <a:extLst>
              <a:ext uri="{FF2B5EF4-FFF2-40B4-BE49-F238E27FC236}">
                <a16:creationId xmlns:a16="http://schemas.microsoft.com/office/drawing/2014/main" id="{5967D03A-5AEF-59D4-2A6B-8FF7427A5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25" y="2101346"/>
            <a:ext cx="5380383" cy="379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1B3CD9-5781-5D4F-A337-B7C00C62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3275" cy="435133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Realizar todos los pasos a cada una de las 10 tablas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Analizar grandes volúmenes de información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La cantidad de tiempo que tomó realizar el trabajo 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marL="0" indent="0" algn="just">
              <a:buNone/>
            </a:pPr>
            <a:endParaRPr lang="es-MX" sz="2400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5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4BD2-B119-479F-358B-4283FC79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>
                <a:solidFill>
                  <a:schemeClr val="accent2">
                    <a:lumMod val="50000"/>
                  </a:schemeClr>
                </a:solidFill>
                <a:latin typeface="Alte Haas Grotesk" panose="02000503000000020004" pitchFamily="2" charset="0"/>
              </a:rPr>
              <a:t>Habilidades aplicadas</a:t>
            </a:r>
            <a:endParaRPr lang="es-MX" b="1" dirty="0">
              <a:solidFill>
                <a:schemeClr val="accent2">
                  <a:lumMod val="50000"/>
                </a:schemeClr>
              </a:solidFill>
              <a:latin typeface="Alte Haas Grotesk" panose="02000503000000020004" pitchFamily="2" charset="0"/>
            </a:endParaRPr>
          </a:p>
        </p:txBody>
      </p:sp>
      <p:pic>
        <p:nvPicPr>
          <p:cNvPr id="3074" name="Picture 2" descr="Habilidades - Iconos gratis de usuario">
            <a:extLst>
              <a:ext uri="{FF2B5EF4-FFF2-40B4-BE49-F238E27FC236}">
                <a16:creationId xmlns:a16="http://schemas.microsoft.com/office/drawing/2014/main" id="{40B00974-68DC-4F15-F99B-546AA193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52" y="2262809"/>
            <a:ext cx="4595191" cy="45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BD9C73-9DCB-B9AC-4B93-DEBCDCA5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1363" cy="435133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Ser paciente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Análisis y pensamiento crítico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Ser autodidacta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Concentración a largo plazo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marL="0" indent="0" algn="just">
              <a:buNone/>
            </a:pPr>
            <a:endParaRPr lang="es-MX" sz="2400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9154-07F7-0C30-C628-29EAA469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>
                <a:solidFill>
                  <a:schemeClr val="accent2">
                    <a:lumMod val="50000"/>
                  </a:schemeClr>
                </a:solidFill>
                <a:latin typeface="Alte Haas Grotesk" panose="02000503000000020004" pitchFamily="2" charset="0"/>
              </a:rPr>
              <a:t>¿Qué descubrí de mí?</a:t>
            </a:r>
            <a:endParaRPr lang="es-MX" b="1" dirty="0">
              <a:solidFill>
                <a:schemeClr val="accent2">
                  <a:lumMod val="50000"/>
                </a:schemeClr>
              </a:solidFill>
              <a:latin typeface="Alte Haas Grotesk" panose="02000503000000020004" pitchFamily="2" charset="0"/>
            </a:endParaRPr>
          </a:p>
        </p:txBody>
      </p:sp>
      <p:pic>
        <p:nvPicPr>
          <p:cNvPr id="4098" name="Picture 2" descr="me Vector Icons free download in SVG, PNG Format">
            <a:extLst>
              <a:ext uri="{FF2B5EF4-FFF2-40B4-BE49-F238E27FC236}">
                <a16:creationId xmlns:a16="http://schemas.microsoft.com/office/drawing/2014/main" id="{A10321D8-2555-C1F9-DEF0-099F1DC4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2486437"/>
            <a:ext cx="2445027" cy="24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44297-0D4D-5200-89AB-B16173FF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7975" cy="4351338"/>
          </a:xfrm>
        </p:spPr>
        <p:txBody>
          <a:bodyPr>
            <a:normAutofit/>
          </a:bodyPr>
          <a:lstStyle/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Mi fortaleza no es analizar volúmenes tan grandes de datos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Me resulta difícil mantenerme concentrada en tareas extremadamente analíticas durante más de 5 minutos. 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Mi fortaleza se encuentra en el pensamiento creativo más que en el analítico.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marL="0" indent="0" algn="just">
              <a:buNone/>
            </a:pPr>
            <a:endParaRPr lang="es-MX" sz="2400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8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9154-07F7-0C30-C628-29EAA469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>
                <a:solidFill>
                  <a:schemeClr val="accent2">
                    <a:lumMod val="50000"/>
                  </a:schemeClr>
                </a:solidFill>
                <a:latin typeface="Alte Haas Grotesk" panose="02000503000000020004" pitchFamily="2" charset="0"/>
              </a:rPr>
              <a:t>¿Qué descubrí de los datos?</a:t>
            </a:r>
            <a:endParaRPr lang="es-MX" b="1" dirty="0">
              <a:solidFill>
                <a:schemeClr val="accent2">
                  <a:lumMod val="50000"/>
                </a:schemeClr>
              </a:solidFill>
              <a:latin typeface="Alte Haas Grotesk" panose="02000503000000020004" pitchFamily="2" charset="0"/>
            </a:endParaRPr>
          </a:p>
        </p:txBody>
      </p:sp>
      <p:pic>
        <p:nvPicPr>
          <p:cNvPr id="5124" name="Picture 4" descr="Download Google Business Big Analysis Analytics Data HQ PNG Image |  FreePNGImg">
            <a:extLst>
              <a:ext uri="{FF2B5EF4-FFF2-40B4-BE49-F238E27FC236}">
                <a16:creationId xmlns:a16="http://schemas.microsoft.com/office/drawing/2014/main" id="{E97C863A-0AD3-5A3D-2332-649CD2E1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02" y="3429000"/>
            <a:ext cx="3335337" cy="23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A7CDCD-D202-2E60-BE52-8AF2EFEB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2338" cy="4351338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Se pueden identificar patrones y tendencias en los datos que pueden ayudar a entender mejor el comportamiento de las variables analizadas.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Se pueden descubrir relaciones entre diferentes variables, lo que puede sugerir asociaciones o influencias entre ellas.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A partir de análisis estadísticos y modelos, es posible realizar predicciones sobre el comportamiento futuro de ciertos fenómenos o variables.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r>
              <a:rPr lang="es-MX" sz="2400" dirty="0">
                <a:latin typeface="Alte Haas Grotesk" panose="02000503000000020004" pitchFamily="2" charset="0"/>
              </a:rPr>
              <a:t>Los resultados del análisis pueden proporcionar información relevante y datos sólidos para apoyar la toma de decisiones en diversas áreas, como negocios, salud, educación, etc.</a:t>
            </a: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algn="just">
              <a:buClr>
                <a:schemeClr val="accent2">
                  <a:lumMod val="50000"/>
                </a:schemeClr>
              </a:buClr>
            </a:pPr>
            <a:endParaRPr lang="es-MX" sz="2400" dirty="0">
              <a:latin typeface="Alte Haas Grotesk" panose="02000503000000020004" pitchFamily="2" charset="0"/>
            </a:endParaRPr>
          </a:p>
          <a:p>
            <a:pPr marL="0" indent="0" algn="just">
              <a:buNone/>
            </a:pPr>
            <a:endParaRPr lang="es-MX" sz="2400" dirty="0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2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Alte Haas Grotesk</vt:lpstr>
      <vt:lpstr>Arial</vt:lpstr>
      <vt:lpstr>Calibri</vt:lpstr>
      <vt:lpstr>Calibri Light</vt:lpstr>
      <vt:lpstr>Office Theme</vt:lpstr>
      <vt:lpstr>Jornada</vt:lpstr>
      <vt:lpstr>Altos</vt:lpstr>
      <vt:lpstr>Bajos</vt:lpstr>
      <vt:lpstr>Habilidades aplicadas</vt:lpstr>
      <vt:lpstr>¿Qué descubrí de mí?</vt:lpstr>
      <vt:lpstr>¿Qué descubrí de los datos?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Jornada</dc:title>
  <dc:creator>Lourdes L.</dc:creator>
  <cp:lastModifiedBy>Lourdes L.</cp:lastModifiedBy>
  <cp:revision>2</cp:revision>
  <dcterms:created xsi:type="dcterms:W3CDTF">2023-07-26T11:55:54Z</dcterms:created>
  <dcterms:modified xsi:type="dcterms:W3CDTF">2023-07-26T14:26:52Z</dcterms:modified>
</cp:coreProperties>
</file>