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1089a5ed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1089a5ed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1089a5ed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1089a5ed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1089a5ed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1089a5ed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1089a5ed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1089a5ed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1089a5ed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1089a5ed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1089a5ed9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1089a5ed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1089a5e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1089a5e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1089a5ed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1089a5ed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1089a5ed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1089a5ed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1089a5ed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1089a5ed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1089a5ed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1089a5ed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1089a5ed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1089a5ed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1089a5ed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1089a5ed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1089a5ed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1089a5ed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iFinance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Guilherme Valença, André Branches, Catarina </a:t>
            </a:r>
            <a:r>
              <a:rPr lang="pt-BR"/>
              <a:t>Dávila</a:t>
            </a:r>
            <a:r>
              <a:rPr lang="pt-BR"/>
              <a:t>, Gabriel Tavares, </a:t>
            </a:r>
            <a:r>
              <a:rPr lang="pt-BR"/>
              <a:t>Gabriel de Souza, Gabriel Loures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406900" y="1369225"/>
            <a:ext cx="3782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Reconhecer mais que lembrar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Botões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amplamente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Extrato;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 Erros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Grifa a página onde o usuário se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de Design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10754" l="18842" r="18767" t="10863"/>
          <a:stretch/>
        </p:blipFill>
        <p:spPr>
          <a:xfrm>
            <a:off x="4731875" y="1369225"/>
            <a:ext cx="1546874" cy="336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b="10754" l="19058" r="18659" t="10863"/>
          <a:stretch/>
        </p:blipFill>
        <p:spPr>
          <a:xfrm>
            <a:off x="6968475" y="1369225"/>
            <a:ext cx="1546876" cy="3369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2"/>
          <p:cNvCxnSpPr/>
          <p:nvPr/>
        </p:nvCxnSpPr>
        <p:spPr>
          <a:xfrm flipH="1" rot="10800000">
            <a:off x="4124425" y="2931425"/>
            <a:ext cx="749100" cy="117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2"/>
          <p:cNvCxnSpPr/>
          <p:nvPr/>
        </p:nvCxnSpPr>
        <p:spPr>
          <a:xfrm flipH="1" rot="10800000">
            <a:off x="4105925" y="2977650"/>
            <a:ext cx="3403200" cy="117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/>
        </p:nvSpPr>
        <p:spPr>
          <a:xfrm>
            <a:off x="406900" y="1369225"/>
            <a:ext cx="3782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esign Minimalista e Estético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Limitar texto a títulos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 concordantes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Preto ao Branco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Roxo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de Design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10754" l="18842" r="18767" t="10863"/>
          <a:stretch/>
        </p:blipFill>
        <p:spPr>
          <a:xfrm>
            <a:off x="4731875" y="1369225"/>
            <a:ext cx="1546874" cy="336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 b="10754" l="19058" r="18659" t="10863"/>
          <a:stretch/>
        </p:blipFill>
        <p:spPr>
          <a:xfrm>
            <a:off x="6968475" y="1369225"/>
            <a:ext cx="1546876" cy="336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Específicas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11048" l="18589" r="19069" t="10427"/>
          <a:stretch/>
        </p:blipFill>
        <p:spPr>
          <a:xfrm>
            <a:off x="2536550" y="1283175"/>
            <a:ext cx="1635826" cy="356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 rotWithShape="1">
          <a:blip r:embed="rId4">
            <a:alphaModFix/>
          </a:blip>
          <a:srcRect b="11047" l="19025" r="18203" t="11047"/>
          <a:stretch/>
        </p:blipFill>
        <p:spPr>
          <a:xfrm>
            <a:off x="4990250" y="1309375"/>
            <a:ext cx="1635826" cy="351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406900" y="1369225"/>
            <a:ext cx="3782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Minimalista e Estético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Limitar texto a títulos e subtítulos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 concordantes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Preto ao Branco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Tons de Roxo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Ajuda e Documentação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Ícones indicativos de entrada e saída de dinheiro respectivamente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de Design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11048" l="18589" r="19069" t="10427"/>
          <a:stretch/>
        </p:blipFill>
        <p:spPr>
          <a:xfrm>
            <a:off x="4731875" y="1367688"/>
            <a:ext cx="1546876" cy="337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 b="11047" l="19025" r="18203" t="11047"/>
          <a:stretch/>
        </p:blipFill>
        <p:spPr>
          <a:xfrm>
            <a:off x="6968475" y="1369225"/>
            <a:ext cx="1546876" cy="3323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 flipH="1" rot="10800000">
            <a:off x="4019550" y="3030975"/>
            <a:ext cx="2961900" cy="72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 flipH="1" rot="10800000">
            <a:off x="4058818" y="2781230"/>
            <a:ext cx="2952000" cy="96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406900" y="1369225"/>
            <a:ext cx="3782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Ajuda e Documentação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Assinala de forma clara os números importantes para o usuário e dúvidas que ele pode ter sobre seus investimentos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Ícones indicativos de entrada e saída de dinheiro respectivamente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de Design</a:t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11048" l="18589" r="19069" t="10427"/>
          <a:stretch/>
        </p:blipFill>
        <p:spPr>
          <a:xfrm>
            <a:off x="4731875" y="1367688"/>
            <a:ext cx="1546876" cy="337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4">
            <a:alphaModFix/>
          </a:blip>
          <a:srcRect b="11047" l="19025" r="18203" t="11047"/>
          <a:stretch/>
        </p:blipFill>
        <p:spPr>
          <a:xfrm>
            <a:off x="6968475" y="1369225"/>
            <a:ext cx="1546876" cy="3323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6"/>
          <p:cNvCxnSpPr/>
          <p:nvPr/>
        </p:nvCxnSpPr>
        <p:spPr>
          <a:xfrm flipH="1" rot="10800000">
            <a:off x="4076700" y="3030975"/>
            <a:ext cx="2904600" cy="3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6"/>
          <p:cNvCxnSpPr/>
          <p:nvPr/>
        </p:nvCxnSpPr>
        <p:spPr>
          <a:xfrm flipH="1" rot="10800000">
            <a:off x="4057650" y="2781300"/>
            <a:ext cx="2953200" cy="53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73566"/>
                </a:solidFill>
              </a:rPr>
              <a:t>Obrigado</a:t>
            </a:r>
            <a:endParaRPr b="1">
              <a:solidFill>
                <a:srgbClr val="273566"/>
              </a:solidFill>
            </a:endParaRPr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005450" y="2269425"/>
            <a:ext cx="4081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Principal de Login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025" y="696450"/>
            <a:ext cx="1910825" cy="41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de Cadastro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10051" r="10051" t="0"/>
          <a:stretch/>
        </p:blipFill>
        <p:spPr>
          <a:xfrm>
            <a:off x="585025" y="1369225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10051" r="10051" t="0"/>
          <a:stretch/>
        </p:blipFill>
        <p:spPr>
          <a:xfrm>
            <a:off x="2819750" y="1369221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5">
            <a:alphaModFix/>
          </a:blip>
          <a:srcRect b="0" l="10051" r="10051" t="0"/>
          <a:stretch/>
        </p:blipFill>
        <p:spPr>
          <a:xfrm>
            <a:off x="4884375" y="1369221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6">
            <a:alphaModFix/>
          </a:blip>
          <a:srcRect b="0" l="10114" r="10122" t="0"/>
          <a:stretch/>
        </p:blipFill>
        <p:spPr>
          <a:xfrm>
            <a:off x="6949000" y="1369221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de Design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10051" r="10051" t="0"/>
          <a:stretch/>
        </p:blipFill>
        <p:spPr>
          <a:xfrm>
            <a:off x="3342187" y="1369225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10051" r="10051" t="0"/>
          <a:stretch/>
        </p:blipFill>
        <p:spPr>
          <a:xfrm>
            <a:off x="5123787" y="1369221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5">
            <a:alphaModFix/>
          </a:blip>
          <a:srcRect b="0" l="10051" r="10051" t="0"/>
          <a:stretch/>
        </p:blipFill>
        <p:spPr>
          <a:xfrm>
            <a:off x="6905387" y="1369221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6"/>
          <p:cNvSpPr txBox="1"/>
          <p:nvPr/>
        </p:nvSpPr>
        <p:spPr>
          <a:xfrm>
            <a:off x="425400" y="1369225"/>
            <a:ext cx="2700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Consistência e Padronização: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Ícones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Botão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Voltar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Subtítulo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 de Cores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Branco, preto e roxo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de Design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10051" r="10051" t="0"/>
          <a:stretch/>
        </p:blipFill>
        <p:spPr>
          <a:xfrm>
            <a:off x="3342187" y="1369225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10051" r="10051" t="0"/>
          <a:stretch/>
        </p:blipFill>
        <p:spPr>
          <a:xfrm>
            <a:off x="5123787" y="1369221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5">
            <a:alphaModFix/>
          </a:blip>
          <a:srcRect b="0" l="10051" r="10051" t="0"/>
          <a:stretch/>
        </p:blipFill>
        <p:spPr>
          <a:xfrm>
            <a:off x="6905387" y="1369221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17"/>
          <p:cNvSpPr txBox="1"/>
          <p:nvPr/>
        </p:nvSpPr>
        <p:spPr>
          <a:xfrm>
            <a:off x="406900" y="1369225"/>
            <a:ext cx="2700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Ícones Padronizados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Evitam erros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uxiliam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 memorização das ações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Facilitadores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experiência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de Design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10051" r="10051" t="0"/>
          <a:stretch/>
        </p:blipFill>
        <p:spPr>
          <a:xfrm>
            <a:off x="3342187" y="1369225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10051" r="10051" t="0"/>
          <a:stretch/>
        </p:blipFill>
        <p:spPr>
          <a:xfrm>
            <a:off x="5123787" y="1369221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5">
            <a:alphaModFix/>
          </a:blip>
          <a:srcRect b="0" l="10051" r="10051" t="0"/>
          <a:stretch/>
        </p:blipFill>
        <p:spPr>
          <a:xfrm>
            <a:off x="6905387" y="1369221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18"/>
          <p:cNvSpPr txBox="1"/>
          <p:nvPr/>
        </p:nvSpPr>
        <p:spPr>
          <a:xfrm>
            <a:off x="406900" y="1369225"/>
            <a:ext cx="2700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Minimalista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Cores: branco, preto, cinza e roxo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Roxo auxilia a entender quando a informação foi validada e você pode seguir em frente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 flipH="1" rot="10800000">
            <a:off x="2847975" y="3400425"/>
            <a:ext cx="809700" cy="38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 flipH="1" rot="10800000">
            <a:off x="2876550" y="3343275"/>
            <a:ext cx="26004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de Design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10051" r="10051" t="0"/>
          <a:stretch/>
        </p:blipFill>
        <p:spPr>
          <a:xfrm>
            <a:off x="3342187" y="1369225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10051" r="10051" t="0"/>
          <a:stretch/>
        </p:blipFill>
        <p:spPr>
          <a:xfrm>
            <a:off x="5123787" y="1369221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0" l="10051" r="10051" t="0"/>
          <a:stretch/>
        </p:blipFill>
        <p:spPr>
          <a:xfrm>
            <a:off x="6905387" y="1369221"/>
            <a:ext cx="1609974" cy="3488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19"/>
          <p:cNvSpPr txBox="1"/>
          <p:nvPr/>
        </p:nvSpPr>
        <p:spPr>
          <a:xfrm>
            <a:off x="406900" y="1369225"/>
            <a:ext cx="2700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Ajuda e documentação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Legenda para evitar erros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Oferecer links para artigos que dão explicações a problemas que usuários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 flipH="1" rot="10800000">
            <a:off x="3143250" y="2867175"/>
            <a:ext cx="924000" cy="55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/>
          <p:nvPr/>
        </p:nvCxnSpPr>
        <p:spPr>
          <a:xfrm flipH="1" rot="10800000">
            <a:off x="3162300" y="2991075"/>
            <a:ext cx="2229000" cy="42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Principais do App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10754" l="18842" r="18767" t="10863"/>
          <a:stretch/>
        </p:blipFill>
        <p:spPr>
          <a:xfrm>
            <a:off x="2567625" y="1369225"/>
            <a:ext cx="1546874" cy="336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/>
          </a:blip>
          <a:srcRect b="10754" l="19058" r="18659" t="10863"/>
          <a:stretch/>
        </p:blipFill>
        <p:spPr>
          <a:xfrm>
            <a:off x="5164875" y="1369225"/>
            <a:ext cx="1546876" cy="336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de Design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406900" y="1369225"/>
            <a:ext cx="3782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e Liberdade do Usuário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Limitar à uma tela principal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 que o usuário precise de uma "saída de emergência"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 passar por um fluxo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extenso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voltar as funções principais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10754" l="18842" r="18767" t="10863"/>
          <a:stretch/>
        </p:blipFill>
        <p:spPr>
          <a:xfrm>
            <a:off x="4731875" y="1369225"/>
            <a:ext cx="1546874" cy="336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 b="10754" l="19058" r="18659" t="10863"/>
          <a:stretch/>
        </p:blipFill>
        <p:spPr>
          <a:xfrm>
            <a:off x="6968475" y="1369225"/>
            <a:ext cx="1546876" cy="336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