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2" d="100"/>
          <a:sy n="82" d="100"/>
        </p:scale>
        <p:origin x="-426" y="-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689B-7376-4A3E-9BD6-821AD02C607A}" type="datetimeFigureOut">
              <a:rPr lang="pt-BR" smtClean="0"/>
              <a:t>14/11/2023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CB42B-3399-4BB4-894F-2A25540AD6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6195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689B-7376-4A3E-9BD6-821AD02C607A}" type="datetimeFigureOut">
              <a:rPr lang="pt-BR" smtClean="0"/>
              <a:t>14/11/2023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CB42B-3399-4BB4-894F-2A25540AD6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2224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689B-7376-4A3E-9BD6-821AD02C607A}" type="datetimeFigureOut">
              <a:rPr lang="pt-BR" smtClean="0"/>
              <a:t>14/11/2023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CB42B-3399-4BB4-894F-2A25540AD6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3658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689B-7376-4A3E-9BD6-821AD02C607A}" type="datetimeFigureOut">
              <a:rPr lang="pt-BR" smtClean="0"/>
              <a:t>14/11/2023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CB42B-3399-4BB4-894F-2A25540AD6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106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689B-7376-4A3E-9BD6-821AD02C607A}" type="datetimeFigureOut">
              <a:rPr lang="pt-BR" smtClean="0"/>
              <a:t>14/11/2023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CB42B-3399-4BB4-894F-2A25540AD6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1700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689B-7376-4A3E-9BD6-821AD02C607A}" type="datetimeFigureOut">
              <a:rPr lang="pt-BR" smtClean="0"/>
              <a:t>14/11/2023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CB42B-3399-4BB4-894F-2A25540AD6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6448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689B-7376-4A3E-9BD6-821AD02C607A}" type="datetimeFigureOut">
              <a:rPr lang="pt-BR" smtClean="0"/>
              <a:t>14/11/2023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CB42B-3399-4BB4-894F-2A25540AD6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8663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689B-7376-4A3E-9BD6-821AD02C607A}" type="datetimeFigureOut">
              <a:rPr lang="pt-BR" smtClean="0"/>
              <a:t>14/11/2023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CB42B-3399-4BB4-894F-2A25540AD6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319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689B-7376-4A3E-9BD6-821AD02C607A}" type="datetimeFigureOut">
              <a:rPr lang="pt-BR" smtClean="0"/>
              <a:t>14/11/2023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CB42B-3399-4BB4-894F-2A25540AD6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6420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689B-7376-4A3E-9BD6-821AD02C607A}" type="datetimeFigureOut">
              <a:rPr lang="pt-BR" smtClean="0"/>
              <a:t>14/11/2023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CB42B-3399-4BB4-894F-2A25540AD6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497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689B-7376-4A3E-9BD6-821AD02C607A}" type="datetimeFigureOut">
              <a:rPr lang="pt-BR" smtClean="0"/>
              <a:t>14/11/2023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CB42B-3399-4BB4-894F-2A25540AD6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9772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9689B-7376-4A3E-9BD6-821AD02C607A}" type="datetimeFigureOut">
              <a:rPr lang="pt-BR" smtClean="0"/>
              <a:t>14/11/2023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CB42B-3399-4BB4-894F-2A25540AD6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7349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Logo WhatsApp – Logos PNG | Simbolo do whatsapp, Simbolo ..."/>
          <p:cNvSpPr>
            <a:spLocks noChangeAspect="1" noChangeArrowheads="1"/>
          </p:cNvSpPr>
          <p:nvPr/>
        </p:nvSpPr>
        <p:spPr bwMode="auto">
          <a:xfrm>
            <a:off x="221835" y="55790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4" descr="Simbolo Whatsapp Imagens – Download Grátis no Freepi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6" descr="Simbolo Whatsapp Imagens – Download Grátis no Freepik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/>
          <a:srcRect l="10709" t="8902" r="7832" b="14460"/>
          <a:stretch/>
        </p:blipFill>
        <p:spPr>
          <a:xfrm>
            <a:off x="4132274" y="4021831"/>
            <a:ext cx="2239618" cy="2107096"/>
          </a:xfrm>
          <a:prstGeom prst="rect">
            <a:avLst/>
          </a:prstGeom>
        </p:spPr>
      </p:pic>
      <p:grpSp>
        <p:nvGrpSpPr>
          <p:cNvPr id="17" name="Agrupar 16"/>
          <p:cNvGrpSpPr/>
          <p:nvPr/>
        </p:nvGrpSpPr>
        <p:grpSpPr>
          <a:xfrm>
            <a:off x="4293781" y="1798830"/>
            <a:ext cx="1708971" cy="1183521"/>
            <a:chOff x="6038175" y="1067310"/>
            <a:chExt cx="1708971" cy="1183521"/>
          </a:xfrm>
        </p:grpSpPr>
        <p:sp>
          <p:nvSpPr>
            <p:cNvPr id="9" name="CaixaDeTexto 8"/>
            <p:cNvSpPr txBox="1"/>
            <p:nvPr/>
          </p:nvSpPr>
          <p:spPr>
            <a:xfrm>
              <a:off x="6276205" y="1198928"/>
              <a:ext cx="1351722" cy="4221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 smtClean="0">
                  <a:solidFill>
                    <a:srgbClr val="00B050"/>
                  </a:solidFill>
                </a:rPr>
                <a:t>Clique aqui</a:t>
              </a:r>
              <a:endParaRPr lang="pt-BR" b="1" dirty="0">
                <a:solidFill>
                  <a:srgbClr val="00B050"/>
                </a:solidFill>
              </a:endParaRPr>
            </a:p>
          </p:txBody>
        </p:sp>
        <p:sp>
          <p:nvSpPr>
            <p:cNvPr id="14" name="Texto Explicativo em Nuvem 13"/>
            <p:cNvSpPr/>
            <p:nvPr/>
          </p:nvSpPr>
          <p:spPr>
            <a:xfrm>
              <a:off x="6038175" y="1067310"/>
              <a:ext cx="1708971" cy="1183521"/>
            </a:xfrm>
            <a:prstGeom prst="cloudCallout">
              <a:avLst>
                <a:gd name="adj1" fmla="val -4183"/>
                <a:gd name="adj2" fmla="val 83674"/>
              </a:avLst>
            </a:pr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6156986" y="1410002"/>
              <a:ext cx="1590160" cy="45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b="1" dirty="0" smtClean="0"/>
                <a:t>Fale conosco</a:t>
              </a:r>
              <a:endParaRPr lang="pt-BR" sz="2000" b="1" dirty="0"/>
            </a:p>
          </p:txBody>
        </p:sp>
      </p:grpSp>
      <p:pic>
        <p:nvPicPr>
          <p:cNvPr id="21" name="Imagem 20"/>
          <p:cNvPicPr>
            <a:picLocks noChangeAspect="1"/>
          </p:cNvPicPr>
          <p:nvPr/>
        </p:nvPicPr>
        <p:blipFill rotWithShape="1">
          <a:blip r:embed="rId3"/>
          <a:srcRect r="-6369" b="2616"/>
          <a:stretch/>
        </p:blipFill>
        <p:spPr>
          <a:xfrm>
            <a:off x="6741032" y="1930448"/>
            <a:ext cx="1570630" cy="2653275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 rotWithShape="1">
          <a:blip r:embed="rId2"/>
          <a:srcRect l="22866" t="23370" r="25114" b="27597"/>
          <a:stretch/>
        </p:blipFill>
        <p:spPr>
          <a:xfrm>
            <a:off x="6741032" y="3292501"/>
            <a:ext cx="1547446" cy="1458659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8609" y="2180867"/>
            <a:ext cx="1247949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9759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lmdco</dc:creator>
  <cp:lastModifiedBy>lmdco</cp:lastModifiedBy>
  <cp:revision>5</cp:revision>
  <dcterms:created xsi:type="dcterms:W3CDTF">2023-11-14T20:58:26Z</dcterms:created>
  <dcterms:modified xsi:type="dcterms:W3CDTF">2023-11-14T21:37:24Z</dcterms:modified>
</cp:coreProperties>
</file>