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5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8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2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0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0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04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0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2C71-0C3C-41D0-A100-02A3FB5555E8}" type="datetimeFigureOut">
              <a:rPr lang="fr-FR" smtClean="0"/>
              <a:t>28/06/2021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3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14" y="1004478"/>
            <a:ext cx="1049117" cy="13716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55" y="0"/>
            <a:ext cx="3382061" cy="100949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75" y="1009498"/>
            <a:ext cx="1040754" cy="13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973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 Ruding</dc:creator>
  <cp:lastModifiedBy>LOU Ruding</cp:lastModifiedBy>
  <cp:revision>2</cp:revision>
  <dcterms:created xsi:type="dcterms:W3CDTF">2021-06-28T13:18:34Z</dcterms:created>
  <dcterms:modified xsi:type="dcterms:W3CDTF">2021-06-28T13:22:02Z</dcterms:modified>
</cp:coreProperties>
</file>