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33" d="100"/>
          <a:sy n="33" d="100"/>
        </p:scale>
        <p:origin x="2718" y="2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050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88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4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52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74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00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400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99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745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04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2C71-0C3C-41D0-A100-02A3FB5555E8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00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E2C71-0C3C-41D0-A100-02A3FB5555E8}" type="datetimeFigureOut">
              <a:rPr lang="fr-FR" smtClean="0"/>
              <a:t>22/02/2024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C623-A486-40C2-8127-64155BF680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73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014" y="1004478"/>
            <a:ext cx="1049117" cy="137166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155" y="0"/>
            <a:ext cx="3382061" cy="100949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175" y="1009498"/>
            <a:ext cx="1040754" cy="13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9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D7ED455-A6A4-4602-AF97-349EE0B646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5687" y="764825"/>
            <a:ext cx="2828925" cy="27336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10B6DF5-87ED-4D7B-9469-315262F8159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6128819" y="1122013"/>
            <a:ext cx="8595360" cy="195834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6B11494-3E51-4332-8DB1-5032B31279E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7894" y="733425"/>
            <a:ext cx="1996440" cy="254508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184670F-ABF7-40C6-82F5-C7E4A0B5B17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2275" y="1182973"/>
            <a:ext cx="1074420" cy="18973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2048187-45FD-422E-BDB6-0A2F0063E4C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45533" y="1152493"/>
            <a:ext cx="1074420" cy="18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230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 Ruding</dc:creator>
  <cp:lastModifiedBy>Ruding LOU</cp:lastModifiedBy>
  <cp:revision>6</cp:revision>
  <dcterms:created xsi:type="dcterms:W3CDTF">2021-06-28T13:18:34Z</dcterms:created>
  <dcterms:modified xsi:type="dcterms:W3CDTF">2024-02-22T14:49:14Z</dcterms:modified>
</cp:coreProperties>
</file>