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717032"/>
            <a:ext cx="51625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23528" y="332656"/>
            <a:ext cx="8208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电子菜单的优势和必要性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节约人工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服务生不需要等待客人下单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可以在客人点菜的间隙完成别的工作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进</a:t>
            </a:r>
            <a:r>
              <a:rPr lang="zh-CN" altLang="en-US" dirty="0" smtClean="0"/>
              <a:t>而可以降低生产成本</a:t>
            </a:r>
            <a:r>
              <a:rPr lang="en-US" altLang="zh-CN" dirty="0" smtClean="0"/>
              <a:t>, </a:t>
            </a:r>
            <a:r>
              <a:rPr lang="zh-CN" altLang="en-US" dirty="0" smtClean="0"/>
              <a:t>提高餐馆竞争力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多媒体给顾客展示菜单</a:t>
            </a:r>
            <a:r>
              <a:rPr lang="en-US" altLang="zh-CN" dirty="0" smtClean="0"/>
              <a:t>, </a:t>
            </a:r>
            <a:r>
              <a:rPr lang="zh-CN" altLang="en-US" dirty="0" smtClean="0"/>
              <a:t>更加生动形象</a:t>
            </a:r>
            <a:r>
              <a:rPr lang="en-US" altLang="zh-CN" dirty="0" smtClean="0"/>
              <a:t>. 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提升餐厅服务等级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使顾客感觉餐厅配置比其他竞争者更加现代化智能化</a:t>
            </a:r>
            <a:r>
              <a:rPr lang="en-US" altLang="zh-CN" dirty="0" smtClean="0"/>
              <a:t>.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动态调整价格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不必要显示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时价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之类的字眼</a:t>
            </a:r>
            <a:r>
              <a:rPr lang="en-US" altLang="zh-CN" dirty="0" smtClean="0"/>
              <a:t>, </a:t>
            </a:r>
            <a:r>
              <a:rPr lang="zh-CN" altLang="en-US" dirty="0" smtClean="0"/>
              <a:t>避免引起顾客不悦</a:t>
            </a:r>
            <a:r>
              <a:rPr lang="en-US" altLang="zh-CN" dirty="0" smtClean="0"/>
              <a:t>.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改变纸质菜单不易更改的弱点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更改一个菜品就会导致整张纸质菜单失效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但是电子化菜单可以随时修改价格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名称等参数</a:t>
            </a:r>
            <a:r>
              <a:rPr lang="en-US" altLang="zh-CN" dirty="0" smtClean="0"/>
              <a:t>.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可以随时根据餐厅的经营状况设定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新品</a:t>
            </a:r>
            <a:r>
              <a:rPr lang="en-US" altLang="zh-CN" dirty="0" smtClean="0"/>
              <a:t>”, “</a:t>
            </a:r>
            <a:r>
              <a:rPr lang="zh-CN" altLang="en-US" dirty="0" smtClean="0"/>
              <a:t>畅销品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等不同类型进行促销并改善库存状况</a:t>
            </a:r>
            <a:r>
              <a:rPr lang="en-US" altLang="zh-CN" dirty="0" smtClean="0"/>
              <a:t>.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及时发布</a:t>
            </a:r>
            <a:r>
              <a:rPr lang="en-US" altLang="zh-CN" dirty="0" smtClean="0"/>
              <a:t>sold out, </a:t>
            </a:r>
            <a:r>
              <a:rPr lang="zh-CN" altLang="en-US" dirty="0" smtClean="0"/>
              <a:t>避免在顾客点菜后才发现</a:t>
            </a:r>
            <a:r>
              <a:rPr lang="en-US" altLang="zh-CN" dirty="0" smtClean="0"/>
              <a:t>sold out</a:t>
            </a:r>
            <a:r>
              <a:rPr lang="zh-CN" altLang="en-US" dirty="0" smtClean="0"/>
              <a:t>而产生不悦情绪</a:t>
            </a:r>
            <a:r>
              <a:rPr lang="en-US" altLang="zh-CN" dirty="0" smtClean="0"/>
              <a:t>.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订单自动流转至总台和厨房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不需人工递单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不需人工录入</a:t>
            </a:r>
            <a:r>
              <a:rPr lang="en-US" altLang="zh-CN" dirty="0" smtClean="0"/>
              <a:t>, </a:t>
            </a:r>
            <a:r>
              <a:rPr lang="zh-CN" altLang="en-US" dirty="0" smtClean="0"/>
              <a:t>减少了人工操作以及中间环节可能触发的失误</a:t>
            </a:r>
            <a:r>
              <a:rPr lang="en-US" altLang="zh-CN" dirty="0" smtClean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4005064"/>
            <a:ext cx="3168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9. </a:t>
            </a:r>
            <a:r>
              <a:rPr lang="zh-CN" altLang="en-US" dirty="0" smtClean="0"/>
              <a:t>融入数据统计功能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通过饼图</a:t>
            </a:r>
            <a:r>
              <a:rPr lang="en-US" altLang="zh-CN" dirty="0" smtClean="0"/>
              <a:t>,</a:t>
            </a:r>
            <a:r>
              <a:rPr lang="zh-CN" altLang="en-US" dirty="0" smtClean="0"/>
              <a:t>柱状图</a:t>
            </a:r>
            <a:r>
              <a:rPr lang="en-US" altLang="zh-CN" dirty="0" smtClean="0"/>
              <a:t>,</a:t>
            </a:r>
            <a:r>
              <a:rPr lang="zh-CN" altLang="en-US" dirty="0" smtClean="0"/>
              <a:t>线形图等多种方式展现企业运营数据</a:t>
            </a:r>
            <a:r>
              <a:rPr lang="en-US" altLang="zh-CN" dirty="0" smtClean="0"/>
              <a:t>, </a:t>
            </a:r>
            <a:r>
              <a:rPr lang="zh-CN" altLang="en-US" dirty="0" smtClean="0"/>
              <a:t>更加有助于营销活动和经营管理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10. </a:t>
            </a:r>
            <a:r>
              <a:rPr lang="zh-CN" altLang="en-US" dirty="0" smtClean="0"/>
              <a:t>支持多语言切换</a:t>
            </a:r>
            <a:r>
              <a:rPr lang="en-US" altLang="zh-CN" dirty="0" smtClean="0"/>
              <a:t>, </a:t>
            </a:r>
            <a:r>
              <a:rPr lang="zh-CN" altLang="en-US" dirty="0" smtClean="0"/>
              <a:t>方便服务于各个国家的客户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introdu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6632"/>
            <a:ext cx="9144000" cy="51956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5445224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主要特色</a:t>
            </a:r>
            <a:r>
              <a:rPr lang="en-US" altLang="zh-CN" dirty="0" smtClean="0"/>
              <a:t>: </a:t>
            </a:r>
            <a:r>
              <a:rPr lang="zh-CN" altLang="en-US" dirty="0" smtClean="0"/>
              <a:t>菜单结构、价格、图片等内容可动态调整。多语言支持。 下单数据实时传输至厨房，减少中间环节；厨房数据也可以实时传输至客户手中，如售罄、促销等。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468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9</cp:revision>
  <dcterms:modified xsi:type="dcterms:W3CDTF">2017-11-25T10:06:28Z</dcterms:modified>
</cp:coreProperties>
</file>