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548680"/>
            <a:ext cx="756084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优势</a:t>
            </a:r>
            <a:r>
              <a:rPr lang="en-US" altLang="zh-CN" dirty="0" smtClean="0"/>
              <a:t>/</a:t>
            </a:r>
            <a:r>
              <a:rPr lang="zh-CN" altLang="en-US" dirty="0" smtClean="0"/>
              <a:t>必要性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sz="2000" dirty="0" smtClean="0"/>
              <a:t>节约人</a:t>
            </a:r>
            <a:r>
              <a:rPr lang="zh-CN" altLang="en-US" sz="2000" dirty="0" smtClean="0"/>
              <a:t>工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服务生不需要等待客人下单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可以在客人点菜的间隙完成别的工作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pPr marL="342900" indent="-342900">
              <a:buAutoNum type="arabicPeriod"/>
            </a:pPr>
            <a:r>
              <a:rPr lang="zh-CN" altLang="en-US" sz="2000" dirty="0" smtClean="0"/>
              <a:t>多媒</a:t>
            </a:r>
            <a:r>
              <a:rPr lang="zh-CN" altLang="en-US" sz="2000" dirty="0" smtClean="0"/>
              <a:t>体给</a:t>
            </a:r>
            <a:r>
              <a:rPr lang="zh-CN" altLang="en-US" sz="2000" dirty="0" smtClean="0"/>
              <a:t>顾</a:t>
            </a:r>
            <a:r>
              <a:rPr lang="zh-CN" altLang="en-US" sz="2000" dirty="0" smtClean="0"/>
              <a:t>客展示菜单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更加生动形象</a:t>
            </a:r>
            <a:r>
              <a:rPr lang="en-US" altLang="zh-CN" sz="2000" dirty="0" smtClean="0"/>
              <a:t>. </a:t>
            </a:r>
          </a:p>
          <a:p>
            <a:pPr marL="342900" indent="-342900">
              <a:buAutoNum type="arabicPeriod"/>
            </a:pPr>
            <a:r>
              <a:rPr lang="zh-CN" altLang="en-US" sz="2000" dirty="0" smtClean="0"/>
              <a:t>提</a:t>
            </a:r>
            <a:r>
              <a:rPr lang="zh-CN" altLang="en-US" sz="2000" dirty="0" smtClean="0"/>
              <a:t>升餐厅形象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能让顾客感觉餐厅配置比其他竞争者更加现代化智能化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pPr marL="342900" indent="-342900">
              <a:buAutoNum type="arabicPeriod"/>
            </a:pPr>
            <a:r>
              <a:rPr lang="zh-CN" altLang="en-US" sz="2000" dirty="0" smtClean="0"/>
              <a:t>动态调整价格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不必要显示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时价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之类的字眼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避免引起顾客不悦</a:t>
            </a:r>
            <a:r>
              <a:rPr lang="en-US" altLang="zh-CN" sz="2000" dirty="0" smtClean="0"/>
              <a:t>.</a:t>
            </a:r>
          </a:p>
          <a:p>
            <a:pPr marL="342900" indent="-342900">
              <a:buAutoNum type="arabicPeriod"/>
            </a:pPr>
            <a:r>
              <a:rPr lang="zh-CN" altLang="en-US" sz="2000" dirty="0" smtClean="0"/>
              <a:t>改变</a:t>
            </a:r>
            <a:r>
              <a:rPr lang="zh-CN" altLang="en-US" sz="2000" dirty="0" smtClean="0"/>
              <a:t>纸质菜单不易更改的弱点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更改一个菜品就会导致整张</a:t>
            </a:r>
            <a:r>
              <a:rPr lang="zh-CN" altLang="en-US" sz="2000" dirty="0" smtClean="0"/>
              <a:t>纸</a:t>
            </a:r>
            <a:r>
              <a:rPr lang="zh-CN" altLang="en-US" sz="2000" dirty="0" smtClean="0"/>
              <a:t>质菜</a:t>
            </a:r>
            <a:r>
              <a:rPr lang="zh-CN" altLang="en-US" sz="2000" dirty="0" smtClean="0"/>
              <a:t>单失效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但是电子化菜单可以随时修改价格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名称等参数</a:t>
            </a:r>
            <a:r>
              <a:rPr lang="en-US" altLang="zh-CN" sz="2000" dirty="0" smtClean="0"/>
              <a:t>.</a:t>
            </a:r>
          </a:p>
          <a:p>
            <a:pPr marL="342900" indent="-342900">
              <a:buAutoNum type="arabicPeriod"/>
            </a:pPr>
            <a:r>
              <a:rPr lang="zh-CN" altLang="en-US" sz="2000" dirty="0" smtClean="0"/>
              <a:t>可以随时根据餐厅的经营状况设</a:t>
            </a:r>
            <a:r>
              <a:rPr lang="zh-CN" altLang="en-US" sz="2000" dirty="0" smtClean="0"/>
              <a:t>定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新品</a:t>
            </a:r>
            <a:r>
              <a:rPr lang="en-US" altLang="zh-CN" sz="2000" dirty="0" smtClean="0"/>
              <a:t>”, </a:t>
            </a:r>
            <a:r>
              <a:rPr lang="en-US" altLang="zh-CN" sz="2000" dirty="0" smtClean="0"/>
              <a:t>“</a:t>
            </a:r>
            <a:r>
              <a:rPr lang="zh-CN" altLang="en-US" sz="2000" dirty="0" smtClean="0"/>
              <a:t>畅</a:t>
            </a:r>
            <a:r>
              <a:rPr lang="zh-CN" altLang="en-US" sz="2000" dirty="0" smtClean="0"/>
              <a:t>销</a:t>
            </a:r>
            <a:r>
              <a:rPr lang="zh-CN" altLang="en-US" sz="2000" dirty="0" smtClean="0"/>
              <a:t>品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等不同类型进行促销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pPr marL="342900" indent="-342900">
              <a:buAutoNum type="arabicPeriod"/>
            </a:pPr>
            <a:r>
              <a:rPr lang="zh-CN" altLang="en-US" sz="2000" dirty="0" smtClean="0"/>
              <a:t>及时发布</a:t>
            </a:r>
            <a:r>
              <a:rPr lang="en-US" altLang="zh-CN" sz="2000" dirty="0" smtClean="0"/>
              <a:t>sold out, </a:t>
            </a:r>
            <a:r>
              <a:rPr lang="zh-CN" altLang="en-US" sz="2000" dirty="0" smtClean="0"/>
              <a:t>避</a:t>
            </a:r>
            <a:r>
              <a:rPr lang="zh-CN" altLang="en-US" sz="2000" dirty="0" smtClean="0"/>
              <a:t>免在顾客点菜后才发现</a:t>
            </a:r>
            <a:r>
              <a:rPr lang="en-US" altLang="zh-CN" sz="2000" dirty="0" smtClean="0"/>
              <a:t>sold out</a:t>
            </a:r>
            <a:r>
              <a:rPr lang="zh-CN" altLang="en-US" sz="2000" dirty="0" smtClean="0"/>
              <a:t>而产生不悦情绪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pPr marL="342900" indent="-342900">
              <a:buAutoNum type="arabicPeriod"/>
            </a:pPr>
            <a:r>
              <a:rPr lang="zh-CN" altLang="en-US" sz="2000" dirty="0" smtClean="0"/>
              <a:t>订单自动流转至总台和厨房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不需人工递单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不需人工录入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减少了人工操作从而减少中间环节的失误</a:t>
            </a:r>
            <a:r>
              <a:rPr lang="en-US" altLang="zh-CN" sz="2000" dirty="0" smtClean="0"/>
              <a:t>. </a:t>
            </a:r>
            <a:endParaRPr lang="en-US" altLang="zh-CN" sz="2000" dirty="0" smtClean="0"/>
          </a:p>
          <a:p>
            <a:pPr marL="342900" indent="-342900">
              <a:buAutoNum type="arabicPeriod"/>
            </a:pPr>
            <a:r>
              <a:rPr lang="zh-CN" altLang="en-US" sz="2000" dirty="0" smtClean="0"/>
              <a:t>未来将融入数据统计功能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更加有助于营销活动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307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3</cp:revision>
  <dcterms:modified xsi:type="dcterms:W3CDTF">2017-08-07T07:39:59Z</dcterms:modified>
</cp:coreProperties>
</file>