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75" r:id="rId7"/>
    <p:sldId id="279" r:id="rId8"/>
    <p:sldId id="280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63BD1-27DC-9D41-953E-A727641D409B}">
          <p14:sldIdLst>
            <p14:sldId id="256"/>
            <p14:sldId id="278"/>
            <p14:sldId id="275"/>
            <p14:sldId id="279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843" autoAdjust="0"/>
    <p:restoredTop sz="95009" autoAdjust="0"/>
  </p:normalViewPr>
  <p:slideViewPr>
    <p:cSldViewPr snapToGrid="0" snapToObjects="1">
      <p:cViewPr varScale="1">
        <p:scale>
          <a:sx n="81" d="100"/>
          <a:sy n="81" d="100"/>
        </p:scale>
        <p:origin x="18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32658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CSS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CSS Layouts and more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Steve Lourenco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4CA-69E8-D846-A309-7079CCBA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EB21-D6B7-FC4A-BA76-3466EC3C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We saw the basic of CSS</a:t>
            </a:r>
          </a:p>
          <a:p>
            <a:r>
              <a:rPr lang="en-US" dirty="0"/>
              <a:t>Declarations, properties, values</a:t>
            </a:r>
          </a:p>
          <a:p>
            <a:r>
              <a:rPr lang="en-US" dirty="0"/>
              <a:t>Good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5947-0149-E446-8105-6CC1F0ED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98FF-9D5E-E94D-A998-2CD5A72C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There are different ways to create a layout for your webpage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create different with help of tables, </a:t>
            </a:r>
            <a:r>
              <a:rPr lang="en-US" dirty="0" err="1"/>
              <a:t>css</a:t>
            </a:r>
            <a:r>
              <a:rPr lang="en-US" dirty="0"/>
              <a:t> rules, flex, grid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49082-0BF2-2E47-88D1-C3A90F6B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7667"/>
            <a:ext cx="12192000" cy="166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877A-E04C-FC4E-B8C2-6C862719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9FBE-91C4-2C43-AA1E-AEBEC85D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We want a header explaining us which layout is it using</a:t>
            </a:r>
          </a:p>
          <a:p>
            <a:r>
              <a:rPr lang="en-US" dirty="0"/>
              <a:t>A side bar with the links to the different layouts</a:t>
            </a:r>
          </a:p>
          <a:p>
            <a:r>
              <a:rPr lang="en-US" dirty="0"/>
              <a:t>We have dogs pictures and cats pictures </a:t>
            </a:r>
          </a:p>
          <a:p>
            <a:r>
              <a:rPr lang="en-US" dirty="0"/>
              <a:t>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877A-E04C-FC4E-B8C2-6C862719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(Mockup)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82093-FEFF-0D42-9F94-492C1EFBA679}"/>
              </a:ext>
            </a:extLst>
          </p:cNvPr>
          <p:cNvSpPr/>
          <p:nvPr/>
        </p:nvSpPr>
        <p:spPr>
          <a:xfrm>
            <a:off x="2081049" y="1766322"/>
            <a:ext cx="6889531" cy="47921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9EBA4-6E0B-9349-9165-5C34AF589B8B}"/>
              </a:ext>
            </a:extLst>
          </p:cNvPr>
          <p:cNvSpPr/>
          <p:nvPr/>
        </p:nvSpPr>
        <p:spPr>
          <a:xfrm>
            <a:off x="2081048" y="1766322"/>
            <a:ext cx="2222937" cy="74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of the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586A24-5B63-B34D-8DAB-103205D34226}"/>
              </a:ext>
            </a:extLst>
          </p:cNvPr>
          <p:cNvSpPr/>
          <p:nvPr/>
        </p:nvSpPr>
        <p:spPr>
          <a:xfrm>
            <a:off x="4303986" y="1766322"/>
            <a:ext cx="4666594" cy="7725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Description of the current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704AE-80AC-2F49-BB2E-204D5C8A11F6}"/>
              </a:ext>
            </a:extLst>
          </p:cNvPr>
          <p:cNvSpPr/>
          <p:nvPr/>
        </p:nvSpPr>
        <p:spPr>
          <a:xfrm>
            <a:off x="2081049" y="2538832"/>
            <a:ext cx="2222937" cy="401962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Sidebar with Links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EDB06-FAB1-3A46-9238-3AFDFC798B7E}"/>
              </a:ext>
            </a:extLst>
          </p:cNvPr>
          <p:cNvSpPr/>
          <p:nvPr/>
        </p:nvSpPr>
        <p:spPr>
          <a:xfrm>
            <a:off x="4303986" y="2538832"/>
            <a:ext cx="4666594" cy="425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326ED-5185-9243-B0D2-F3B2CF4028B4}"/>
              </a:ext>
            </a:extLst>
          </p:cNvPr>
          <p:cNvSpPr/>
          <p:nvPr/>
        </p:nvSpPr>
        <p:spPr>
          <a:xfrm>
            <a:off x="4303986" y="2953260"/>
            <a:ext cx="4666594" cy="14845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57CE3-BD11-D447-AD83-9C0C91ECB514}"/>
              </a:ext>
            </a:extLst>
          </p:cNvPr>
          <p:cNvSpPr/>
          <p:nvPr/>
        </p:nvSpPr>
        <p:spPr>
          <a:xfrm>
            <a:off x="4303986" y="4413541"/>
            <a:ext cx="4666594" cy="4250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D2DDF-6F5F-5647-859E-D066390E09E6}"/>
              </a:ext>
            </a:extLst>
          </p:cNvPr>
          <p:cNvSpPr/>
          <p:nvPr/>
        </p:nvSpPr>
        <p:spPr>
          <a:xfrm>
            <a:off x="4303986" y="4838626"/>
            <a:ext cx="4666594" cy="17519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B5FDDF1A-60CE-D342-8199-AE20FD287FC4}"/>
              </a:ext>
            </a:extLst>
          </p:cNvPr>
          <p:cNvSpPr/>
          <p:nvPr/>
        </p:nvSpPr>
        <p:spPr>
          <a:xfrm>
            <a:off x="4432192" y="3241601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14434861-9169-9C47-B154-A44B11A00D16}"/>
              </a:ext>
            </a:extLst>
          </p:cNvPr>
          <p:cNvSpPr/>
          <p:nvPr/>
        </p:nvSpPr>
        <p:spPr>
          <a:xfrm>
            <a:off x="5371060" y="3273097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FD0E7DD3-3622-A746-9D72-69C6590D589F}"/>
              </a:ext>
            </a:extLst>
          </p:cNvPr>
          <p:cNvSpPr/>
          <p:nvPr/>
        </p:nvSpPr>
        <p:spPr>
          <a:xfrm>
            <a:off x="6265973" y="3273097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4472A95-144B-9A40-AE34-BEC91D417122}"/>
              </a:ext>
            </a:extLst>
          </p:cNvPr>
          <p:cNvSpPr/>
          <p:nvPr/>
        </p:nvSpPr>
        <p:spPr>
          <a:xfrm>
            <a:off x="7295083" y="3273097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B2B955B4-74DC-9248-B653-680408BF26D7}"/>
              </a:ext>
            </a:extLst>
          </p:cNvPr>
          <p:cNvSpPr/>
          <p:nvPr/>
        </p:nvSpPr>
        <p:spPr>
          <a:xfrm>
            <a:off x="8065104" y="3270322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D10CDE1B-A628-284F-83C1-1CBA48F9D704}"/>
              </a:ext>
            </a:extLst>
          </p:cNvPr>
          <p:cNvSpPr/>
          <p:nvPr/>
        </p:nvSpPr>
        <p:spPr>
          <a:xfrm>
            <a:off x="4432192" y="5068174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7836CD78-61C9-5548-933D-378AAFFAC9B6}"/>
              </a:ext>
            </a:extLst>
          </p:cNvPr>
          <p:cNvSpPr/>
          <p:nvPr/>
        </p:nvSpPr>
        <p:spPr>
          <a:xfrm>
            <a:off x="5371060" y="5099670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85F918B9-02A8-824E-A683-0FC0A9FF1AEC}"/>
              </a:ext>
            </a:extLst>
          </p:cNvPr>
          <p:cNvSpPr/>
          <p:nvPr/>
        </p:nvSpPr>
        <p:spPr>
          <a:xfrm>
            <a:off x="6265973" y="5099670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miley Face 23">
            <a:extLst>
              <a:ext uri="{FF2B5EF4-FFF2-40B4-BE49-F238E27FC236}">
                <a16:creationId xmlns:a16="http://schemas.microsoft.com/office/drawing/2014/main" id="{FC6C2AE4-D064-DD4E-A92C-6ED260378961}"/>
              </a:ext>
            </a:extLst>
          </p:cNvPr>
          <p:cNvSpPr/>
          <p:nvPr/>
        </p:nvSpPr>
        <p:spPr>
          <a:xfrm>
            <a:off x="7295083" y="5099670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48208403-BA09-ED4D-9A27-299726BB1023}"/>
              </a:ext>
            </a:extLst>
          </p:cNvPr>
          <p:cNvSpPr/>
          <p:nvPr/>
        </p:nvSpPr>
        <p:spPr>
          <a:xfrm>
            <a:off x="8065104" y="5096895"/>
            <a:ext cx="646386" cy="6072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Lourenco.steve@outlook.com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120</Words>
  <Application>Microsoft Macintosh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CSS (part 2)</vt:lpstr>
      <vt:lpstr>CSS (Review)</vt:lpstr>
      <vt:lpstr>CSS Layout</vt:lpstr>
      <vt:lpstr>Live example</vt:lpstr>
      <vt:lpstr>Live example (Mockup)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Lourenco</dc:creator>
  <cp:lastModifiedBy/>
  <cp:revision>1</cp:revision>
  <dcterms:created xsi:type="dcterms:W3CDTF">2019-11-08T13:37:23Z</dcterms:created>
  <dcterms:modified xsi:type="dcterms:W3CDTF">2019-11-23T08:02:21Z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