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E63BD1-27DC-9D41-953E-A727641D409B}">
          <p14:sldIdLst>
            <p14:sldId id="256"/>
            <p14:sldId id="275"/>
            <p14:sldId id="276"/>
            <p14:sldId id="277"/>
            <p14:sldId id="278"/>
            <p14:sldId id="279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843" autoAdjust="0"/>
    <p:restoredTop sz="95008" autoAdjust="0"/>
  </p:normalViewPr>
  <p:slideViewPr>
    <p:cSldViewPr snapToGrid="0" snapToObjects="1">
      <p:cViewPr varScale="1">
        <p:scale>
          <a:sx n="81" d="100"/>
          <a:sy n="81" d="100"/>
        </p:scale>
        <p:origin x="184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projects.raspberrypi.org/en/projects/cd-beginner-javascript-sush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random.asp" TargetMode="External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func_rgb.asp" TargetMode="External"/><Relationship Id="rId5" Type="http://schemas.openxmlformats.org/officeDocument/2006/relationships/hyperlink" Target="https://www.w3schools.com/jsref/prop_style_backgroundcolor.asp" TargetMode="External"/><Relationship Id="rId4" Type="http://schemas.openxmlformats.org/officeDocument/2006/relationships/hyperlink" Target="https://www.w3schools.com/howto/howto_css_circles.a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owto/default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32658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HTML, CSS &amp;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Combinations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 Steve Lourenco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575F-7A20-EB41-8FD5-DF194409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 color game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74A7-00BF-894A-AD00-9B50C3B1D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9460"/>
            <a:ext cx="10131425" cy="3649133"/>
          </a:xfrm>
        </p:spPr>
        <p:txBody>
          <a:bodyPr anchor="t"/>
          <a:lstStyle/>
          <a:p>
            <a:r>
              <a:rPr lang="en-US" dirty="0">
                <a:hlinkClick r:id="rId2"/>
              </a:rPr>
              <a:t>https://projects.raspberrypi.org/en/projects/cd-beginner-javascript-sushi</a:t>
            </a:r>
            <a:endParaRPr lang="en-US" dirty="0"/>
          </a:p>
          <a:p>
            <a:r>
              <a:rPr lang="en-US" dirty="0"/>
              <a:t>RGB Game</a:t>
            </a:r>
          </a:p>
          <a:p>
            <a:r>
              <a:rPr lang="en-US" dirty="0"/>
              <a:t>Different colors are purposed but only one has the given RGB code (R=205, G=166, B=226)</a:t>
            </a:r>
          </a:p>
          <a:p>
            <a:r>
              <a:rPr lang="en-US" dirty="0"/>
              <a:t>If the user clicks in the correct color, the application returns “correct” else “false”</a:t>
            </a:r>
          </a:p>
          <a:p>
            <a:r>
              <a:rPr lang="en-US" dirty="0"/>
              <a:t>When button “Reset” clicked, color code and the purposed colors change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7EA17-87D4-5D40-A4CB-B9F3DA18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04" y="3808978"/>
            <a:ext cx="7181192" cy="277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FFD5-3252-1946-AEEC-4768DCFC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 color game –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3E75-5044-BB4F-ADB0-9A150BD3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1" dirty="0"/>
              <a:t>The best way strategy is to solve one problem at a time </a:t>
            </a:r>
            <a:r>
              <a:rPr lang="en-US" b="1" dirty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en-US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/>
              <a:t>In a new page:  (With </a:t>
            </a:r>
            <a:r>
              <a:rPr lang="en-US" dirty="0" err="1"/>
              <a:t>htm</a:t>
            </a:r>
            <a:r>
              <a:rPr lang="en-US" dirty="0"/>
              <a:t> and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  <a:p>
            <a:r>
              <a:rPr lang="en-US" dirty="0"/>
              <a:t>Add title “Guess the </a:t>
            </a:r>
            <a:r>
              <a:rPr lang="en-US" dirty="0" err="1"/>
              <a:t>colour</a:t>
            </a:r>
            <a:r>
              <a:rPr lang="en-US" dirty="0"/>
              <a:t>!”</a:t>
            </a:r>
          </a:p>
          <a:p>
            <a:r>
              <a:rPr lang="en-US" dirty="0"/>
              <a:t>Add RGB code example text</a:t>
            </a:r>
          </a:p>
          <a:p>
            <a:r>
              <a:rPr lang="en-US" dirty="0"/>
              <a:t>Add 6 circles with different </a:t>
            </a:r>
            <a:r>
              <a:rPr lang="en-US" dirty="0" err="1"/>
              <a:t>colours</a:t>
            </a:r>
            <a:endParaRPr lang="en-US" dirty="0"/>
          </a:p>
          <a:p>
            <a:r>
              <a:rPr lang="en-US" dirty="0"/>
              <a:t>Add text “Correct!”</a:t>
            </a:r>
          </a:p>
          <a:p>
            <a:r>
              <a:rPr lang="en-US" dirty="0"/>
              <a:t>Add button to reset the 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122-DFB4-6148-B481-19561C8CBC6F}"/>
              </a:ext>
            </a:extLst>
          </p:cNvPr>
          <p:cNvSpPr txBox="1"/>
          <p:nvPr/>
        </p:nvSpPr>
        <p:spPr>
          <a:xfrm>
            <a:off x="6716110" y="286434"/>
            <a:ext cx="494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infinite ways to solve problems, I’m only </a:t>
            </a:r>
            <a:br>
              <a:rPr lang="en-US" dirty="0"/>
            </a:br>
            <a:r>
              <a:rPr lang="en-US" dirty="0"/>
              <a:t>purposing one  of them.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5C026-90A9-6641-AD5E-B5FFF0ED4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836" y="2854468"/>
            <a:ext cx="7181192" cy="277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FFD5-3252-1946-AEEC-4768DCFC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 color game –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3E75-5044-BB4F-ADB0-9A150BD3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86" y="2065867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Which dynamic events happen in this game?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have a random RGB </a:t>
            </a:r>
            <a:r>
              <a:rPr lang="en-US" dirty="0" err="1"/>
              <a:t>colour</a:t>
            </a:r>
            <a:r>
              <a:rPr lang="en-US" dirty="0"/>
              <a:t> text (each time)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6 different </a:t>
            </a:r>
            <a:r>
              <a:rPr lang="en-US" dirty="0" err="1"/>
              <a:t>colours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 of the </a:t>
            </a:r>
            <a:r>
              <a:rPr lang="en-US" dirty="0" err="1"/>
              <a:t>colours</a:t>
            </a:r>
            <a:r>
              <a:rPr lang="en-US" dirty="0"/>
              <a:t> is the same as the 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click of a circle we get message “Correct”</a:t>
            </a:r>
            <a:br>
              <a:rPr lang="en-US" dirty="0"/>
            </a:br>
            <a:r>
              <a:rPr lang="en-US" dirty="0"/>
              <a:t>	or “False”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Reset button:</a:t>
            </a:r>
          </a:p>
          <a:p>
            <a:pPr lvl="1"/>
            <a:r>
              <a:rPr lang="en-US" dirty="0"/>
              <a:t>Resets 1) , 2), 3) 4)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122-DFB4-6148-B481-19561C8CBC6F}"/>
              </a:ext>
            </a:extLst>
          </p:cNvPr>
          <p:cNvSpPr txBox="1"/>
          <p:nvPr/>
        </p:nvSpPr>
        <p:spPr>
          <a:xfrm>
            <a:off x="6716110" y="286434"/>
            <a:ext cx="494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infinite ways to solve problems, I’m only </a:t>
            </a:r>
            <a:br>
              <a:rPr lang="en-US" dirty="0"/>
            </a:br>
            <a:r>
              <a:rPr lang="en-US" dirty="0"/>
              <a:t>purposing one  of them.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5C026-90A9-6641-AD5E-B5FFF0ED4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2552516"/>
            <a:ext cx="6595241" cy="254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3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FFD5-3252-1946-AEEC-4768DCFC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 color game –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3E75-5044-BB4F-ADB0-9A150BD3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52" y="1643900"/>
            <a:ext cx="10131425" cy="4173576"/>
          </a:xfrm>
        </p:spPr>
        <p:txBody>
          <a:bodyPr anchor="t"/>
          <a:lstStyle/>
          <a:p>
            <a:pPr marL="457200" lvl="1" indent="0">
              <a:buNone/>
            </a:pPr>
            <a:r>
              <a:rPr lang="en-US" dirty="0"/>
              <a:t>Try to find out how each weird event happens</a:t>
            </a:r>
          </a:p>
          <a:p>
            <a:pPr lvl="1"/>
            <a:r>
              <a:rPr lang="en-US" dirty="0"/>
              <a:t>Random values? With HTML? With CSS? With JS?</a:t>
            </a:r>
          </a:p>
          <a:p>
            <a:pPr lvl="2"/>
            <a:r>
              <a:rPr lang="en-US" dirty="0"/>
              <a:t>JS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Math.random</a:t>
            </a:r>
            <a:r>
              <a:rPr lang="en-US" dirty="0">
                <a:sym typeface="Wingdings" pitchFamily="2" charset="2"/>
              </a:rPr>
              <a:t>() AND </a:t>
            </a:r>
            <a:r>
              <a:rPr lang="en-US" dirty="0" err="1"/>
              <a:t>Math.floor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How to create a circle? With HTML? With CSS? With JS?</a:t>
            </a:r>
          </a:p>
          <a:p>
            <a:pPr lvl="2"/>
            <a:r>
              <a:rPr lang="en-US" dirty="0"/>
              <a:t>CSS </a:t>
            </a:r>
            <a:r>
              <a:rPr lang="en-US" dirty="0">
                <a:sym typeface="Wingdings" pitchFamily="2" charset="2"/>
              </a:rPr>
              <a:t> Border-radius allows to do round edges </a:t>
            </a:r>
          </a:p>
          <a:p>
            <a:pPr lvl="2"/>
            <a:r>
              <a:rPr lang="en-US" dirty="0">
                <a:sym typeface="Wingdings" pitchFamily="2" charset="2"/>
              </a:rPr>
              <a:t>CSS  Width == Height  Square </a:t>
            </a:r>
          </a:p>
          <a:p>
            <a:pPr lvl="2"/>
            <a:r>
              <a:rPr lang="en-US" dirty="0">
                <a:sym typeface="Wingdings" pitchFamily="2" charset="2"/>
              </a:rPr>
              <a:t>CSS  Square with round edges  = Circle </a:t>
            </a:r>
          </a:p>
          <a:p>
            <a:pPr lvl="1"/>
            <a:r>
              <a:rPr lang="en-US" dirty="0">
                <a:sym typeface="Wingdings" pitchFamily="2" charset="2"/>
              </a:rPr>
              <a:t>Set color of the circle? </a:t>
            </a:r>
            <a:r>
              <a:rPr lang="en-US" dirty="0"/>
              <a:t>With HTML? With CSS? With JS?</a:t>
            </a:r>
          </a:p>
          <a:p>
            <a:pPr lvl="2"/>
            <a:r>
              <a:rPr lang="en-US" dirty="0">
                <a:sym typeface="Wingdings" pitchFamily="2" charset="2"/>
              </a:rPr>
              <a:t>CSS  Background-color </a:t>
            </a:r>
          </a:p>
          <a:p>
            <a:pPr lvl="2"/>
            <a:r>
              <a:rPr lang="en-US" dirty="0">
                <a:sym typeface="Wingdings" pitchFamily="2" charset="2"/>
              </a:rPr>
              <a:t>CSS  Function </a:t>
            </a:r>
            <a:r>
              <a:rPr lang="en-US" dirty="0" err="1">
                <a:sym typeface="Wingdings" pitchFamily="2" charset="2"/>
              </a:rPr>
              <a:t>rgb</a:t>
            </a:r>
            <a:r>
              <a:rPr lang="en-US" dirty="0">
                <a:sym typeface="Wingdings" pitchFamily="2" charset="2"/>
              </a:rPr>
              <a:t>(R,G,B)</a:t>
            </a:r>
          </a:p>
          <a:p>
            <a:pPr lvl="2"/>
            <a:r>
              <a:rPr lang="en-US" dirty="0">
                <a:sym typeface="Wingdings" pitchFamily="2" charset="2"/>
              </a:rPr>
              <a:t>JS   </a:t>
            </a:r>
            <a:r>
              <a:rPr lang="en-US" i="1" dirty="0" err="1"/>
              <a:t>object</a:t>
            </a:r>
            <a:r>
              <a:rPr lang="en-US" dirty="0" err="1"/>
              <a:t>.style.backgroundColor</a:t>
            </a:r>
            <a:r>
              <a:rPr lang="en-US" dirty="0">
                <a:sym typeface="Wingdings" pitchFamily="2" charset="2"/>
              </a:rPr>
              <a:t>= "red";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122-DFB4-6148-B481-19561C8CBC6F}"/>
              </a:ext>
            </a:extLst>
          </p:cNvPr>
          <p:cNvSpPr txBox="1"/>
          <p:nvPr/>
        </p:nvSpPr>
        <p:spPr>
          <a:xfrm>
            <a:off x="6716110" y="286434"/>
            <a:ext cx="499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is your friend!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Try, fail and try again! Failure is good for success! 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5C026-90A9-6641-AD5E-B5FFF0ED4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04" y="2389033"/>
            <a:ext cx="5365530" cy="2074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91FA32-BD08-6842-AC71-3CB51170C60B}"/>
              </a:ext>
            </a:extLst>
          </p:cNvPr>
          <p:cNvSpPr txBox="1"/>
          <p:nvPr/>
        </p:nvSpPr>
        <p:spPr>
          <a:xfrm>
            <a:off x="5683872" y="5217311"/>
            <a:ext cx="6508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https://www.w3schools.com/js/js_random.asp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https://www.w3schools.com/howto/howto_css_circles.asp</a:t>
            </a:r>
            <a:endParaRPr lang="en-US" dirty="0"/>
          </a:p>
          <a:p>
            <a:r>
              <a:rPr lang="en-US" dirty="0">
                <a:hlinkClick r:id="rId5"/>
              </a:rPr>
              <a:t>https://www.w3schools.com/jsref/prop_style_backgroundcolor.asp</a:t>
            </a:r>
            <a:endParaRPr lang="en-US" dirty="0"/>
          </a:p>
          <a:p>
            <a:r>
              <a:rPr lang="en-US" dirty="0">
                <a:hlinkClick r:id="rId6"/>
              </a:rPr>
              <a:t>https://www.w3schools.com/cssref/func_rgb.asp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0C40-8346-1A45-AD71-CCD0036C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JS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C8C0-131B-EF4A-9BC3-4DC8B02A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https://www.w3schools.com/howto/default.asp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2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Lourenco.steve@outlook.com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449</Words>
  <Application>Microsoft Macintosh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Celestial</vt:lpstr>
      <vt:lpstr>HTML, CSS &amp; JS</vt:lpstr>
      <vt:lpstr>Guess the color game - Description</vt:lpstr>
      <vt:lpstr>Guess the color game – Step by step</vt:lpstr>
      <vt:lpstr>Guess the color game – Interactions</vt:lpstr>
      <vt:lpstr>Guess the color game – TIPS</vt:lpstr>
      <vt:lpstr>HOW TO JS EXAMPLES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Lourenco</dc:creator>
  <cp:lastModifiedBy/>
  <cp:revision>1</cp:revision>
  <cp:lastPrinted>2019-11-30T00:26:26Z</cp:lastPrinted>
  <dcterms:created xsi:type="dcterms:W3CDTF">2019-11-08T13:37:23Z</dcterms:created>
  <dcterms:modified xsi:type="dcterms:W3CDTF">2019-12-06T23:57:55Z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