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2" r:id="rId5"/>
    <p:sldId id="259" r:id="rId6"/>
    <p:sldId id="267" r:id="rId7"/>
    <p:sldId id="269" r:id="rId8"/>
    <p:sldId id="271" r:id="rId9"/>
    <p:sldId id="260" r:id="rId10"/>
    <p:sldId id="263" r:id="rId11"/>
    <p:sldId id="266" r:id="rId12"/>
    <p:sldId id="261" r:id="rId13"/>
    <p:sldId id="270" r:id="rId14"/>
    <p:sldId id="264" r:id="rId15"/>
    <p:sldId id="262" r:id="rId16"/>
    <p:sldId id="265" r:id="rId17"/>
    <p:sldId id="268" r:id="rId18"/>
  </p:sldIdLst>
  <p:sldSz cx="20104100" cy="11303000"/>
  <p:notesSz cx="20104100" cy="11303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000"/>
    <a:srgbClr val="5A5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8FDAA-5B64-42A6-AA37-D5944D65CDEF}" v="327" dt="2020-06-18T14:35:16.197"/>
    <p1510:client id="{8CD80340-5D59-4229-BDFC-DD5E8783AE72}" v="33" dt="2020-06-18T15:08:56.619"/>
    <p1510:client id="{90D88DE3-937F-4D9C-BC3A-3DC9D2AB38F9}" v="1" dt="2020-11-12T10:55:31.315"/>
    <p1510:client id="{A50316C2-5B74-447C-930C-A63AD4F2CF04}" v="31" dt="2020-06-18T15:07:26.885"/>
    <p1510:client id="{CCD9EE77-DDEE-4AC6-9643-51966EAD5800}" v="2" dt="2020-06-18T14:22:33.280"/>
    <p1510:client id="{D2495B2F-1B72-4F35-A512-3648FF6EAAD4}" v="198" dt="2020-06-18T15:09:12.895"/>
    <p1510:client id="{E9114178-F1D7-44F1-BEB9-560FA3D5765A}" v="78" dt="2020-06-18T14:32:28.1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s Coulibaly" userId="S::yannis1.coulibaly@epitech.eu::b0cb75d3-aeac-415a-a2d5-b688c19a1c5a" providerId="AD" clId="Web-{A50316C2-5B74-447C-930C-A63AD4F2CF04}"/>
    <pc:docChg chg="modSld">
      <pc:chgData name="Yannis Coulibaly" userId="S::yannis1.coulibaly@epitech.eu::b0cb75d3-aeac-415a-a2d5-b688c19a1c5a" providerId="AD" clId="Web-{A50316C2-5B74-447C-930C-A63AD4F2CF04}" dt="2020-06-18T15:07:26.885" v="27" actId="20577"/>
      <pc:docMkLst>
        <pc:docMk/>
      </pc:docMkLst>
      <pc:sldChg chg="modSp">
        <pc:chgData name="Yannis Coulibaly" userId="S::yannis1.coulibaly@epitech.eu::b0cb75d3-aeac-415a-a2d5-b688c19a1c5a" providerId="AD" clId="Web-{A50316C2-5B74-447C-930C-A63AD4F2CF04}" dt="2020-06-18T15:07:26.885" v="26" actId="20577"/>
        <pc:sldMkLst>
          <pc:docMk/>
          <pc:sldMk cId="1041366362" sldId="268"/>
        </pc:sldMkLst>
        <pc:spChg chg="mod">
          <ac:chgData name="Yannis Coulibaly" userId="S::yannis1.coulibaly@epitech.eu::b0cb75d3-aeac-415a-a2d5-b688c19a1c5a" providerId="AD" clId="Web-{A50316C2-5B74-447C-930C-A63AD4F2CF04}" dt="2020-06-18T15:07:26.885" v="26" actId="20577"/>
          <ac:spMkLst>
            <pc:docMk/>
            <pc:sldMk cId="1041366362" sldId="268"/>
            <ac:spMk id="4" creationId="{F32C0E1E-8503-4302-BBB0-66AB31961BC2}"/>
          </ac:spMkLst>
        </pc:spChg>
        <pc:spChg chg="mod">
          <ac:chgData name="Yannis Coulibaly" userId="S::yannis1.coulibaly@epitech.eu::b0cb75d3-aeac-415a-a2d5-b688c19a1c5a" providerId="AD" clId="Web-{A50316C2-5B74-447C-930C-A63AD4F2CF04}" dt="2020-06-18T15:07:23.526" v="24" actId="20577"/>
          <ac:spMkLst>
            <pc:docMk/>
            <pc:sldMk cId="1041366362" sldId="268"/>
            <ac:spMk id="5" creationId="{FB14E3E2-2559-4F34-B4B1-D4A7DBDE4D0D}"/>
          </ac:spMkLst>
        </pc:spChg>
      </pc:sldChg>
      <pc:sldChg chg="modSp">
        <pc:chgData name="Yannis Coulibaly" userId="S::yannis1.coulibaly@epitech.eu::b0cb75d3-aeac-415a-a2d5-b688c19a1c5a" providerId="AD" clId="Web-{A50316C2-5B74-447C-930C-A63AD4F2CF04}" dt="2020-06-18T15:00:04.177" v="9" actId="20577"/>
        <pc:sldMkLst>
          <pc:docMk/>
          <pc:sldMk cId="2762456937" sldId="270"/>
        </pc:sldMkLst>
        <pc:spChg chg="mod">
          <ac:chgData name="Yannis Coulibaly" userId="S::yannis1.coulibaly@epitech.eu::b0cb75d3-aeac-415a-a2d5-b688c19a1c5a" providerId="AD" clId="Web-{A50316C2-5B74-447C-930C-A63AD4F2CF04}" dt="2020-06-18T15:00:04.177" v="9" actId="20577"/>
          <ac:spMkLst>
            <pc:docMk/>
            <pc:sldMk cId="2762456937" sldId="270"/>
            <ac:spMk id="4" creationId="{82752996-17BA-4EAE-877D-AA24D5EB5E9B}"/>
          </ac:spMkLst>
        </pc:spChg>
      </pc:sldChg>
    </pc:docChg>
  </pc:docChgLst>
  <pc:docChgLst>
    <pc:chgData name="Yannis Coulibaly" userId="S::yannis1.coulibaly@epitech.eu::b0cb75d3-aeac-415a-a2d5-b688c19a1c5a" providerId="AD" clId="Web-{E9114178-F1D7-44F1-BEB9-560FA3D5765A}"/>
    <pc:docChg chg="modSld">
      <pc:chgData name="Yannis Coulibaly" userId="S::yannis1.coulibaly@epitech.eu::b0cb75d3-aeac-415a-a2d5-b688c19a1c5a" providerId="AD" clId="Web-{E9114178-F1D7-44F1-BEB9-560FA3D5765A}" dt="2020-06-18T14:32:23.650" v="72" actId="20577"/>
      <pc:docMkLst>
        <pc:docMk/>
      </pc:docMkLst>
      <pc:sldChg chg="modSp">
        <pc:chgData name="Yannis Coulibaly" userId="S::yannis1.coulibaly@epitech.eu::b0cb75d3-aeac-415a-a2d5-b688c19a1c5a" providerId="AD" clId="Web-{E9114178-F1D7-44F1-BEB9-560FA3D5765A}" dt="2020-06-18T14:24:32.693" v="26" actId="20577"/>
        <pc:sldMkLst>
          <pc:docMk/>
          <pc:sldMk cId="3659234959" sldId="259"/>
        </pc:sldMkLst>
        <pc:spChg chg="mod">
          <ac:chgData name="Yannis Coulibaly" userId="S::yannis1.coulibaly@epitech.eu::b0cb75d3-aeac-415a-a2d5-b688c19a1c5a" providerId="AD" clId="Web-{E9114178-F1D7-44F1-BEB9-560FA3D5765A}" dt="2020-06-18T14:24:32.693" v="26" actId="20577"/>
          <ac:spMkLst>
            <pc:docMk/>
            <pc:sldMk cId="3659234959" sldId="259"/>
            <ac:spMk id="4" creationId="{82752996-17BA-4EAE-877D-AA24D5EB5E9B}"/>
          </ac:spMkLst>
        </pc:spChg>
      </pc:sldChg>
      <pc:sldChg chg="modSp">
        <pc:chgData name="Yannis Coulibaly" userId="S::yannis1.coulibaly@epitech.eu::b0cb75d3-aeac-415a-a2d5-b688c19a1c5a" providerId="AD" clId="Web-{E9114178-F1D7-44F1-BEB9-560FA3D5765A}" dt="2020-06-18T14:29:42.914" v="49" actId="20577"/>
        <pc:sldMkLst>
          <pc:docMk/>
          <pc:sldMk cId="3479789168" sldId="267"/>
        </pc:sldMkLst>
        <pc:spChg chg="mod">
          <ac:chgData name="Yannis Coulibaly" userId="S::yannis1.coulibaly@epitech.eu::b0cb75d3-aeac-415a-a2d5-b688c19a1c5a" providerId="AD" clId="Web-{E9114178-F1D7-44F1-BEB9-560FA3D5765A}" dt="2020-06-18T14:29:42.914" v="49" actId="20577"/>
          <ac:spMkLst>
            <pc:docMk/>
            <pc:sldMk cId="3479789168" sldId="267"/>
            <ac:spMk id="3" creationId="{9B02CF99-B1D7-4A93-A32D-3D1F83A6B8A4}"/>
          </ac:spMkLst>
        </pc:spChg>
      </pc:sldChg>
      <pc:sldChg chg="modSp">
        <pc:chgData name="Yannis Coulibaly" userId="S::yannis1.coulibaly@epitech.eu::b0cb75d3-aeac-415a-a2d5-b688c19a1c5a" providerId="AD" clId="Web-{E9114178-F1D7-44F1-BEB9-560FA3D5765A}" dt="2020-06-18T14:32:21.666" v="70" actId="20577"/>
        <pc:sldMkLst>
          <pc:docMk/>
          <pc:sldMk cId="2419738937" sldId="269"/>
        </pc:sldMkLst>
        <pc:spChg chg="mod">
          <ac:chgData name="Yannis Coulibaly" userId="S::yannis1.coulibaly@epitech.eu::b0cb75d3-aeac-415a-a2d5-b688c19a1c5a" providerId="AD" clId="Web-{E9114178-F1D7-44F1-BEB9-560FA3D5765A}" dt="2020-06-18T14:32:21.666" v="70" actId="20577"/>
          <ac:spMkLst>
            <pc:docMk/>
            <pc:sldMk cId="2419738937" sldId="269"/>
            <ac:spMk id="4" creationId="{46259CFD-CF27-4EE1-89CB-475835DC2655}"/>
          </ac:spMkLst>
        </pc:spChg>
      </pc:sldChg>
    </pc:docChg>
  </pc:docChgLst>
  <pc:docChgLst>
    <pc:chgData name="Matthieu Correia moreira" userId="S::matthieu2.correia-moreira@epitech.eu::034abb63-0d27-4ab7-9bb7-2a20d53b7cd2" providerId="AD" clId="Web-{D2495B2F-1B72-4F35-A512-3648FF6EAAD4}"/>
    <pc:docChg chg="modSld">
      <pc:chgData name="Matthieu Correia moreira" userId="S::matthieu2.correia-moreira@epitech.eu::034abb63-0d27-4ab7-9bb7-2a20d53b7cd2" providerId="AD" clId="Web-{D2495B2F-1B72-4F35-A512-3648FF6EAAD4}" dt="2020-06-18T15:09:12.739" v="180" actId="20577"/>
      <pc:docMkLst>
        <pc:docMk/>
      </pc:docMkLst>
      <pc:sldChg chg="modSp">
        <pc:chgData name="Matthieu Correia moreira" userId="S::matthieu2.correia-moreira@epitech.eu::034abb63-0d27-4ab7-9bb7-2a20d53b7cd2" providerId="AD" clId="Web-{D2495B2F-1B72-4F35-A512-3648FF6EAAD4}" dt="2020-06-18T14:56:08.592" v="20" actId="20577"/>
        <pc:sldMkLst>
          <pc:docMk/>
          <pc:sldMk cId="1630302019" sldId="261"/>
        </pc:sldMkLst>
        <pc:spChg chg="mod">
          <ac:chgData name="Matthieu Correia moreira" userId="S::matthieu2.correia-moreira@epitech.eu::034abb63-0d27-4ab7-9bb7-2a20d53b7cd2" providerId="AD" clId="Web-{D2495B2F-1B72-4F35-A512-3648FF6EAAD4}" dt="2020-06-18T14:56:08.592" v="20" actId="20577"/>
          <ac:spMkLst>
            <pc:docMk/>
            <pc:sldMk cId="1630302019" sldId="261"/>
            <ac:spMk id="4" creationId="{82752996-17BA-4EAE-877D-AA24D5EB5E9B}"/>
          </ac:spMkLst>
        </pc:spChg>
      </pc:sldChg>
      <pc:sldChg chg="modSp">
        <pc:chgData name="Matthieu Correia moreira" userId="S::matthieu2.correia-moreira@epitech.eu::034abb63-0d27-4ab7-9bb7-2a20d53b7cd2" providerId="AD" clId="Web-{D2495B2F-1B72-4F35-A512-3648FF6EAAD4}" dt="2020-06-18T15:06:02.378" v="132" actId="20577"/>
        <pc:sldMkLst>
          <pc:docMk/>
          <pc:sldMk cId="2830532479" sldId="262"/>
        </pc:sldMkLst>
        <pc:spChg chg="mod">
          <ac:chgData name="Matthieu Correia moreira" userId="S::matthieu2.correia-moreira@epitech.eu::034abb63-0d27-4ab7-9bb7-2a20d53b7cd2" providerId="AD" clId="Web-{D2495B2F-1B72-4F35-A512-3648FF6EAAD4}" dt="2020-06-18T15:06:02.378" v="132" actId="20577"/>
          <ac:spMkLst>
            <pc:docMk/>
            <pc:sldMk cId="2830532479" sldId="262"/>
            <ac:spMk id="5" creationId="{37D49434-B5B5-49D9-BD75-0E775A365739}"/>
          </ac:spMkLst>
        </pc:spChg>
      </pc:sldChg>
      <pc:sldChg chg="modSp">
        <pc:chgData name="Matthieu Correia moreira" userId="S::matthieu2.correia-moreira@epitech.eu::034abb63-0d27-4ab7-9bb7-2a20d53b7cd2" providerId="AD" clId="Web-{D2495B2F-1B72-4F35-A512-3648FF6EAAD4}" dt="2020-06-18T15:06:37.847" v="139" actId="20577"/>
        <pc:sldMkLst>
          <pc:docMk/>
          <pc:sldMk cId="1712259264" sldId="265"/>
        </pc:sldMkLst>
        <pc:spChg chg="mod">
          <ac:chgData name="Matthieu Correia moreira" userId="S::matthieu2.correia-moreira@epitech.eu::034abb63-0d27-4ab7-9bb7-2a20d53b7cd2" providerId="AD" clId="Web-{D2495B2F-1B72-4F35-A512-3648FF6EAAD4}" dt="2020-06-18T15:06:37.847" v="139" actId="20577"/>
          <ac:spMkLst>
            <pc:docMk/>
            <pc:sldMk cId="1712259264" sldId="265"/>
            <ac:spMk id="4" creationId="{02904859-8303-4CF2-AEE5-7397C2AE6CF1}"/>
          </ac:spMkLst>
        </pc:spChg>
      </pc:sldChg>
      <pc:sldChg chg="modSp">
        <pc:chgData name="Matthieu Correia moreira" userId="S::matthieu2.correia-moreira@epitech.eu::034abb63-0d27-4ab7-9bb7-2a20d53b7cd2" providerId="AD" clId="Web-{D2495B2F-1B72-4F35-A512-3648FF6EAAD4}" dt="2020-06-18T14:55:30.482" v="11" actId="1076"/>
        <pc:sldMkLst>
          <pc:docMk/>
          <pc:sldMk cId="2556752383" sldId="266"/>
        </pc:sldMkLst>
        <pc:spChg chg="mod">
          <ac:chgData name="Matthieu Correia moreira" userId="S::matthieu2.correia-moreira@epitech.eu::034abb63-0d27-4ab7-9bb7-2a20d53b7cd2" providerId="AD" clId="Web-{D2495B2F-1B72-4F35-A512-3648FF6EAAD4}" dt="2020-06-18T14:55:16.138" v="9" actId="20577"/>
          <ac:spMkLst>
            <pc:docMk/>
            <pc:sldMk cId="2556752383" sldId="266"/>
            <ac:spMk id="5" creationId="{EB2C5EE2-CED5-4C52-BD30-6FC79F8B16C4}"/>
          </ac:spMkLst>
        </pc:spChg>
        <pc:cxnChg chg="mod">
          <ac:chgData name="Matthieu Correia moreira" userId="S::matthieu2.correia-moreira@epitech.eu::034abb63-0d27-4ab7-9bb7-2a20d53b7cd2" providerId="AD" clId="Web-{D2495B2F-1B72-4F35-A512-3648FF6EAAD4}" dt="2020-06-18T14:55:30.482" v="11" actId="1076"/>
          <ac:cxnSpMkLst>
            <pc:docMk/>
            <pc:sldMk cId="2556752383" sldId="266"/>
            <ac:cxnSpMk id="10" creationId="{456ADF55-C516-4287-B565-2D2653590D2D}"/>
          </ac:cxnSpMkLst>
        </pc:cxnChg>
      </pc:sldChg>
      <pc:sldChg chg="modSp">
        <pc:chgData name="Matthieu Correia moreira" userId="S::matthieu2.correia-moreira@epitech.eu::034abb63-0d27-4ab7-9bb7-2a20d53b7cd2" providerId="AD" clId="Web-{D2495B2F-1B72-4F35-A512-3648FF6EAAD4}" dt="2020-06-18T15:09:11.254" v="178" actId="20577"/>
        <pc:sldMkLst>
          <pc:docMk/>
          <pc:sldMk cId="1041366362" sldId="268"/>
        </pc:sldMkLst>
        <pc:spChg chg="mod">
          <ac:chgData name="Matthieu Correia moreira" userId="S::matthieu2.correia-moreira@epitech.eu::034abb63-0d27-4ab7-9bb7-2a20d53b7cd2" providerId="AD" clId="Web-{D2495B2F-1B72-4F35-A512-3648FF6EAAD4}" dt="2020-06-18T15:09:11.254" v="178" actId="20577"/>
          <ac:spMkLst>
            <pc:docMk/>
            <pc:sldMk cId="1041366362" sldId="268"/>
            <ac:spMk id="4" creationId="{F32C0E1E-8503-4302-BBB0-66AB31961BC2}"/>
          </ac:spMkLst>
        </pc:spChg>
        <pc:spChg chg="mod">
          <ac:chgData name="Matthieu Correia moreira" userId="S::matthieu2.correia-moreira@epitech.eu::034abb63-0d27-4ab7-9bb7-2a20d53b7cd2" providerId="AD" clId="Web-{D2495B2F-1B72-4F35-A512-3648FF6EAAD4}" dt="2020-06-18T15:08:07.691" v="156" actId="20577"/>
          <ac:spMkLst>
            <pc:docMk/>
            <pc:sldMk cId="1041366362" sldId="268"/>
            <ac:spMk id="5" creationId="{FB14E3E2-2559-4F34-B4B1-D4A7DBDE4D0D}"/>
          </ac:spMkLst>
        </pc:spChg>
      </pc:sldChg>
      <pc:sldChg chg="modSp">
        <pc:chgData name="Matthieu Correia moreira" userId="S::matthieu2.correia-moreira@epitech.eu::034abb63-0d27-4ab7-9bb7-2a20d53b7cd2" providerId="AD" clId="Web-{D2495B2F-1B72-4F35-A512-3648FF6EAAD4}" dt="2020-06-18T15:00:09.484" v="98" actId="20577"/>
        <pc:sldMkLst>
          <pc:docMk/>
          <pc:sldMk cId="2762456937" sldId="270"/>
        </pc:sldMkLst>
        <pc:spChg chg="mod">
          <ac:chgData name="Matthieu Correia moreira" userId="S::matthieu2.correia-moreira@epitech.eu::034abb63-0d27-4ab7-9bb7-2a20d53b7cd2" providerId="AD" clId="Web-{D2495B2F-1B72-4F35-A512-3648FF6EAAD4}" dt="2020-06-18T15:00:09.484" v="98" actId="20577"/>
          <ac:spMkLst>
            <pc:docMk/>
            <pc:sldMk cId="2762456937" sldId="270"/>
            <ac:spMk id="4" creationId="{82752996-17BA-4EAE-877D-AA24D5EB5E9B}"/>
          </ac:spMkLst>
        </pc:spChg>
        <pc:picChg chg="mod">
          <ac:chgData name="Matthieu Correia moreira" userId="S::matthieu2.correia-moreira@epitech.eu::034abb63-0d27-4ab7-9bb7-2a20d53b7cd2" providerId="AD" clId="Web-{D2495B2F-1B72-4F35-A512-3648FF6EAAD4}" dt="2020-06-18T14:57:15.749" v="23" actId="1076"/>
          <ac:picMkLst>
            <pc:docMk/>
            <pc:sldMk cId="2762456937" sldId="270"/>
            <ac:picMk id="10" creationId="{71046BED-DE4B-4473-A182-820C6A817B5E}"/>
          </ac:picMkLst>
        </pc:picChg>
      </pc:sldChg>
    </pc:docChg>
  </pc:docChgLst>
  <pc:docChgLst>
    <pc:chgData name="Matthieu Correia moreira" userId="S::matthieu2.correia-moreira@epitech.eu::034abb63-0d27-4ab7-9bb7-2a20d53b7cd2" providerId="AD" clId="Web-{CCD9EE77-DDEE-4AC6-9643-51966EAD5800}"/>
    <pc:docChg chg="modSld">
      <pc:chgData name="Matthieu Correia moreira" userId="S::matthieu2.correia-moreira@epitech.eu::034abb63-0d27-4ab7-9bb7-2a20d53b7cd2" providerId="AD" clId="Web-{CCD9EE77-DDEE-4AC6-9643-51966EAD5800}" dt="2020-06-18T14:22:33.280" v="1" actId="20577"/>
      <pc:docMkLst>
        <pc:docMk/>
      </pc:docMkLst>
      <pc:sldChg chg="modSp">
        <pc:chgData name="Matthieu Correia moreira" userId="S::matthieu2.correia-moreira@epitech.eu::034abb63-0d27-4ab7-9bb7-2a20d53b7cd2" providerId="AD" clId="Web-{CCD9EE77-DDEE-4AC6-9643-51966EAD5800}" dt="2020-06-18T14:22:33.280" v="1" actId="20577"/>
        <pc:sldMkLst>
          <pc:docMk/>
          <pc:sldMk cId="3659234959" sldId="259"/>
        </pc:sldMkLst>
        <pc:spChg chg="mod">
          <ac:chgData name="Matthieu Correia moreira" userId="S::matthieu2.correia-moreira@epitech.eu::034abb63-0d27-4ab7-9bb7-2a20d53b7cd2" providerId="AD" clId="Web-{CCD9EE77-DDEE-4AC6-9643-51966EAD5800}" dt="2020-06-18T14:22:33.280" v="1" actId="20577"/>
          <ac:spMkLst>
            <pc:docMk/>
            <pc:sldMk cId="3659234959" sldId="259"/>
            <ac:spMk id="4" creationId="{82752996-17BA-4EAE-877D-AA24D5EB5E9B}"/>
          </ac:spMkLst>
        </pc:spChg>
      </pc:sldChg>
    </pc:docChg>
  </pc:docChgLst>
  <pc:docChgLst>
    <pc:chgData name="Yannis Coulibaly" userId="S::yannis1.coulibaly@epitech.eu::b0cb75d3-aeac-415a-a2d5-b688c19a1c5a" providerId="AD" clId="Web-{8CD80340-5D59-4229-BDFC-DD5E8783AE72}"/>
    <pc:docChg chg="modSld">
      <pc:chgData name="Yannis Coulibaly" userId="S::yannis1.coulibaly@epitech.eu::b0cb75d3-aeac-415a-a2d5-b688c19a1c5a" providerId="AD" clId="Web-{8CD80340-5D59-4229-BDFC-DD5E8783AE72}" dt="2020-06-18T15:08:56.619" v="31" actId="20577"/>
      <pc:docMkLst>
        <pc:docMk/>
      </pc:docMkLst>
      <pc:sldChg chg="modSp">
        <pc:chgData name="Yannis Coulibaly" userId="S::yannis1.coulibaly@epitech.eu::b0cb75d3-aeac-415a-a2d5-b688c19a1c5a" providerId="AD" clId="Web-{8CD80340-5D59-4229-BDFC-DD5E8783AE72}" dt="2020-06-18T15:08:56.619" v="31" actId="20577"/>
        <pc:sldMkLst>
          <pc:docMk/>
          <pc:sldMk cId="1041366362" sldId="268"/>
        </pc:sldMkLst>
        <pc:spChg chg="mod">
          <ac:chgData name="Yannis Coulibaly" userId="S::yannis1.coulibaly@epitech.eu::b0cb75d3-aeac-415a-a2d5-b688c19a1c5a" providerId="AD" clId="Web-{8CD80340-5D59-4229-BDFC-DD5E8783AE72}" dt="2020-06-18T15:08:56.619" v="31" actId="20577"/>
          <ac:spMkLst>
            <pc:docMk/>
            <pc:sldMk cId="1041366362" sldId="268"/>
            <ac:spMk id="4" creationId="{F32C0E1E-8503-4302-BBB0-66AB31961BC2}"/>
          </ac:spMkLst>
        </pc:spChg>
        <pc:spChg chg="mod">
          <ac:chgData name="Yannis Coulibaly" userId="S::yannis1.coulibaly@epitech.eu::b0cb75d3-aeac-415a-a2d5-b688c19a1c5a" providerId="AD" clId="Web-{8CD80340-5D59-4229-BDFC-DD5E8783AE72}" dt="2020-06-18T15:08:30.915" v="9" actId="20577"/>
          <ac:spMkLst>
            <pc:docMk/>
            <pc:sldMk cId="1041366362" sldId="268"/>
            <ac:spMk id="5" creationId="{FB14E3E2-2559-4F34-B4B1-D4A7DBDE4D0D}"/>
          </ac:spMkLst>
        </pc:spChg>
      </pc:sldChg>
    </pc:docChg>
  </pc:docChgLst>
  <pc:docChgLst>
    <pc:chgData name="Kobi-euloge Barthe" userId="S::kobi-euloge.barthe@epitech.eu::ea669695-f974-4a27-873f-688fc33c5bd2" providerId="AD" clId="Web-{90D88DE3-937F-4D9C-BC3A-3DC9D2AB38F9}"/>
    <pc:docChg chg="modSld">
      <pc:chgData name="Kobi-euloge Barthe" userId="S::kobi-euloge.barthe@epitech.eu::ea669695-f974-4a27-873f-688fc33c5bd2" providerId="AD" clId="Web-{90D88DE3-937F-4D9C-BC3A-3DC9D2AB38F9}" dt="2020-11-12T10:55:31.315" v="0" actId="1076"/>
      <pc:docMkLst>
        <pc:docMk/>
      </pc:docMkLst>
      <pc:sldChg chg="modSp">
        <pc:chgData name="Kobi-euloge Barthe" userId="S::kobi-euloge.barthe@epitech.eu::ea669695-f974-4a27-873f-688fc33c5bd2" providerId="AD" clId="Web-{90D88DE3-937F-4D9C-BC3A-3DC9D2AB38F9}" dt="2020-11-12T10:55:31.315" v="0" actId="1076"/>
        <pc:sldMkLst>
          <pc:docMk/>
          <pc:sldMk cId="1660368958" sldId="271"/>
        </pc:sldMkLst>
        <pc:spChg chg="mod">
          <ac:chgData name="Kobi-euloge Barthe" userId="S::kobi-euloge.barthe@epitech.eu::ea669695-f974-4a27-873f-688fc33c5bd2" providerId="AD" clId="Web-{90D88DE3-937F-4D9C-BC3A-3DC9D2AB38F9}" dt="2020-11-12T10:55:31.315" v="0" actId="1076"/>
          <ac:spMkLst>
            <pc:docMk/>
            <pc:sldMk cId="1660368958" sldId="271"/>
            <ac:spMk id="3" creationId="{F329CA2C-11E0-46B9-B5DC-8C5A7E3BA803}"/>
          </ac:spMkLst>
        </pc:spChg>
      </pc:sldChg>
    </pc:docChg>
  </pc:docChgLst>
  <pc:docChgLst>
    <pc:chgData name="Matthieu Correia moreira" userId="S::matthieu2.correia-moreira@epitech.eu::034abb63-0d27-4ab7-9bb7-2a20d53b7cd2" providerId="AD" clId="Web-{6F98FDAA-5B64-42A6-AA37-D5944D65CDEF}"/>
    <pc:docChg chg="modSld">
      <pc:chgData name="Matthieu Correia moreira" userId="S::matthieu2.correia-moreira@epitech.eu::034abb63-0d27-4ab7-9bb7-2a20d53b7cd2" providerId="AD" clId="Web-{6F98FDAA-5B64-42A6-AA37-D5944D65CDEF}" dt="2020-06-18T14:35:16.072" v="312" actId="20577"/>
      <pc:docMkLst>
        <pc:docMk/>
      </pc:docMkLst>
      <pc:sldChg chg="modSp">
        <pc:chgData name="Matthieu Correia moreira" userId="S::matthieu2.correia-moreira@epitech.eu::034abb63-0d27-4ab7-9bb7-2a20d53b7cd2" providerId="AD" clId="Web-{6F98FDAA-5B64-42A6-AA37-D5944D65CDEF}" dt="2020-06-18T14:27:28.241" v="159" actId="20577"/>
        <pc:sldMkLst>
          <pc:docMk/>
          <pc:sldMk cId="3659234959" sldId="259"/>
        </pc:sldMkLst>
        <pc:spChg chg="mod">
          <ac:chgData name="Matthieu Correia moreira" userId="S::matthieu2.correia-moreira@epitech.eu::034abb63-0d27-4ab7-9bb7-2a20d53b7cd2" providerId="AD" clId="Web-{6F98FDAA-5B64-42A6-AA37-D5944D65CDEF}" dt="2020-06-18T14:27:28.241" v="159" actId="20577"/>
          <ac:spMkLst>
            <pc:docMk/>
            <pc:sldMk cId="3659234959" sldId="259"/>
            <ac:spMk id="4" creationId="{82752996-17BA-4EAE-877D-AA24D5EB5E9B}"/>
          </ac:spMkLst>
        </pc:spChg>
      </pc:sldChg>
      <pc:sldChg chg="modSp">
        <pc:chgData name="Matthieu Correia moreira" userId="S::matthieu2.correia-moreira@epitech.eu::034abb63-0d27-4ab7-9bb7-2a20d53b7cd2" providerId="AD" clId="Web-{6F98FDAA-5B64-42A6-AA37-D5944D65CDEF}" dt="2020-06-18T14:33:38.056" v="298" actId="20577"/>
        <pc:sldMkLst>
          <pc:docMk/>
          <pc:sldMk cId="77297299" sldId="260"/>
        </pc:sldMkLst>
        <pc:spChg chg="mod">
          <ac:chgData name="Matthieu Correia moreira" userId="S::matthieu2.correia-moreira@epitech.eu::034abb63-0d27-4ab7-9bb7-2a20d53b7cd2" providerId="AD" clId="Web-{6F98FDAA-5B64-42A6-AA37-D5944D65CDEF}" dt="2020-06-18T14:33:38.056" v="298" actId="20577"/>
          <ac:spMkLst>
            <pc:docMk/>
            <pc:sldMk cId="77297299" sldId="260"/>
            <ac:spMk id="5" creationId="{5DDECCE6-3C43-4EF8-9625-B9B272F04497}"/>
          </ac:spMkLst>
        </pc:spChg>
      </pc:sldChg>
      <pc:sldChg chg="modSp">
        <pc:chgData name="Matthieu Correia moreira" userId="S::matthieu2.correia-moreira@epitech.eu::034abb63-0d27-4ab7-9bb7-2a20d53b7cd2" providerId="AD" clId="Web-{6F98FDAA-5B64-42A6-AA37-D5944D65CDEF}" dt="2020-06-18T14:35:15.385" v="310" actId="20577"/>
        <pc:sldMkLst>
          <pc:docMk/>
          <pc:sldMk cId="2646116831" sldId="263"/>
        </pc:sldMkLst>
        <pc:spChg chg="mod">
          <ac:chgData name="Matthieu Correia moreira" userId="S::matthieu2.correia-moreira@epitech.eu::034abb63-0d27-4ab7-9bb7-2a20d53b7cd2" providerId="AD" clId="Web-{6F98FDAA-5B64-42A6-AA37-D5944D65CDEF}" dt="2020-06-18T14:34:47.197" v="301" actId="20577"/>
          <ac:spMkLst>
            <pc:docMk/>
            <pc:sldMk cId="2646116831" sldId="263"/>
            <ac:spMk id="2" creationId="{1E7E5989-5D60-4FDB-BF7A-DA15BFADFCA3}"/>
          </ac:spMkLst>
        </pc:spChg>
        <pc:spChg chg="mod">
          <ac:chgData name="Matthieu Correia moreira" userId="S::matthieu2.correia-moreira@epitech.eu::034abb63-0d27-4ab7-9bb7-2a20d53b7cd2" providerId="AD" clId="Web-{6F98FDAA-5B64-42A6-AA37-D5944D65CDEF}" dt="2020-06-18T14:35:15.385" v="310" actId="20577"/>
          <ac:spMkLst>
            <pc:docMk/>
            <pc:sldMk cId="2646116831" sldId="263"/>
            <ac:spMk id="7" creationId="{A41DE4E0-DB9C-4356-952B-E3290F17CA88}"/>
          </ac:spMkLst>
        </pc:spChg>
      </pc:sldChg>
      <pc:sldChg chg="modSp">
        <pc:chgData name="Matthieu Correia moreira" userId="S::matthieu2.correia-moreira@epitech.eu::034abb63-0d27-4ab7-9bb7-2a20d53b7cd2" providerId="AD" clId="Web-{6F98FDAA-5B64-42A6-AA37-D5944D65CDEF}" dt="2020-06-18T14:29:28.601" v="195" actId="20577"/>
        <pc:sldMkLst>
          <pc:docMk/>
          <pc:sldMk cId="3479789168" sldId="267"/>
        </pc:sldMkLst>
        <pc:spChg chg="mod">
          <ac:chgData name="Matthieu Correia moreira" userId="S::matthieu2.correia-moreira@epitech.eu::034abb63-0d27-4ab7-9bb7-2a20d53b7cd2" providerId="AD" clId="Web-{6F98FDAA-5B64-42A6-AA37-D5944D65CDEF}" dt="2020-06-18T14:29:28.601" v="195" actId="20577"/>
          <ac:spMkLst>
            <pc:docMk/>
            <pc:sldMk cId="3479789168" sldId="267"/>
            <ac:spMk id="3" creationId="{9B02CF99-B1D7-4A93-A32D-3D1F83A6B8A4}"/>
          </ac:spMkLst>
        </pc:spChg>
      </pc:sldChg>
      <pc:sldChg chg="modSp">
        <pc:chgData name="Matthieu Correia moreira" userId="S::matthieu2.correia-moreira@epitech.eu::034abb63-0d27-4ab7-9bb7-2a20d53b7cd2" providerId="AD" clId="Web-{6F98FDAA-5B64-42A6-AA37-D5944D65CDEF}" dt="2020-06-18T14:32:30.274" v="290" actId="20577"/>
        <pc:sldMkLst>
          <pc:docMk/>
          <pc:sldMk cId="2419738937" sldId="269"/>
        </pc:sldMkLst>
        <pc:spChg chg="mod">
          <ac:chgData name="Matthieu Correia moreira" userId="S::matthieu2.correia-moreira@epitech.eu::034abb63-0d27-4ab7-9bb7-2a20d53b7cd2" providerId="AD" clId="Web-{6F98FDAA-5B64-42A6-AA37-D5944D65CDEF}" dt="2020-06-18T14:32:30.274" v="290" actId="20577"/>
          <ac:spMkLst>
            <pc:docMk/>
            <pc:sldMk cId="2419738937" sldId="269"/>
            <ac:spMk id="4" creationId="{46259CFD-CF27-4EE1-89CB-475835DC2655}"/>
          </ac:spMkLst>
        </pc:spChg>
        <pc:spChg chg="mod">
          <ac:chgData name="Matthieu Correia moreira" userId="S::matthieu2.correia-moreira@epitech.eu::034abb63-0d27-4ab7-9bb7-2a20d53b7cd2" providerId="AD" clId="Web-{6F98FDAA-5B64-42A6-AA37-D5944D65CDEF}" dt="2020-06-18T14:30:54.523" v="214" actId="20577"/>
          <ac:spMkLst>
            <pc:docMk/>
            <pc:sldMk cId="2419738937" sldId="269"/>
            <ac:spMk id="5" creationId="{B1C0BBAC-4F73-4D92-B4A0-53F55A1CAA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E0C26-98D5-4645-B53C-E44BFE92D9F3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2875"/>
            <a:ext cx="6784975" cy="3814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009775" y="5440363"/>
            <a:ext cx="16084550" cy="4449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7362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1387138" y="107362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9ADBA-B2CC-4DA5-9F73-EA9CD42E5A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3930"/>
            <a:ext cx="17088486" cy="2373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0F53-6919-4D8C-B7FF-707C12F62B73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rgbClr val="413000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01D6-9708-4A74-8CEF-1C9431C8F93F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rgbClr val="413000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C348-508F-46E0-A455-8B1F7C945F56}" type="datetime1">
              <a:rPr lang="en-US" smtClean="0"/>
              <a:t>11/12/2020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60652" y="3926582"/>
            <a:ext cx="0" cy="3455670"/>
          </a:xfrm>
          <a:custGeom>
            <a:avLst/>
            <a:gdLst/>
            <a:ahLst/>
            <a:cxnLst/>
            <a:rect l="l" t="t" r="r" b="b"/>
            <a:pathLst>
              <a:path h="3455670">
                <a:moveTo>
                  <a:pt x="0" y="3455391"/>
                </a:moveTo>
                <a:lnTo>
                  <a:pt x="0" y="0"/>
                </a:lnTo>
              </a:path>
            </a:pathLst>
          </a:custGeom>
          <a:ln w="20941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rgbClr val="413000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31A2-92F9-4B0E-9DA7-807A0C33D0BD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434443" y="200465"/>
            <a:ext cx="11205001" cy="1093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5116-C20E-4AFD-9B39-43A1CE25564B}" type="datetime1">
              <a:rPr lang="en-US" smtClean="0"/>
              <a:t>11/12/2020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7934" y="469900"/>
            <a:ext cx="1250823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rgbClr val="413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2530" y="5003800"/>
            <a:ext cx="15179039" cy="360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402D-DC2B-4D3E-9FA1-D57A4F4DEA83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potify.com/documentation/web-api/quick-star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HTTP/M%C3%A9th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lyrics.ovh/v1/pink/cour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Liste_des_codes_HTT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FAF42-FF37-41F0-909B-4BF32EC9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050" y="4943614"/>
            <a:ext cx="6029643" cy="1846659"/>
          </a:xfrm>
        </p:spPr>
        <p:txBody>
          <a:bodyPr/>
          <a:lstStyle/>
          <a:p>
            <a:r>
              <a:rPr lang="en-US" sz="12000"/>
              <a:t>AJAX</a:t>
            </a:r>
            <a:endParaRPr lang="fr-FR" sz="120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D2E25C-42B2-473A-A126-CA1BEBEDD7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1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218F445-7754-41D0-AA77-4E17E41262E1}"/>
              </a:ext>
            </a:extLst>
          </p:cNvPr>
          <p:cNvCxnSpPr/>
          <p:nvPr/>
        </p:nvCxnSpPr>
        <p:spPr>
          <a:xfrm>
            <a:off x="9061450" y="3441700"/>
            <a:ext cx="0" cy="5105400"/>
          </a:xfrm>
          <a:prstGeom prst="line">
            <a:avLst/>
          </a:prstGeom>
          <a:ln>
            <a:solidFill>
              <a:srgbClr val="413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ostman | Resources - Media Assets">
            <a:extLst>
              <a:ext uri="{FF2B5EF4-FFF2-40B4-BE49-F238E27FC236}">
                <a16:creationId xmlns:a16="http://schemas.microsoft.com/office/drawing/2014/main" id="{7E9313A4-EF3A-4CF5-A2EE-A2B601D7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144" y="3355197"/>
            <a:ext cx="5776906" cy="519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5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4682" y="572683"/>
            <a:ext cx="18304783" cy="2968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88A3A8C-C3FB-41D2-B9CF-9F421243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6" y="964522"/>
            <a:ext cx="17339787" cy="218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bg1"/>
                </a:solidFill>
                <a:latin typeface="+mj-lt"/>
                <a:cs typeface="+mj-cs"/>
              </a:rPr>
              <a:t>Methode GET avec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1046BED-DE4B-4473-A182-820C6A817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4" r="3315" b="1"/>
          <a:stretch/>
        </p:blipFill>
        <p:spPr>
          <a:xfrm>
            <a:off x="1387182" y="4148021"/>
            <a:ext cx="10283248" cy="603252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2752996-17BA-4EAE-877D-AA24D5EB5E9B}"/>
              </a:ext>
            </a:extLst>
          </p:cNvPr>
          <p:cNvSpPr txBox="1">
            <a:spLocks/>
          </p:cNvSpPr>
          <p:nvPr/>
        </p:nvSpPr>
        <p:spPr>
          <a:xfrm>
            <a:off x="12444437" y="4148021"/>
            <a:ext cx="6272480" cy="603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eaLnBrk="1" hangingPunct="1">
              <a:defRPr sz="9200" b="0" i="0">
                <a:solidFill>
                  <a:srgbClr val="413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commencer, il faut rentrer l’url dans la barre d’adresse (la méthode par défaut est GET, écrit à gauche de la barre d’adresse), ensuite appuyer sur send. 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Effectuer cette action envoie une requête à l’API, qui vous renvoie une réponse juste en dessous de la requête.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donc voir le contenu de la réponse, ses headers, et son statut de retour (200 OK sur l’image)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FB2A7D-53DA-456C-A929-40244ABEE4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198520" y="10476206"/>
            <a:ext cx="4523423" cy="60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F15528-21DE-4FAA-801E-634DDDAF4B2B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79EDD-A280-4C07-B195-4BFCE0D4005C}"/>
              </a:ext>
            </a:extLst>
          </p:cNvPr>
          <p:cNvSpPr/>
          <p:nvPr/>
        </p:nvSpPr>
        <p:spPr>
          <a:xfrm>
            <a:off x="4801032" y="10227585"/>
            <a:ext cx="1163889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FR" sz="5500">
                <a:hlinkClick r:id="rId3"/>
              </a:rPr>
              <a:t>https://www.postman.com/downloads/</a:t>
            </a:r>
            <a:endParaRPr lang="fr-FR" sz="5500"/>
          </a:p>
        </p:txBody>
      </p:sp>
    </p:spTree>
    <p:extLst>
      <p:ext uri="{BB962C8B-B14F-4D97-AF65-F5344CB8AC3E}">
        <p14:creationId xmlns:p14="http://schemas.microsoft.com/office/powerpoint/2010/main" val="27624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0C7D8-FCDE-4EB7-9F5B-40313295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650" y="469900"/>
            <a:ext cx="4114800" cy="1427480"/>
          </a:xfrm>
        </p:spPr>
        <p:txBody>
          <a:bodyPr/>
          <a:lstStyle/>
          <a:p>
            <a:r>
              <a:rPr lang="en-US"/>
              <a:t>Oauth2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D59CAA-5458-47FE-AB4F-9271D6B66E6E}"/>
              </a:ext>
            </a:extLst>
          </p:cNvPr>
          <p:cNvSpPr txBox="1"/>
          <p:nvPr/>
        </p:nvSpPr>
        <p:spPr>
          <a:xfrm>
            <a:off x="1365250" y="2679700"/>
            <a:ext cx="17373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L’Oauth2 est un système d’autorisation qui nécessite que le développeur enregistre son application A sur un site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600">
              <a:solidFill>
                <a:srgbClr val="413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L’utilisateur de l’application A autorise donc cette dernière à utiliser ses données sur le site B.</a:t>
            </a:r>
          </a:p>
          <a:p>
            <a:r>
              <a:rPr lang="fr-FR" sz="36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C’est la même chose qui se passe quand une application vous propose de 	     vous connecter à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600">
              <a:solidFill>
                <a:srgbClr val="413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fois que l’utilisateur accepte vous recevez un </a:t>
            </a:r>
            <a:r>
              <a:rPr lang="fr-FR" sz="3600" err="1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access_token</a:t>
            </a:r>
            <a:r>
              <a:rPr lang="fr-FR" sz="36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unique, qui vous permet de récupérer des données relatives à l’utilisateur ayant généré l’</a:t>
            </a:r>
            <a:r>
              <a:rPr lang="fr-FR" sz="3600" err="1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access_token</a:t>
            </a:r>
            <a:r>
              <a:rPr lang="fr-FR" sz="36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fr-FR" sz="36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En vous connectant avec Facebook l’application aura accès à votre nom sur 	     Facebook, c’est le même principe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5FDF0-3AFA-428B-B26D-EC464F3F9E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67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4682" y="572683"/>
            <a:ext cx="18304783" cy="2968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E5989-5D60-4FDB-BF7A-DA15BFAD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6" y="964522"/>
            <a:ext cx="17339787" cy="218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bg1"/>
                </a:solidFill>
                <a:latin typeface="+mj-lt"/>
                <a:cs typeface="+mj-cs"/>
              </a:rPr>
              <a:t>L’Oauth2 avec POSTMAN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1E2131-AC61-46D9-8625-AA4BA5810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" r="5790" b="1"/>
          <a:stretch/>
        </p:blipFill>
        <p:spPr>
          <a:xfrm>
            <a:off x="1387182" y="4148021"/>
            <a:ext cx="10283248" cy="603252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7D49434-B5B5-49D9-BD75-0E775A365739}"/>
              </a:ext>
            </a:extLst>
          </p:cNvPr>
          <p:cNvSpPr txBox="1">
            <a:spLocks/>
          </p:cNvSpPr>
          <p:nvPr/>
        </p:nvSpPr>
        <p:spPr>
          <a:xfrm>
            <a:off x="12444437" y="4148021"/>
            <a:ext cx="6272480" cy="603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eaLnBrk="1" hangingPunct="1">
              <a:defRPr sz="9200" b="0" i="0">
                <a:solidFill>
                  <a:srgbClr val="413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vous propose de faire l’intégralité d’une authentification Oauth2 au sein de leur application, vous n’avez qu’à remplir les champs (à droite)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 pourrez donc tester les requêtes spécifiques à l’Oauth2 sans en recoder une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 obtiendrez donc un access_token relatif à l’utilisateur avec lequel vous vous êtes connecté à la fin de cette procédure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080333-3B3B-4C0D-AABF-C7127F91F3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198520" y="10476206"/>
            <a:ext cx="4523423" cy="60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F15528-21DE-4FAA-801E-634DDDAF4B2B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053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99D9A-852A-4239-9AB0-6ADAC43D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bonnes</a:t>
            </a:r>
            <a:r>
              <a:rPr lang="en-US"/>
              <a:t> </a:t>
            </a:r>
            <a:r>
              <a:rPr lang="en-US" err="1"/>
              <a:t>pratiques</a:t>
            </a:r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2904859-8303-4CF2-AEE5-7397C2AE6CF1}"/>
              </a:ext>
            </a:extLst>
          </p:cNvPr>
          <p:cNvSpPr txBox="1">
            <a:spLocks/>
          </p:cNvSpPr>
          <p:nvPr/>
        </p:nvSpPr>
        <p:spPr>
          <a:xfrm>
            <a:off x="1219200" y="3289300"/>
            <a:ext cx="16757650" cy="53860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eaLnBrk="1" hangingPunct="1">
              <a:defRPr sz="9200" b="0" i="0">
                <a:solidFill>
                  <a:srgbClr val="413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000" kern="0" err="1"/>
              <a:t>L’access</a:t>
            </a:r>
            <a:r>
              <a:rPr lang="en-US" sz="5000" kern="0"/>
              <a:t> token </a:t>
            </a:r>
            <a:r>
              <a:rPr lang="en-US" sz="5000" kern="0" err="1"/>
              <a:t>une</a:t>
            </a:r>
            <a:r>
              <a:rPr lang="en-US" sz="5000" kern="0"/>
              <a:t> </a:t>
            </a:r>
            <a:r>
              <a:rPr lang="en-US" sz="5000" kern="0" err="1"/>
              <a:t>fois</a:t>
            </a:r>
            <a:r>
              <a:rPr lang="en-US" sz="5000" kern="0"/>
              <a:t> </a:t>
            </a:r>
            <a:r>
              <a:rPr lang="en-US" sz="5000" kern="0" err="1"/>
              <a:t>récupéré</a:t>
            </a:r>
            <a:r>
              <a:rPr lang="en-US" sz="5000" kern="0"/>
              <a:t> </a:t>
            </a:r>
            <a:r>
              <a:rPr lang="en-US" sz="5000" kern="0" err="1"/>
              <a:t>peut</a:t>
            </a:r>
            <a:r>
              <a:rPr lang="en-US" sz="5000" kern="0"/>
              <a:t> </a:t>
            </a:r>
            <a:r>
              <a:rPr lang="en-US" sz="5000" kern="0" err="1"/>
              <a:t>être</a:t>
            </a:r>
            <a:r>
              <a:rPr lang="en-US" sz="5000" kern="0"/>
              <a:t> mis dans </a:t>
            </a:r>
            <a:r>
              <a:rPr lang="en-US" sz="5000" kern="0" err="1"/>
              <a:t>une</a:t>
            </a:r>
            <a:r>
              <a:rPr lang="en-US" sz="5000" kern="0"/>
              <a:t> variable </a:t>
            </a:r>
            <a:r>
              <a:rPr lang="en-US" sz="5000" kern="0" err="1"/>
              <a:t>globale</a:t>
            </a:r>
            <a:r>
              <a:rPr lang="en-US" sz="5000" kern="0"/>
              <a:t> </a:t>
            </a:r>
            <a:r>
              <a:rPr lang="en-US" sz="5000" kern="0" err="1"/>
              <a:t>afin</a:t>
            </a:r>
            <a:r>
              <a:rPr lang="en-US" sz="5000" kern="0"/>
              <a:t> </a:t>
            </a:r>
            <a:r>
              <a:rPr lang="en-US" sz="5000" kern="0" err="1"/>
              <a:t>d’y</a:t>
            </a:r>
            <a:r>
              <a:rPr lang="en-US" sz="5000" kern="0"/>
              <a:t> </a:t>
            </a:r>
            <a:r>
              <a:rPr lang="en-US" sz="5000" kern="0" err="1"/>
              <a:t>avoir</a:t>
            </a:r>
            <a:r>
              <a:rPr lang="en-US" sz="5000" kern="0"/>
              <a:t> </a:t>
            </a:r>
            <a:r>
              <a:rPr lang="en-US" sz="5000" kern="0" err="1"/>
              <a:t>accès</a:t>
            </a:r>
            <a:r>
              <a:rPr lang="en-US" sz="5000" kern="0"/>
              <a:t> </a:t>
            </a:r>
            <a:r>
              <a:rPr lang="en-US" sz="5000" kern="0" err="1"/>
              <a:t>facilement</a:t>
            </a:r>
            <a:endParaRPr lang="en-US" sz="5000" kern="0"/>
          </a:p>
          <a:p>
            <a:endParaRPr lang="en-US" sz="5000" kern="0"/>
          </a:p>
          <a:p>
            <a:endParaRPr lang="en-US" sz="5000" ker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000" kern="0" err="1"/>
              <a:t>L’endpoint</a:t>
            </a:r>
            <a:r>
              <a:rPr lang="en-US" sz="5000" kern="0"/>
              <a:t> de </a:t>
            </a:r>
            <a:r>
              <a:rPr lang="en-US" sz="5000" kern="0" err="1"/>
              <a:t>l’API</a:t>
            </a:r>
            <a:r>
              <a:rPr lang="en-US" sz="5000" kern="0"/>
              <a:t> </a:t>
            </a:r>
            <a:r>
              <a:rPr lang="en-US" sz="5000" kern="0" err="1"/>
              <a:t>peut</a:t>
            </a:r>
            <a:r>
              <a:rPr lang="en-US" sz="5000" kern="0"/>
              <a:t> </a:t>
            </a:r>
            <a:r>
              <a:rPr lang="en-US" sz="5000" kern="0" err="1"/>
              <a:t>être</a:t>
            </a:r>
            <a:r>
              <a:rPr lang="en-US" sz="5000" kern="0"/>
              <a:t> </a:t>
            </a:r>
            <a:r>
              <a:rPr lang="en-US" sz="5000" kern="0" err="1"/>
              <a:t>mit</a:t>
            </a:r>
            <a:r>
              <a:rPr lang="en-US" sz="5000" kern="0"/>
              <a:t> dans </a:t>
            </a:r>
            <a:r>
              <a:rPr lang="en-US" sz="5000" kern="0" err="1"/>
              <a:t>une</a:t>
            </a:r>
            <a:r>
              <a:rPr lang="en-US" sz="5000" kern="0"/>
              <a:t> variable </a:t>
            </a:r>
            <a:r>
              <a:rPr lang="en-US" sz="5000" kern="0" err="1"/>
              <a:t>globale</a:t>
            </a:r>
            <a:r>
              <a:rPr lang="en-US" sz="5000" kern="0"/>
              <a:t> </a:t>
            </a:r>
            <a:r>
              <a:rPr lang="en-US" sz="5000" kern="0" err="1"/>
              <a:t>afin</a:t>
            </a:r>
            <a:r>
              <a:rPr lang="en-US" sz="5000" kern="0"/>
              <a:t> de </a:t>
            </a:r>
            <a:r>
              <a:rPr lang="en-US" sz="5000" kern="0" err="1"/>
              <a:t>facilement</a:t>
            </a:r>
            <a:r>
              <a:rPr lang="en-US" sz="5000" kern="0"/>
              <a:t> changer </a:t>
            </a:r>
            <a:r>
              <a:rPr lang="en-US" sz="5000" kern="0" err="1"/>
              <a:t>l’adresse</a:t>
            </a:r>
            <a:r>
              <a:rPr lang="en-US" sz="5000" kern="0"/>
              <a:t> de </a:t>
            </a:r>
            <a:r>
              <a:rPr lang="en-US" sz="5000" kern="0" err="1"/>
              <a:t>l’API</a:t>
            </a:r>
            <a:r>
              <a:rPr lang="en-US" sz="5000" kern="0"/>
              <a:t> </a:t>
            </a:r>
            <a:r>
              <a:rPr lang="en-US" sz="5000" kern="0" err="1"/>
              <a:t>si</a:t>
            </a:r>
            <a:r>
              <a:rPr lang="en-US" sz="5000" kern="0"/>
              <a:t> </a:t>
            </a:r>
            <a:r>
              <a:rPr lang="en-US" sz="5000" kern="0" err="1"/>
              <a:t>nécéssaire</a:t>
            </a:r>
            <a:endParaRPr lang="en-US" sz="5000" kern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DC40D0-2971-494F-8571-7156AE794A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25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9C7DEF-236F-4C0B-9BAC-FAE58CAD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1050" y="10071894"/>
            <a:ext cx="17190720" cy="1231106"/>
          </a:xfrm>
        </p:spPr>
        <p:txBody>
          <a:bodyPr/>
          <a:lstStyle/>
          <a:p>
            <a:r>
              <a:rPr lang="fr-FR">
                <a:hlinkClick r:id="rId2"/>
              </a:rPr>
              <a:t>https://developer.spotify.com/documentation/web-api/quick-start/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C0E1E-8503-4302-BBB0-66AB31961BC2}"/>
              </a:ext>
            </a:extLst>
          </p:cNvPr>
          <p:cNvSpPr/>
          <p:nvPr/>
        </p:nvSpPr>
        <p:spPr>
          <a:xfrm>
            <a:off x="1342390" y="3224399"/>
            <a:ext cx="17419320" cy="63401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 À 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vous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de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récupérer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votre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access token Spotify avec Postman</a:t>
            </a:r>
            <a:endParaRPr lang="en-US" sz="58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800">
              <a:solidFill>
                <a:srgbClr val="413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Une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fois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que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vous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avez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votre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access_token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, copier et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coller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le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en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brut dans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vos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requêtes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, le but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n’est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pas de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recoder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une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 authentication Oauth2 </a:t>
            </a:r>
            <a:r>
              <a:rPr lang="en-US" sz="5800" err="1">
                <a:solidFill>
                  <a:srgbClr val="413000"/>
                </a:solidFill>
                <a:latin typeface="Arial"/>
                <a:cs typeface="Arial"/>
              </a:rPr>
              <a:t>aujourd’hui</a:t>
            </a:r>
            <a:r>
              <a:rPr lang="en-US" sz="5800">
                <a:solidFill>
                  <a:srgbClr val="413000"/>
                </a:solidFill>
                <a:latin typeface="Arial"/>
                <a:cs typeface="Arial"/>
              </a:rPr>
              <a:t> :)</a:t>
            </a:r>
            <a:endParaRPr lang="fr-FR" sz="5800">
              <a:solidFill>
                <a:srgbClr val="413000"/>
              </a:solidFill>
              <a:latin typeface="Arial"/>
              <a:cs typeface="Arial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B14E3E2-2559-4F34-B4B1-D4A7DBDE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592" y="622300"/>
            <a:ext cx="6558916" cy="1415772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À </a:t>
            </a:r>
            <a:r>
              <a:rPr lang="en-US" err="1"/>
              <a:t>vôtre</a:t>
            </a:r>
            <a:r>
              <a:rPr lang="en-US"/>
              <a:t> tour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3DB35A-FEC4-4E3B-A33D-62689A8E46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6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E5989-5D60-4FDB-BF7A-DA15BFAD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950" y="546100"/>
            <a:ext cx="2362200" cy="1427480"/>
          </a:xfrm>
        </p:spPr>
        <p:txBody>
          <a:bodyPr/>
          <a:lstStyle/>
          <a:p>
            <a:r>
              <a:rPr lang="en-US"/>
              <a:t>Ajax</a:t>
            </a:r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2752996-17BA-4EAE-877D-AA24D5EB5E9B}"/>
              </a:ext>
            </a:extLst>
          </p:cNvPr>
          <p:cNvSpPr txBox="1">
            <a:spLocks/>
          </p:cNvSpPr>
          <p:nvPr/>
        </p:nvSpPr>
        <p:spPr>
          <a:xfrm>
            <a:off x="603250" y="2832100"/>
            <a:ext cx="18973800" cy="59093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eaLnBrk="1" hangingPunct="1">
              <a:defRPr sz="9200" b="0" i="0">
                <a:solidFill>
                  <a:srgbClr val="413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/>
              <a:t>Ajax </a:t>
            </a:r>
            <a:r>
              <a:rPr lang="en-US" sz="3200" kern="0" err="1"/>
              <a:t>signifie</a:t>
            </a:r>
            <a:r>
              <a:rPr lang="en-US" sz="3200" kern="0"/>
              <a:t> </a:t>
            </a:r>
            <a:r>
              <a:rPr lang="fr-FR" sz="3200" b="1" i="1" err="1"/>
              <a:t>asynchronous</a:t>
            </a:r>
            <a:r>
              <a:rPr lang="fr-FR" sz="3200" b="1" i="1"/>
              <a:t> JavaScript and XML, </a:t>
            </a:r>
            <a:r>
              <a:rPr lang="fr-FR" sz="3200"/>
              <a:t>cette technologie permet d’établir des communications avec des serveurs de manière asynchrone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ker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kern="0"/>
              <a:t>L’Ajax permet donc la récupération de donnée sur des serveurs en temps réel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ker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kern="0"/>
              <a:t>La récupération des données se fait sans que la page ne se recharge ou que l’utilisateur ne le voit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ker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kern="0"/>
              <a:t>On peut donc modifier en temps réel les données sur une page avec des données récupérées sur un serveur distant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ker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kern="0"/>
              <a:t>Faire des requêtes AJAX toutes les 5 minutes vers une api météo afin que la météo présente sur le site s’actualise à chaque requête.</a:t>
            </a:r>
            <a:endParaRPr lang="en-US" sz="3200" kern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55802C-D49E-4BF8-99A6-ACF721CA32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3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DF53-F175-4CC3-89F9-96B01362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92" y="469900"/>
            <a:ext cx="15245716" cy="1415772"/>
          </a:xfrm>
        </p:spPr>
        <p:txBody>
          <a:bodyPr/>
          <a:lstStyle/>
          <a:p>
            <a:pPr algn="ctr"/>
            <a:r>
              <a:rPr lang="en-US"/>
              <a:t>Les API </a:t>
            </a:r>
            <a:r>
              <a:rPr lang="en-US" err="1"/>
              <a:t>publiques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02CF99-B1D7-4A93-A32D-3D1F83A6B8A4}"/>
              </a:ext>
            </a:extLst>
          </p:cNvPr>
          <p:cNvSpPr txBox="1"/>
          <p:nvPr/>
        </p:nvSpPr>
        <p:spPr>
          <a:xfrm>
            <a:off x="743349" y="3297009"/>
            <a:ext cx="18605101" cy="54784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000">
                <a:solidFill>
                  <a:srgbClr val="413000"/>
                </a:solidFill>
              </a:rPr>
              <a:t>Une API </a:t>
            </a:r>
            <a:r>
              <a:rPr lang="en-US" sz="5000" err="1">
                <a:solidFill>
                  <a:srgbClr val="413000"/>
                </a:solidFill>
              </a:rPr>
              <a:t>dite</a:t>
            </a:r>
            <a:r>
              <a:rPr lang="en-US" sz="5000">
                <a:solidFill>
                  <a:srgbClr val="413000"/>
                </a:solidFill>
              </a:rPr>
              <a:t> </a:t>
            </a:r>
            <a:r>
              <a:rPr lang="en-US" sz="5000" err="1">
                <a:solidFill>
                  <a:srgbClr val="413000"/>
                </a:solidFill>
              </a:rPr>
              <a:t>publique</a:t>
            </a:r>
            <a:r>
              <a:rPr lang="en-US" sz="5000">
                <a:solidFill>
                  <a:srgbClr val="413000"/>
                </a:solidFill>
              </a:rPr>
              <a:t> </a:t>
            </a:r>
            <a:r>
              <a:rPr lang="en-US" sz="5000" err="1">
                <a:solidFill>
                  <a:srgbClr val="413000"/>
                </a:solidFill>
              </a:rPr>
              <a:t>c’est</a:t>
            </a:r>
            <a:r>
              <a:rPr lang="en-US" sz="5000">
                <a:solidFill>
                  <a:srgbClr val="413000"/>
                </a:solidFill>
              </a:rPr>
              <a:t> </a:t>
            </a:r>
            <a:r>
              <a:rPr lang="en-US" sz="5000" err="1">
                <a:solidFill>
                  <a:srgbClr val="413000"/>
                </a:solidFill>
              </a:rPr>
              <a:t>une</a:t>
            </a:r>
            <a:r>
              <a:rPr lang="en-US" sz="5000">
                <a:solidFill>
                  <a:srgbClr val="413000"/>
                </a:solidFill>
              </a:rPr>
              <a:t> API qui </a:t>
            </a:r>
            <a:r>
              <a:rPr lang="en-US" sz="5000" err="1">
                <a:solidFill>
                  <a:srgbClr val="413000"/>
                </a:solidFill>
              </a:rPr>
              <a:t>va</a:t>
            </a:r>
            <a:r>
              <a:rPr lang="en-US" sz="5000">
                <a:solidFill>
                  <a:srgbClr val="413000"/>
                </a:solidFill>
              </a:rPr>
              <a:t> </a:t>
            </a:r>
            <a:r>
              <a:rPr lang="en-US" sz="5000" err="1">
                <a:solidFill>
                  <a:srgbClr val="413000"/>
                </a:solidFill>
              </a:rPr>
              <a:t>mettre</a:t>
            </a:r>
            <a:r>
              <a:rPr lang="en-US" sz="5000">
                <a:solidFill>
                  <a:srgbClr val="413000"/>
                </a:solidFill>
              </a:rPr>
              <a:t> </a:t>
            </a:r>
            <a:r>
              <a:rPr lang="en-US" sz="5000" err="1">
                <a:solidFill>
                  <a:srgbClr val="413000"/>
                </a:solidFill>
              </a:rPr>
              <a:t>ses</a:t>
            </a:r>
            <a:r>
              <a:rPr lang="en-US" sz="5000">
                <a:solidFill>
                  <a:srgbClr val="413000"/>
                </a:solidFill>
              </a:rPr>
              <a:t> </a:t>
            </a:r>
            <a:r>
              <a:rPr lang="en-US" sz="5000" err="1">
                <a:solidFill>
                  <a:srgbClr val="413000"/>
                </a:solidFill>
              </a:rPr>
              <a:t>données</a:t>
            </a:r>
            <a:r>
              <a:rPr lang="en-US" sz="5000">
                <a:solidFill>
                  <a:srgbClr val="413000"/>
                </a:solidFill>
              </a:rPr>
              <a:t> à disposition de </a:t>
            </a:r>
            <a:r>
              <a:rPr lang="en-US" sz="5000" err="1">
                <a:solidFill>
                  <a:srgbClr val="413000"/>
                </a:solidFill>
              </a:rPr>
              <a:t>tous</a:t>
            </a:r>
            <a:r>
              <a:rPr lang="en-US" sz="5000">
                <a:solidFill>
                  <a:srgbClr val="413000"/>
                </a:solidFill>
              </a:rPr>
              <a:t> les </a:t>
            </a:r>
            <a:r>
              <a:rPr lang="en-US" sz="5000" err="1">
                <a:solidFill>
                  <a:srgbClr val="413000"/>
                </a:solidFill>
              </a:rPr>
              <a:t>utilisateurs</a:t>
            </a:r>
            <a:r>
              <a:rPr lang="en-US" sz="5000">
                <a:solidFill>
                  <a:srgbClr val="413000"/>
                </a:solidFill>
              </a:rPr>
              <a:t> qui le </a:t>
            </a:r>
            <a:r>
              <a:rPr lang="en-US" sz="5000" err="1">
                <a:solidFill>
                  <a:srgbClr val="413000"/>
                </a:solidFill>
              </a:rPr>
              <a:t>souhaitent</a:t>
            </a:r>
            <a:r>
              <a:rPr lang="en-US" sz="5000">
                <a:solidFill>
                  <a:srgbClr val="413000"/>
                </a:solidFill>
              </a:rPr>
              <a:t>, </a:t>
            </a:r>
            <a:r>
              <a:rPr lang="en-US" sz="5000" err="1">
                <a:solidFill>
                  <a:srgbClr val="413000"/>
                </a:solidFill>
              </a:rPr>
              <a:t>contrairement</a:t>
            </a:r>
            <a:r>
              <a:rPr lang="en-US" sz="5000">
                <a:solidFill>
                  <a:srgbClr val="413000"/>
                </a:solidFill>
              </a:rPr>
              <a:t> aux API </a:t>
            </a:r>
            <a:r>
              <a:rPr lang="en-US" sz="5000" err="1">
                <a:solidFill>
                  <a:srgbClr val="413000"/>
                </a:solidFill>
              </a:rPr>
              <a:t>privées</a:t>
            </a:r>
            <a:r>
              <a:rPr lang="en-US" sz="5000">
                <a:solidFill>
                  <a:srgbClr val="413000"/>
                </a:solidFill>
              </a:rPr>
              <a:t> qui </a:t>
            </a:r>
            <a:r>
              <a:rPr lang="en-US" sz="5000" err="1">
                <a:solidFill>
                  <a:srgbClr val="413000"/>
                </a:solidFill>
              </a:rPr>
              <a:t>limitent</a:t>
            </a:r>
            <a:r>
              <a:rPr lang="en-US" sz="5000">
                <a:solidFill>
                  <a:srgbClr val="413000"/>
                </a:solidFill>
              </a:rPr>
              <a:t> </a:t>
            </a:r>
            <a:r>
              <a:rPr lang="en-US" sz="5000" err="1">
                <a:solidFill>
                  <a:srgbClr val="413000"/>
                </a:solidFill>
              </a:rPr>
              <a:t>leurs</a:t>
            </a:r>
            <a:r>
              <a:rPr lang="en-US" sz="5000">
                <a:solidFill>
                  <a:srgbClr val="413000"/>
                </a:solidFill>
              </a:rPr>
              <a:t> usages.</a:t>
            </a:r>
            <a:endParaRPr lang="en-US" sz="5000">
              <a:solidFill>
                <a:srgbClr val="413000"/>
              </a:solidFill>
              <a:cs typeface="Calibri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000">
              <a:solidFill>
                <a:srgbClr val="413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5000">
                <a:solidFill>
                  <a:srgbClr val="413000"/>
                </a:solidFill>
              </a:rPr>
              <a:t>Les API proposent différents niveaux de sécurité, et donc différents modes d’authentification dont l’Oauth2 que vous allez découvrir aujourd’hui.</a:t>
            </a:r>
            <a:endParaRPr lang="fr-FR" sz="5000">
              <a:solidFill>
                <a:srgbClr val="413000"/>
              </a:solidFill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12C249-3A21-4D2F-BBAC-58634F7CD1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78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2D5D2-72B6-41C2-9AE3-4699E989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849" y="328876"/>
            <a:ext cx="16916400" cy="1143000"/>
          </a:xfrm>
        </p:spPr>
        <p:txBody>
          <a:bodyPr/>
          <a:lstStyle/>
          <a:p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sz="6000" err="1">
                <a:latin typeface="Arial" panose="020B0604020202020204" pitchFamily="34" charset="0"/>
                <a:cs typeface="Arial" panose="020B0604020202020204" pitchFamily="34" charset="0"/>
              </a:rPr>
              <a:t>différentes</a:t>
            </a:r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err="1">
                <a:latin typeface="Arial" panose="020B0604020202020204" pitchFamily="34" charset="0"/>
                <a:cs typeface="Arial" panose="020B0604020202020204" pitchFamily="34" charset="0"/>
              </a:rPr>
              <a:t>façon</a:t>
            </a:r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 de faire </a:t>
            </a:r>
            <a:r>
              <a:rPr lang="en-US" sz="600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 AJAX:</a:t>
            </a:r>
            <a:b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60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259CFD-CF27-4EE1-89CB-475835DC2655}"/>
              </a:ext>
            </a:extLst>
          </p:cNvPr>
          <p:cNvSpPr txBox="1"/>
          <p:nvPr/>
        </p:nvSpPr>
        <p:spPr>
          <a:xfrm>
            <a:off x="395171" y="1976357"/>
            <a:ext cx="19431000" cy="7355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3200" b="1" err="1">
                <a:solidFill>
                  <a:srgbClr val="413000"/>
                </a:solidFill>
                <a:latin typeface="Arial"/>
                <a:cs typeface="Arial"/>
              </a:rPr>
              <a:t>fetch</a:t>
            </a:r>
            <a:r>
              <a:rPr lang="fr-FR" sz="3200">
                <a:solidFill>
                  <a:srgbClr val="413000"/>
                </a:solidFill>
                <a:latin typeface="Arial"/>
                <a:cs typeface="Arial"/>
              </a:rPr>
              <a:t> est une interface Javascript pour la manipulation de requêtes et de réponses HTTP, sa publication est récente et elle n’est donc pas supportée par tous les navigateurs.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fr-FR" sz="3200" b="1">
              <a:solidFill>
                <a:srgbClr val="413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3200" b="1" err="1">
                <a:solidFill>
                  <a:srgbClr val="413000"/>
                </a:solidFill>
                <a:latin typeface="Arial"/>
                <a:cs typeface="Arial"/>
              </a:rPr>
              <a:t>axios</a:t>
            </a:r>
            <a:r>
              <a:rPr lang="fr-FR" sz="3200" b="1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fr-FR" sz="3200">
                <a:solidFill>
                  <a:srgbClr val="413000"/>
                </a:solidFill>
                <a:latin typeface="Arial"/>
                <a:cs typeface="Arial"/>
              </a:rPr>
              <a:t>est un module </a:t>
            </a:r>
            <a:r>
              <a:rPr lang="fr-FR" sz="3200" err="1">
                <a:solidFill>
                  <a:srgbClr val="413000"/>
                </a:solidFill>
                <a:latin typeface="Arial"/>
                <a:cs typeface="Arial"/>
              </a:rPr>
              <a:t>npm</a:t>
            </a:r>
            <a:r>
              <a:rPr lang="fr-FR" sz="3200">
                <a:solidFill>
                  <a:srgbClr val="413000"/>
                </a:solidFill>
                <a:latin typeface="Arial"/>
                <a:cs typeface="Arial"/>
              </a:rPr>
              <a:t> qui permet à des applications Javascript d’effectuer des requêtes HTTP et de recevoir une réponse.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fr-FR" sz="3200" b="1">
              <a:solidFill>
                <a:srgbClr val="413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3200" b="1" err="1">
                <a:solidFill>
                  <a:srgbClr val="413000"/>
                </a:solidFill>
                <a:latin typeface="Arial"/>
                <a:cs typeface="Arial"/>
              </a:rPr>
              <a:t>XMLHttpRequest</a:t>
            </a:r>
            <a:r>
              <a:rPr lang="fr-FR" sz="3200" b="1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fr-FR" sz="3200">
                <a:solidFill>
                  <a:srgbClr val="413000"/>
                </a:solidFill>
                <a:latin typeface="Arial"/>
                <a:cs typeface="Arial"/>
              </a:rPr>
              <a:t>(XHR) permet d’interagir avec des serveurs et donc de faire des requêtes HTTP, c'est l'ancienne version de </a:t>
            </a:r>
            <a:r>
              <a:rPr lang="fr-FR" sz="3200" err="1">
                <a:solidFill>
                  <a:srgbClr val="413000"/>
                </a:solidFill>
                <a:latin typeface="Arial"/>
                <a:cs typeface="Arial"/>
              </a:rPr>
              <a:t>fetch</a:t>
            </a:r>
            <a:r>
              <a:rPr lang="fr-FR" sz="3200">
                <a:solidFill>
                  <a:srgbClr val="413000"/>
                </a:solidFill>
                <a:latin typeface="Arial"/>
                <a:cs typeface="Arial"/>
              </a:rPr>
              <a:t>.</a:t>
            </a:r>
            <a:endParaRPr lang="fr-FR" sz="3200">
              <a:solidFill>
                <a:srgbClr val="413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fr-FR" sz="3200">
              <a:solidFill>
                <a:srgbClr val="413000"/>
              </a:solidFill>
              <a:latin typeface="Arial"/>
              <a:cs typeface="Arial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3200" b="1" err="1">
                <a:solidFill>
                  <a:srgbClr val="413000"/>
                </a:solidFill>
                <a:latin typeface="Arial"/>
                <a:cs typeface="Arial"/>
              </a:rPr>
              <a:t>Jquery</a:t>
            </a:r>
            <a:r>
              <a:rPr lang="fr-FR" sz="3200" b="1">
                <a:solidFill>
                  <a:srgbClr val="413000"/>
                </a:solidFill>
                <a:latin typeface="Arial"/>
                <a:cs typeface="Arial"/>
              </a:rPr>
              <a:t> </a:t>
            </a:r>
            <a:r>
              <a:rPr lang="fr-FR" sz="3200">
                <a:solidFill>
                  <a:srgbClr val="413000"/>
                </a:solidFill>
                <a:latin typeface="Arial"/>
                <a:cs typeface="Arial"/>
              </a:rPr>
              <a:t>est une librairie Javascript qui propose une encapsulation de la XHR, permettant de faire des requêtes HTTP et de recevoir une réponse.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E28CF1-5F9E-4DB1-844A-09936E61CB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C0BBAC-4F73-4D92-B4A0-53F55A1CAA01}"/>
              </a:ext>
            </a:extLst>
          </p:cNvPr>
          <p:cNvSpPr txBox="1"/>
          <p:nvPr/>
        </p:nvSpPr>
        <p:spPr>
          <a:xfrm>
            <a:off x="582783" y="9801742"/>
            <a:ext cx="1893853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err="1">
                <a:solidFill>
                  <a:srgbClr val="413000"/>
                </a:solidFill>
              </a:rPr>
              <a:t>Toutes</a:t>
            </a:r>
            <a:r>
              <a:rPr lang="en-US" sz="3600">
                <a:solidFill>
                  <a:srgbClr val="413000"/>
                </a:solidFill>
              </a:rPr>
              <a:t> </a:t>
            </a:r>
            <a:r>
              <a:rPr lang="en-US" sz="3600" err="1">
                <a:solidFill>
                  <a:srgbClr val="413000"/>
                </a:solidFill>
              </a:rPr>
              <a:t>ces</a:t>
            </a:r>
            <a:r>
              <a:rPr lang="en-US" sz="3600">
                <a:solidFill>
                  <a:srgbClr val="413000"/>
                </a:solidFill>
              </a:rPr>
              <a:t> </a:t>
            </a:r>
            <a:r>
              <a:rPr lang="en-US" sz="3600" err="1">
                <a:solidFill>
                  <a:srgbClr val="413000"/>
                </a:solidFill>
              </a:rPr>
              <a:t>méthodes</a:t>
            </a:r>
            <a:r>
              <a:rPr lang="en-US" sz="3600">
                <a:solidFill>
                  <a:srgbClr val="413000"/>
                </a:solidFill>
              </a:rPr>
              <a:t> </a:t>
            </a:r>
            <a:r>
              <a:rPr lang="en-US" sz="3600" err="1">
                <a:solidFill>
                  <a:srgbClr val="413000"/>
                </a:solidFill>
              </a:rPr>
              <a:t>permettent</a:t>
            </a:r>
            <a:r>
              <a:rPr lang="en-US" sz="3600">
                <a:solidFill>
                  <a:srgbClr val="413000"/>
                </a:solidFill>
              </a:rPr>
              <a:t> de faire de </a:t>
            </a:r>
            <a:r>
              <a:rPr lang="en-US" sz="3600" err="1">
                <a:solidFill>
                  <a:srgbClr val="413000"/>
                </a:solidFill>
              </a:rPr>
              <a:t>l’Ajax</a:t>
            </a:r>
            <a:r>
              <a:rPr lang="en-US" sz="3600">
                <a:solidFill>
                  <a:srgbClr val="413000"/>
                </a:solidFill>
              </a:rPr>
              <a:t> et </a:t>
            </a:r>
            <a:r>
              <a:rPr lang="en-US" sz="3600" err="1">
                <a:solidFill>
                  <a:srgbClr val="413000"/>
                </a:solidFill>
              </a:rPr>
              <a:t>permettent</a:t>
            </a:r>
            <a:r>
              <a:rPr lang="en-US" sz="3600">
                <a:solidFill>
                  <a:srgbClr val="413000"/>
                </a:solidFill>
              </a:rPr>
              <a:t> </a:t>
            </a:r>
            <a:r>
              <a:rPr lang="en-US" sz="3600" err="1">
                <a:solidFill>
                  <a:srgbClr val="413000"/>
                </a:solidFill>
              </a:rPr>
              <a:t>donc</a:t>
            </a:r>
            <a:r>
              <a:rPr lang="en-US" sz="3600">
                <a:solidFill>
                  <a:srgbClr val="413000"/>
                </a:solidFill>
              </a:rPr>
              <a:t> de faire des </a:t>
            </a:r>
            <a:r>
              <a:rPr lang="en-US" sz="3600" err="1">
                <a:solidFill>
                  <a:srgbClr val="413000"/>
                </a:solidFill>
              </a:rPr>
              <a:t>requêtes</a:t>
            </a:r>
            <a:r>
              <a:rPr lang="en-US" sz="3600">
                <a:solidFill>
                  <a:srgbClr val="413000"/>
                </a:solidFill>
              </a:rPr>
              <a:t> HTTP sans </a:t>
            </a:r>
            <a:r>
              <a:rPr lang="en-US" sz="3600" err="1">
                <a:solidFill>
                  <a:srgbClr val="413000"/>
                </a:solidFill>
              </a:rPr>
              <a:t>avoir</a:t>
            </a:r>
            <a:r>
              <a:rPr lang="en-US" sz="3600">
                <a:solidFill>
                  <a:srgbClr val="413000"/>
                </a:solidFill>
              </a:rPr>
              <a:t> </a:t>
            </a:r>
            <a:r>
              <a:rPr lang="en-US" sz="3600" err="1">
                <a:solidFill>
                  <a:srgbClr val="413000"/>
                </a:solidFill>
              </a:rPr>
              <a:t>besoin</a:t>
            </a:r>
            <a:r>
              <a:rPr lang="en-US" sz="3600">
                <a:solidFill>
                  <a:srgbClr val="413000"/>
                </a:solidFill>
              </a:rPr>
              <a:t> de recharger la page</a:t>
            </a:r>
            <a:endParaRPr lang="fr-FR" sz="3600">
              <a:solidFill>
                <a:srgbClr val="413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3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6A3F8-1AE3-43AA-A7F0-58904381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70" y="469900"/>
            <a:ext cx="11013759" cy="1676400"/>
          </a:xfrm>
        </p:spPr>
        <p:txBody>
          <a:bodyPr/>
          <a:lstStyle/>
          <a:p>
            <a:r>
              <a:rPr lang="en-US"/>
              <a:t>Les </a:t>
            </a:r>
            <a:r>
              <a:rPr lang="en-US" err="1"/>
              <a:t>méthodes</a:t>
            </a:r>
            <a:r>
              <a:rPr lang="en-US"/>
              <a:t> HTTP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80292-0E1D-4976-9760-9E6F6E7E71BC}"/>
              </a:ext>
            </a:extLst>
          </p:cNvPr>
          <p:cNvSpPr/>
          <p:nvPr/>
        </p:nvSpPr>
        <p:spPr>
          <a:xfrm>
            <a:off x="1289050" y="3441700"/>
            <a:ext cx="18364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50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sz="5000" err="1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</a:t>
            </a:r>
            <a:r>
              <a:rPr lang="en-US" sz="50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err="1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  <a:r>
              <a:rPr lang="en-US" sz="50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85800" indent="-6858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50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=&gt; Récupération de donnée contenue sur une api </a:t>
            </a:r>
          </a:p>
          <a:p>
            <a:pPr marL="685800" indent="-6858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50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=&gt; Ajout de donnée sur une api</a:t>
            </a:r>
          </a:p>
          <a:p>
            <a:pPr marL="685800" indent="-6858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50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=&gt; Modification de donnée sur une api</a:t>
            </a:r>
          </a:p>
          <a:p>
            <a:pPr marL="685800" indent="-6858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5000">
                <a:solidFill>
                  <a:srgbClr val="413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=&gt; Suppression de donnée sur une api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970210-EEE9-4178-A8A0-08394C6FA4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9CA2C-11E0-46B9-B5DC-8C5A7E3BA803}"/>
              </a:ext>
            </a:extLst>
          </p:cNvPr>
          <p:cNvSpPr/>
          <p:nvPr/>
        </p:nvSpPr>
        <p:spPr>
          <a:xfrm>
            <a:off x="554057" y="8497873"/>
            <a:ext cx="1614512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600">
                <a:hlinkClick r:id="rId2"/>
              </a:rPr>
              <a:t>https://developer.mozilla.org/fr/docs/Web/HTTP/M%C3%A9thode</a:t>
            </a:r>
            <a:endParaRPr lang="fr-FR" sz="4600"/>
          </a:p>
        </p:txBody>
      </p:sp>
    </p:spTree>
    <p:extLst>
      <p:ext uri="{BB962C8B-B14F-4D97-AF65-F5344CB8AC3E}">
        <p14:creationId xmlns:p14="http://schemas.microsoft.com/office/powerpoint/2010/main" val="166036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4682" y="572683"/>
            <a:ext cx="18304783" cy="2968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E5989-5D60-4FDB-BF7A-DA15BFAD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6" y="964522"/>
            <a:ext cx="17339787" cy="218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err="1">
                <a:solidFill>
                  <a:schemeClr val="bg1"/>
                </a:solidFill>
                <a:latin typeface="+mj-lt"/>
                <a:cs typeface="+mj-cs"/>
              </a:rPr>
              <a:t>Requête</a:t>
            </a:r>
            <a:r>
              <a:rPr lang="en-US" sz="4400" kern="1200">
                <a:solidFill>
                  <a:schemeClr val="bg1"/>
                </a:solidFill>
                <a:latin typeface="+mj-lt"/>
                <a:cs typeface="+mj-cs"/>
              </a:rPr>
              <a:t> GET </a:t>
            </a:r>
            <a:r>
              <a:rPr lang="en-US" sz="4400" kern="1200" err="1">
                <a:solidFill>
                  <a:schemeClr val="bg1"/>
                </a:solidFill>
                <a:latin typeface="+mj-lt"/>
                <a:cs typeface="+mj-cs"/>
              </a:rPr>
              <a:t>en</a:t>
            </a:r>
            <a:r>
              <a:rPr lang="en-US" sz="4400" kern="120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en-US" sz="4400" kern="1200" err="1">
                <a:solidFill>
                  <a:schemeClr val="bg1"/>
                </a:solidFill>
                <a:latin typeface="+mj-lt"/>
                <a:cs typeface="+mj-cs"/>
              </a:rPr>
              <a:t>JQuery</a:t>
            </a:r>
            <a:endParaRPr lang="en-US" sz="4400" kern="1200">
              <a:solidFill>
                <a:schemeClr val="bg1"/>
              </a:solidFill>
              <a:latin typeface="+mj-lt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505C9B-7F04-46AF-BE52-F9FA24906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1"/>
          <a:stretch/>
        </p:blipFill>
        <p:spPr>
          <a:xfrm>
            <a:off x="1387182" y="4148021"/>
            <a:ext cx="10283248" cy="60325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DDECCE6-3C43-4EF8-9625-B9B272F04497}"/>
              </a:ext>
            </a:extLst>
          </p:cNvPr>
          <p:cNvSpPr txBox="1"/>
          <p:nvPr/>
        </p:nvSpPr>
        <p:spPr>
          <a:xfrm>
            <a:off x="12444437" y="4148021"/>
            <a:ext cx="6272480" cy="603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/>
              <a:t> On récupère l’événement click sur un bouton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/>
              <a:t> Au click, une requête API est faite vers l’url: </a:t>
            </a:r>
            <a:r>
              <a:rPr lang="en-US" sz="33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https://api.lyrics.ovh/v1/pink/courage</a:t>
            </a:r>
            <a:endParaRPr lang="en-US" sz="33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/>
              <a:t> Une fois la requête réussie, on insère le contenu de la réponse dans une balise ayant pour id “data”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4BD002-85ED-4F8E-94CB-92B7BD45BF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198520" y="10476206"/>
            <a:ext cx="4523423" cy="60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F15528-21DE-4FAA-801E-634DDDAF4B2B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29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4682" y="572683"/>
            <a:ext cx="18304783" cy="2968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E5989-5D60-4FDB-BF7A-DA15BFAD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6" y="964522"/>
            <a:ext cx="17339787" cy="218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bg1"/>
                </a:solidFill>
                <a:latin typeface="+mj-lt"/>
                <a:cs typeface="+mj-cs"/>
              </a:rPr>
              <a:t>Onglet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8ABA3C-2260-44AE-B189-0D6906A7C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2309"/>
          <a:stretch/>
        </p:blipFill>
        <p:spPr>
          <a:xfrm>
            <a:off x="1387182" y="4148021"/>
            <a:ext cx="10283248" cy="60325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1DE4E0-DB9C-4356-952B-E3290F17CA88}"/>
              </a:ext>
            </a:extLst>
          </p:cNvPr>
          <p:cNvSpPr txBox="1"/>
          <p:nvPr/>
        </p:nvSpPr>
        <p:spPr>
          <a:xfrm>
            <a:off x="12444437" y="4148021"/>
            <a:ext cx="6272480" cy="603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/>
              <a:t> L’onglet réseau est un outil qui est disponible sur la majorité des navigateurs (Firefox, Chrome, Edge, etc …)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/>
              <a:t> En appuyant sur « ctrl + shift + i » vous pourrez ouvrir la console développeur qui contient plusieurs onglets dont l’onglet réseau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/>
              <a:t> Dans cet onglet on peut voir les requêtes effectuées, ainsi que: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/>
              <a:t>	=&gt; Les headers de la requête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/>
              <a:t>	=&gt; Les cookies de la requête (si il y en 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/>
              <a:t>	=&gt; La réponse (ce que vous renvoie le server)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03D860-AB9F-4AAE-BFCF-8C2E0F9A64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198520" y="10476206"/>
            <a:ext cx="4523423" cy="60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F15528-21DE-4FAA-801E-634DDDAF4B2B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611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0CF09-12FC-4148-918D-C237C13E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A523A"/>
                </a:solidFill>
              </a:rPr>
              <a:t>Les codes </a:t>
            </a:r>
            <a:r>
              <a:rPr lang="en-US"/>
              <a:t>de Retour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C5EE2-CED5-4C52-BD30-6FC79F8B16C4}"/>
              </a:ext>
            </a:extLst>
          </p:cNvPr>
          <p:cNvSpPr/>
          <p:nvPr/>
        </p:nvSpPr>
        <p:spPr>
          <a:xfrm>
            <a:off x="755650" y="3365500"/>
            <a:ext cx="9677400" cy="62478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5000" err="1">
                <a:solidFill>
                  <a:srgbClr val="413000"/>
                </a:solidFill>
                <a:latin typeface="Arial"/>
                <a:cs typeface="Arial"/>
              </a:rPr>
              <a:t>Principaux</a:t>
            </a:r>
            <a:r>
              <a:rPr lang="en-US" sz="5000">
                <a:solidFill>
                  <a:srgbClr val="413000"/>
                </a:solidFill>
                <a:latin typeface="Arial"/>
                <a:cs typeface="Arial"/>
              </a:rPr>
              <a:t> codes de retours:</a:t>
            </a:r>
          </a:p>
          <a:p>
            <a:r>
              <a:rPr lang="en-US" sz="5000">
                <a:solidFill>
                  <a:srgbClr val="413000"/>
                </a:solidFill>
                <a:latin typeface="Arial"/>
                <a:cs typeface="Arial"/>
              </a:rPr>
              <a:t>200 =&gt; Success</a:t>
            </a:r>
          </a:p>
          <a:p>
            <a:r>
              <a:rPr lang="en-US" sz="5000">
                <a:solidFill>
                  <a:srgbClr val="413000"/>
                </a:solidFill>
                <a:latin typeface="Arial"/>
                <a:cs typeface="Arial"/>
              </a:rPr>
              <a:t>400 =&gt; Bad Request</a:t>
            </a:r>
          </a:p>
          <a:p>
            <a:r>
              <a:rPr lang="en-US" sz="5000">
                <a:solidFill>
                  <a:srgbClr val="413000"/>
                </a:solidFill>
                <a:latin typeface="Arial"/>
                <a:cs typeface="Arial"/>
              </a:rPr>
              <a:t>401 =&gt; Forbidden</a:t>
            </a:r>
          </a:p>
          <a:p>
            <a:r>
              <a:rPr lang="en-US" sz="5000">
                <a:solidFill>
                  <a:srgbClr val="413000"/>
                </a:solidFill>
                <a:latin typeface="Arial"/>
                <a:cs typeface="Arial"/>
              </a:rPr>
              <a:t>403 =&gt; Unauthorized</a:t>
            </a:r>
          </a:p>
          <a:p>
            <a:r>
              <a:rPr lang="en-US" sz="5000">
                <a:solidFill>
                  <a:srgbClr val="413000"/>
                </a:solidFill>
                <a:latin typeface="Arial"/>
                <a:cs typeface="Arial"/>
              </a:rPr>
              <a:t>404 =&gt; Not found</a:t>
            </a:r>
          </a:p>
          <a:p>
            <a:r>
              <a:rPr lang="en-US" sz="5000">
                <a:solidFill>
                  <a:srgbClr val="413000"/>
                </a:solidFill>
                <a:latin typeface="Arial"/>
                <a:cs typeface="Arial"/>
              </a:rPr>
              <a:t>500 =&gt; Internal server Error</a:t>
            </a:r>
          </a:p>
          <a:p>
            <a:endParaRPr lang="fr-FR" sz="5000">
              <a:solidFill>
                <a:srgbClr val="413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67497-AC11-4BED-A9BA-04915E4463F9}"/>
              </a:ext>
            </a:extLst>
          </p:cNvPr>
          <p:cNvSpPr/>
          <p:nvPr/>
        </p:nvSpPr>
        <p:spPr>
          <a:xfrm>
            <a:off x="3270250" y="10364669"/>
            <a:ext cx="1860423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0">
                <a:hlinkClick r:id="rId2"/>
              </a:rPr>
              <a:t>https://fr.wikipedia.org/wiki/Liste_des_codes_HTTP</a:t>
            </a:r>
            <a:endParaRPr lang="fr-FR" sz="5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B1B58-855F-471E-A305-8AB57DF639C5}"/>
              </a:ext>
            </a:extLst>
          </p:cNvPr>
          <p:cNvSpPr/>
          <p:nvPr/>
        </p:nvSpPr>
        <p:spPr>
          <a:xfrm>
            <a:off x="12947650" y="4447450"/>
            <a:ext cx="1005205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0">
                <a:solidFill>
                  <a:srgbClr val="413000"/>
                </a:solidFill>
              </a:rPr>
              <a:t>2** </a:t>
            </a:r>
            <a:r>
              <a:rPr lang="en-US" sz="5000" err="1">
                <a:solidFill>
                  <a:srgbClr val="413000"/>
                </a:solidFill>
              </a:rPr>
              <a:t>Succès</a:t>
            </a:r>
            <a:endParaRPr lang="en-US" sz="5000">
              <a:solidFill>
                <a:srgbClr val="413000"/>
              </a:solidFill>
            </a:endParaRPr>
          </a:p>
          <a:p>
            <a:r>
              <a:rPr lang="en-US" sz="5000">
                <a:solidFill>
                  <a:srgbClr val="413000"/>
                </a:solidFill>
              </a:rPr>
              <a:t>3** Redirection</a:t>
            </a:r>
          </a:p>
          <a:p>
            <a:r>
              <a:rPr lang="en-US" sz="5000">
                <a:solidFill>
                  <a:srgbClr val="413000"/>
                </a:solidFill>
              </a:rPr>
              <a:t>4** </a:t>
            </a:r>
            <a:r>
              <a:rPr lang="en-US" sz="5000" err="1">
                <a:solidFill>
                  <a:srgbClr val="413000"/>
                </a:solidFill>
              </a:rPr>
              <a:t>Erreur</a:t>
            </a:r>
            <a:r>
              <a:rPr lang="en-US" sz="5000">
                <a:solidFill>
                  <a:srgbClr val="413000"/>
                </a:solidFill>
              </a:rPr>
              <a:t> client</a:t>
            </a:r>
          </a:p>
          <a:p>
            <a:r>
              <a:rPr lang="en-US" sz="5000">
                <a:solidFill>
                  <a:srgbClr val="413000"/>
                </a:solidFill>
              </a:rPr>
              <a:t>5** </a:t>
            </a:r>
            <a:r>
              <a:rPr lang="en-US" sz="5000" err="1">
                <a:solidFill>
                  <a:srgbClr val="413000"/>
                </a:solidFill>
              </a:rPr>
              <a:t>Erreur</a:t>
            </a:r>
            <a:r>
              <a:rPr lang="en-US" sz="5000">
                <a:solidFill>
                  <a:srgbClr val="413000"/>
                </a:solidFill>
              </a:rPr>
              <a:t> Server</a:t>
            </a:r>
            <a:endParaRPr lang="fr-FR" sz="5000">
              <a:solidFill>
                <a:srgbClr val="413000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6ADF55-C516-4287-B565-2D2653590D2D}"/>
              </a:ext>
            </a:extLst>
          </p:cNvPr>
          <p:cNvCxnSpPr/>
          <p:nvPr/>
        </p:nvCxnSpPr>
        <p:spPr>
          <a:xfrm>
            <a:off x="10981192" y="3594100"/>
            <a:ext cx="0" cy="4876800"/>
          </a:xfrm>
          <a:prstGeom prst="line">
            <a:avLst/>
          </a:prstGeom>
          <a:ln>
            <a:solidFill>
              <a:srgbClr val="5A52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598E81-FE7E-4963-932C-8D40F7780F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5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E5989-5D60-4FDB-BF7A-DA15BFAD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377831"/>
            <a:ext cx="12508230" cy="1427480"/>
          </a:xfrm>
        </p:spPr>
        <p:txBody>
          <a:bodyPr/>
          <a:lstStyle/>
          <a:p>
            <a:r>
              <a:rPr lang="en-US"/>
              <a:t>POSTMAN</a:t>
            </a:r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2752996-17BA-4EAE-877D-AA24D5EB5E9B}"/>
              </a:ext>
            </a:extLst>
          </p:cNvPr>
          <p:cNvSpPr txBox="1">
            <a:spLocks/>
          </p:cNvSpPr>
          <p:nvPr/>
        </p:nvSpPr>
        <p:spPr>
          <a:xfrm>
            <a:off x="1060450" y="2908300"/>
            <a:ext cx="17297399" cy="66171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eaLnBrk="1" hangingPunct="1">
              <a:defRPr sz="9200" b="0" i="0">
                <a:solidFill>
                  <a:srgbClr val="413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300" kern="0"/>
              <a:t>Postman </a:t>
            </a:r>
            <a:r>
              <a:rPr lang="en-US" sz="4300" kern="0" err="1"/>
              <a:t>est</a:t>
            </a:r>
            <a:r>
              <a:rPr lang="en-US" sz="4300" kern="0"/>
              <a:t> un </a:t>
            </a:r>
            <a:r>
              <a:rPr lang="en-US" sz="4300" kern="0" err="1"/>
              <a:t>logiciel</a:t>
            </a:r>
            <a:r>
              <a:rPr lang="en-US" sz="4300" kern="0"/>
              <a:t> qui </a:t>
            </a:r>
            <a:r>
              <a:rPr lang="en-US" sz="4300" kern="0" err="1"/>
              <a:t>vous</a:t>
            </a:r>
            <a:r>
              <a:rPr lang="en-US" sz="4300" kern="0"/>
              <a:t> </a:t>
            </a:r>
            <a:r>
              <a:rPr lang="en-US" sz="4300" kern="0" err="1"/>
              <a:t>permet</a:t>
            </a:r>
            <a:r>
              <a:rPr lang="en-US" sz="4300" kern="0"/>
              <a:t> de faire des </a:t>
            </a:r>
            <a:r>
              <a:rPr lang="en-US" sz="4300" kern="0" err="1"/>
              <a:t>requêtes</a:t>
            </a:r>
            <a:r>
              <a:rPr lang="en-US" sz="4300" kern="0"/>
              <a:t> pour  tester des API.</a:t>
            </a:r>
          </a:p>
          <a:p>
            <a:pPr algn="just"/>
            <a:endParaRPr lang="en-US" sz="4300" kern="0"/>
          </a:p>
          <a:p>
            <a:pPr algn="just"/>
            <a:endParaRPr lang="en-US" sz="4300" ker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300" kern="0"/>
              <a:t>Vous </a:t>
            </a:r>
            <a:r>
              <a:rPr lang="en-US" sz="4300" kern="0" err="1"/>
              <a:t>n’avez</a:t>
            </a:r>
            <a:r>
              <a:rPr lang="en-US" sz="4300" kern="0"/>
              <a:t> </a:t>
            </a:r>
            <a:r>
              <a:rPr lang="en-US" sz="4300" kern="0" err="1"/>
              <a:t>donc</a:t>
            </a:r>
            <a:r>
              <a:rPr lang="en-US" sz="4300" kern="0"/>
              <a:t> pas </a:t>
            </a:r>
            <a:r>
              <a:rPr lang="en-US" sz="4300" kern="0" err="1"/>
              <a:t>besoin</a:t>
            </a:r>
            <a:r>
              <a:rPr lang="en-US" sz="4300" kern="0"/>
              <a:t> </a:t>
            </a:r>
            <a:r>
              <a:rPr lang="en-US" sz="4300" kern="0" err="1"/>
              <a:t>d’écrire</a:t>
            </a:r>
            <a:r>
              <a:rPr lang="en-US" sz="4300" kern="0"/>
              <a:t> un </a:t>
            </a:r>
            <a:r>
              <a:rPr lang="en-US" sz="4300" kern="0" err="1"/>
              <a:t>programme</a:t>
            </a:r>
            <a:r>
              <a:rPr lang="en-US" sz="4300" kern="0"/>
              <a:t> en </a:t>
            </a:r>
            <a:r>
              <a:rPr lang="en-US" sz="4300" kern="0" err="1"/>
              <a:t>entier</a:t>
            </a:r>
            <a:r>
              <a:rPr lang="en-US" sz="4300" kern="0"/>
              <a:t> pour tester les </a:t>
            </a:r>
            <a:r>
              <a:rPr lang="en-US" sz="4300" kern="0" err="1"/>
              <a:t>requêtes</a:t>
            </a:r>
            <a:r>
              <a:rPr lang="en-US" sz="4300" kern="0"/>
              <a:t> qui </a:t>
            </a:r>
            <a:r>
              <a:rPr lang="en-US" sz="4300" kern="0" err="1"/>
              <a:t>vous</a:t>
            </a:r>
            <a:r>
              <a:rPr lang="en-US" sz="4300" kern="0"/>
              <a:t> </a:t>
            </a:r>
            <a:r>
              <a:rPr lang="en-US" sz="4300" kern="0" err="1"/>
              <a:t>intéressent</a:t>
            </a:r>
            <a:r>
              <a:rPr lang="en-US" sz="4300" kern="0"/>
              <a:t>.</a:t>
            </a:r>
          </a:p>
          <a:p>
            <a:pPr algn="just"/>
            <a:endParaRPr lang="en-US" sz="4300" ker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4300" ker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300" kern="0"/>
              <a:t>Vous </a:t>
            </a:r>
            <a:r>
              <a:rPr lang="en-US" sz="4300" kern="0" err="1"/>
              <a:t>gagnez</a:t>
            </a:r>
            <a:r>
              <a:rPr lang="en-US" sz="4300" kern="0"/>
              <a:t> </a:t>
            </a:r>
            <a:r>
              <a:rPr lang="en-US" sz="4300" kern="0" err="1"/>
              <a:t>donc</a:t>
            </a:r>
            <a:r>
              <a:rPr lang="en-US" sz="4300" kern="0"/>
              <a:t> en temps de </a:t>
            </a:r>
            <a:r>
              <a:rPr lang="en-US" sz="4300" kern="0" err="1"/>
              <a:t>développement</a:t>
            </a:r>
            <a:r>
              <a:rPr lang="en-US" sz="4300" ker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4300" ker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79EDD-A280-4C07-B195-4BFCE0D4005C}"/>
              </a:ext>
            </a:extLst>
          </p:cNvPr>
          <p:cNvSpPr/>
          <p:nvPr/>
        </p:nvSpPr>
        <p:spPr>
          <a:xfrm>
            <a:off x="4801032" y="10227585"/>
            <a:ext cx="1163889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500">
                <a:hlinkClick r:id="rId2"/>
              </a:rPr>
              <a:t>https://www.postman.com/downloads/</a:t>
            </a:r>
            <a:endParaRPr lang="fr-FR" sz="55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79DEAC-CF5D-438A-840B-893DFA384A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02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695534E3B3347A95BB9B7C763DB3C" ma:contentTypeVersion="7" ma:contentTypeDescription="Crée un document." ma:contentTypeScope="" ma:versionID="861d9179bb9f2e7d99a838a3e5afbe5b">
  <xsd:schema xmlns:xsd="http://www.w3.org/2001/XMLSchema" xmlns:xs="http://www.w3.org/2001/XMLSchema" xmlns:p="http://schemas.microsoft.com/office/2006/metadata/properties" xmlns:ns2="f076bf13-e55a-4f3c-b977-be024ada2a76" targetNamespace="http://schemas.microsoft.com/office/2006/metadata/properties" ma:root="true" ma:fieldsID="8a7b99b175803f6e542d9b5192cf6b7a" ns2:_="">
    <xsd:import namespace="f076bf13-e55a-4f3c-b977-be024ada2a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6bf13-e55a-4f3c-b977-be024ada2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D5A4E9-3A3F-418F-8174-55C873057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D1611-98D7-43EF-A46A-4F0C39DE162B}">
  <ds:schemaRefs>
    <ds:schemaRef ds:uri="f076bf13-e55a-4f3c-b977-be024ada2a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83336F-67A7-406F-BBDD-F6D42D090EA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Thème Office</vt:lpstr>
      <vt:lpstr>AJAX</vt:lpstr>
      <vt:lpstr>Ajax</vt:lpstr>
      <vt:lpstr>Les API publiques</vt:lpstr>
      <vt:lpstr>Les différentes façon de faire une requête AJAX: </vt:lpstr>
      <vt:lpstr>Les méthodes HTTP</vt:lpstr>
      <vt:lpstr>Requête GET en JQuery</vt:lpstr>
      <vt:lpstr>Onglet réseau</vt:lpstr>
      <vt:lpstr>Les codes de Retour</vt:lpstr>
      <vt:lpstr>POSTMAN</vt:lpstr>
      <vt:lpstr>Methode GET avec Postman</vt:lpstr>
      <vt:lpstr>Oauth2</vt:lpstr>
      <vt:lpstr>L’Oauth2 avec POSTMAN</vt:lpstr>
      <vt:lpstr>Les bonnes pratiques</vt:lpstr>
      <vt:lpstr>À vôtre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Odin Duclos</dc:creator>
  <cp:revision>1</cp:revision>
  <dcterms:created xsi:type="dcterms:W3CDTF">2020-06-22T12:44:53Z</dcterms:created>
  <dcterms:modified xsi:type="dcterms:W3CDTF">2020-11-12T10:56:07Z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0x010100317695534E3B3347A95BB9B7C763DB3C</vt:lpwstr>
  </property>
</Properties>
</file>