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9.jpg" ContentType="image/png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5" r:id="rId7"/>
    <p:sldId id="273" r:id="rId8"/>
    <p:sldId id="267" r:id="rId9"/>
    <p:sldId id="266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mer chow" initials="sc" lastIdx="1" clrIdx="0">
    <p:extLst>
      <p:ext uri="{19B8F6BF-5375-455C-9EA6-DF929625EA0E}">
        <p15:presenceInfo xmlns:p15="http://schemas.microsoft.com/office/powerpoint/2012/main" userId="0a52dc5d5b42a1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b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F4AB-F068-4BC0-879B-CB64B4FCC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3D Face Rectification Stereo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3699B-0E05-4779-A6DF-165AD9D33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6020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DAFC-895E-4175-B449-5F743A2E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6338-ECA9-442F-8533-FC3DD386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28812" cy="4195481"/>
          </a:xfrm>
        </p:spPr>
        <p:txBody>
          <a:bodyPr/>
          <a:lstStyle/>
          <a:p>
            <a:pPr algn="just"/>
            <a:r>
              <a:rPr lang="en-US" dirty="0"/>
              <a:t>Image rectification is a transformation process used to project images onto a common image plane. It is used in computer stereo vision to simplify the problem of finding matching points between images (i.e. the correspondence problem).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9750E-70D8-46F1-B803-589E3F3EAF5F}"/>
              </a:ext>
            </a:extLst>
          </p:cNvPr>
          <p:cNvSpPr txBox="1"/>
          <p:nvPr/>
        </p:nvSpPr>
        <p:spPr>
          <a:xfrm>
            <a:off x="10564836" y="604911"/>
            <a:ext cx="5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61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76D64F-D95B-4B22-9C54-F85E77EF022A}"/>
              </a:ext>
            </a:extLst>
          </p:cNvPr>
          <p:cNvSpPr/>
          <p:nvPr/>
        </p:nvSpPr>
        <p:spPr>
          <a:xfrm>
            <a:off x="3793234" y="2784455"/>
            <a:ext cx="46055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970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F65C-33CE-47BC-AC5F-A14A1091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10FD-07F9-4AAF-83AE-F8184310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85" y="1659023"/>
            <a:ext cx="9982030" cy="4195481"/>
          </a:xfrm>
        </p:spPr>
        <p:txBody>
          <a:bodyPr>
            <a:normAutofit/>
          </a:bodyPr>
          <a:lstStyle/>
          <a:p>
            <a:pPr marL="0" lvl="0" indent="0" algn="just" fontAlgn="base">
              <a:buNone/>
            </a:pPr>
            <a:endParaRPr lang="en-US" dirty="0"/>
          </a:p>
          <a:p>
            <a:pPr algn="just" fontAlgn="base"/>
            <a:r>
              <a:rPr lang="en-US" dirty="0"/>
              <a:t>Reconstruct a 3D scene/object from images observed from multiple view points by camera calibration, correspondence of tokens, and 3D reconstruction from rectified images.</a:t>
            </a:r>
          </a:p>
          <a:p>
            <a:pPr marL="0" indent="0" algn="just" fontAlgn="base">
              <a:buNone/>
            </a:pPr>
            <a:endParaRPr lang="en-US" dirty="0"/>
          </a:p>
          <a:p>
            <a:pPr lvl="0" algn="just" fontAlgn="base"/>
            <a:r>
              <a:rPr lang="en-US" dirty="0"/>
              <a:t>Extracted 3D information of a human face from 2 images taken from different views, established no co-planar, matched facial landmarks using the 8-point method and produced the images using the rectification procedure.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42A7B-1476-4967-BC5D-18BA35C907B9}"/>
              </a:ext>
            </a:extLst>
          </p:cNvPr>
          <p:cNvSpPr txBox="1"/>
          <p:nvPr/>
        </p:nvSpPr>
        <p:spPr>
          <a:xfrm>
            <a:off x="10677378" y="604911"/>
            <a:ext cx="40796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02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A8CC-BF39-440C-A9F6-45671234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40EF7-111A-4D71-BEC3-E2278854C5F1}"/>
              </a:ext>
            </a:extLst>
          </p:cNvPr>
          <p:cNvSpPr txBox="1"/>
          <p:nvPr/>
        </p:nvSpPr>
        <p:spPr>
          <a:xfrm>
            <a:off x="10677378" y="604911"/>
            <a:ext cx="40796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E41787-BEA8-407C-8C01-59EBF5DE49A0}"/>
              </a:ext>
            </a:extLst>
          </p:cNvPr>
          <p:cNvSpPr txBox="1">
            <a:spLocks/>
          </p:cNvSpPr>
          <p:nvPr/>
        </p:nvSpPr>
        <p:spPr>
          <a:xfrm>
            <a:off x="7863840" y="2052918"/>
            <a:ext cx="386861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5E466-EF4B-4800-A430-7CA356DCD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34672"/>
            <a:ext cx="7858125" cy="5070610"/>
          </a:xfrm>
          <a:prstGeom prst="rect">
            <a:avLst/>
          </a:prstGeom>
        </p:spPr>
      </p:pic>
      <p:pic>
        <p:nvPicPr>
          <p:cNvPr id="10" name="Picture 9" descr="A picture containing bathroom, indoor, wall, computer&#10;&#10;Description automatically generated">
            <a:extLst>
              <a:ext uri="{FF2B5EF4-FFF2-40B4-BE49-F238E27FC236}">
                <a16:creationId xmlns:a16="http://schemas.microsoft.com/office/drawing/2014/main" id="{AD92DC58-57E0-487E-B324-9FF03EED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746" y="1334672"/>
            <a:ext cx="1950720" cy="1463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A805B0-C983-4A50-97AD-6D1BD5EB6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021" y="3109632"/>
            <a:ext cx="194444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0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B3F4-97C9-4E57-AE24-3DBCEDC8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3F737-564C-4E29-9F25-C1917F9090CF}"/>
              </a:ext>
            </a:extLst>
          </p:cNvPr>
          <p:cNvSpPr txBox="1"/>
          <p:nvPr/>
        </p:nvSpPr>
        <p:spPr>
          <a:xfrm>
            <a:off x="10677378" y="604911"/>
            <a:ext cx="40796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C1DD18-0B2D-4A83-BAB5-6572586A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83835"/>
            <a:ext cx="7887286" cy="5121447"/>
          </a:xfrm>
          <a:prstGeom prst="rect">
            <a:avLst/>
          </a:prstGeom>
        </p:spPr>
      </p:pic>
      <p:pic>
        <p:nvPicPr>
          <p:cNvPr id="9" name="Picture 8" descr="A picture containing computer, building, wall, outdoor&#10;&#10;Description automatically generated">
            <a:extLst>
              <a:ext uri="{FF2B5EF4-FFF2-40B4-BE49-F238E27FC236}">
                <a16:creationId xmlns:a16="http://schemas.microsoft.com/office/drawing/2014/main" id="{520AA593-B441-46A2-A8BE-6A52B648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746" y="1283835"/>
            <a:ext cx="1950720" cy="1463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E0F247-D370-4A53-BBB0-13F949DC7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217" y="3060039"/>
            <a:ext cx="2016249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0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1C52-D6B7-40CA-B264-839041F0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3635F-0D57-4F5C-A86F-AF34C46F93C4}"/>
              </a:ext>
            </a:extLst>
          </p:cNvPr>
          <p:cNvSpPr txBox="1"/>
          <p:nvPr/>
        </p:nvSpPr>
        <p:spPr>
          <a:xfrm>
            <a:off x="10677378" y="604911"/>
            <a:ext cx="40796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F7883-6223-4E1D-973B-279FE2CF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55" y="1442757"/>
            <a:ext cx="7667625" cy="4962525"/>
          </a:xfrm>
          <a:prstGeom prst="rect">
            <a:avLst/>
          </a:prstGeom>
        </p:spPr>
      </p:pic>
      <p:pic>
        <p:nvPicPr>
          <p:cNvPr id="7" name="Picture 6" descr="A picture containing person, indoor, boy, table&#10;&#10;Description automatically generated">
            <a:extLst>
              <a:ext uri="{FF2B5EF4-FFF2-40B4-BE49-F238E27FC236}">
                <a16:creationId xmlns:a16="http://schemas.microsoft.com/office/drawing/2014/main" id="{5DBA631E-B3E0-4CA3-A7B6-D24D077D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89" y="1417320"/>
            <a:ext cx="1950720" cy="1463040"/>
          </a:xfrm>
          <a:prstGeom prst="rect">
            <a:avLst/>
          </a:prstGeom>
        </p:spPr>
      </p:pic>
      <p:pic>
        <p:nvPicPr>
          <p:cNvPr id="9" name="Picture 8" descr="A young person sitting at a table&#10;&#10;Description automatically generated">
            <a:extLst>
              <a:ext uri="{FF2B5EF4-FFF2-40B4-BE49-F238E27FC236}">
                <a16:creationId xmlns:a16="http://schemas.microsoft.com/office/drawing/2014/main" id="{4735CE19-23A7-4833-939A-18859856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689" y="4790049"/>
            <a:ext cx="195072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0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3218-3A73-455E-9D2C-283B959B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Segmentation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CF8AF-BD26-408F-942E-9C2C6CF055EF}"/>
              </a:ext>
            </a:extLst>
          </p:cNvPr>
          <p:cNvSpPr txBox="1"/>
          <p:nvPr/>
        </p:nvSpPr>
        <p:spPr>
          <a:xfrm>
            <a:off x="10564836" y="604911"/>
            <a:ext cx="5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6A2CD-A8C4-458C-AAF2-74E9746B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23707"/>
            <a:ext cx="7781925" cy="4981575"/>
          </a:xfrm>
          <a:prstGeom prst="rect">
            <a:avLst/>
          </a:prstGeom>
        </p:spPr>
      </p:pic>
      <p:pic>
        <p:nvPicPr>
          <p:cNvPr id="7" name="Picture 6" descr="A picture containing person, indoor, wall&#10;&#10;Description automatically generated">
            <a:extLst>
              <a:ext uri="{FF2B5EF4-FFF2-40B4-BE49-F238E27FC236}">
                <a16:creationId xmlns:a16="http://schemas.microsoft.com/office/drawing/2014/main" id="{04F6DC95-F7FF-46FB-95BA-1110BE4D8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34" y="1423707"/>
            <a:ext cx="3048000" cy="2286000"/>
          </a:xfrm>
          <a:prstGeom prst="rect">
            <a:avLst/>
          </a:prstGeom>
        </p:spPr>
      </p:pic>
      <p:pic>
        <p:nvPicPr>
          <p:cNvPr id="9" name="Picture 8" descr="A picture containing person, indoor, wall, man&#10;&#10;Description automatically generated">
            <a:extLst>
              <a:ext uri="{FF2B5EF4-FFF2-40B4-BE49-F238E27FC236}">
                <a16:creationId xmlns:a16="http://schemas.microsoft.com/office/drawing/2014/main" id="{D9920FA5-7933-4C9D-8026-4DBDED440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834" y="4119282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3218-3A73-455E-9D2C-283B959B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DA48F-0A14-4B45-ABB0-1FCDECC6F4FB}"/>
              </a:ext>
            </a:extLst>
          </p:cNvPr>
          <p:cNvSpPr txBox="1"/>
          <p:nvPr/>
        </p:nvSpPr>
        <p:spPr>
          <a:xfrm>
            <a:off x="10564836" y="604911"/>
            <a:ext cx="5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11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7796C-EC52-41C5-894B-5125B3BC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37" y="1625844"/>
            <a:ext cx="69627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2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3218-3A73-455E-9D2C-283B959B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1C6B4-771B-46B6-807C-0FC00D19913A}"/>
              </a:ext>
            </a:extLst>
          </p:cNvPr>
          <p:cNvSpPr txBox="1"/>
          <p:nvPr/>
        </p:nvSpPr>
        <p:spPr>
          <a:xfrm>
            <a:off x="10564836" y="604911"/>
            <a:ext cx="5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31EF31F-D1FF-4BDE-B7DF-51BBBEA28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41" y="3862858"/>
            <a:ext cx="6563540" cy="2425400"/>
          </a:xfrm>
          <a:prstGeom prst="rect">
            <a:avLst/>
          </a:prstGeom>
        </p:spPr>
      </p:pic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F4E8885-26B4-483F-9EA4-986BE5E5F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42" y="1152983"/>
            <a:ext cx="6563540" cy="227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6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3218-3A73-455E-9D2C-283B959B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A863-BB20-4DB5-ADB9-6A29840C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10207113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displacement of reprojected image range. Solution: Post processing ( rescaling and translating)</a:t>
            </a:r>
          </a:p>
          <a:p>
            <a:pPr algn="just"/>
            <a:endParaRPr lang="en-US" sz="2400" dirty="0"/>
          </a:p>
          <a:p>
            <a:r>
              <a:rPr lang="en-US" sz="2400" dirty="0"/>
              <a:t>Missing points in forward mapping. Solution: Backward mapping.</a:t>
            </a:r>
          </a:p>
          <a:p>
            <a:endParaRPr lang="en-US" sz="2400" dirty="0"/>
          </a:p>
          <a:p>
            <a:r>
              <a:rPr lang="en-US" sz="2400" dirty="0"/>
              <a:t>The non-integer rectified coordinates. Solution: Bilinear interpolation.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7740D-12B8-473B-98F2-398AF8BDF327}"/>
              </a:ext>
            </a:extLst>
          </p:cNvPr>
          <p:cNvSpPr txBox="1"/>
          <p:nvPr/>
        </p:nvSpPr>
        <p:spPr>
          <a:xfrm>
            <a:off x="10564836" y="604911"/>
            <a:ext cx="5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331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171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3D Face Rectification Stereo Project</vt:lpstr>
      <vt:lpstr>Introduction</vt:lpstr>
      <vt:lpstr>Methodologies</vt:lpstr>
      <vt:lpstr>Methodologies</vt:lpstr>
      <vt:lpstr>Evaluation</vt:lpstr>
      <vt:lpstr>Deep Learning Segmentation</vt:lpstr>
      <vt:lpstr>Rectification</vt:lpstr>
      <vt:lpstr>Results</vt:lpstr>
      <vt:lpstr>Issues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</dc:title>
  <dc:creator>summer chow</dc:creator>
  <cp:lastModifiedBy>summer chow</cp:lastModifiedBy>
  <cp:revision>22</cp:revision>
  <dcterms:created xsi:type="dcterms:W3CDTF">2019-03-11T15:51:01Z</dcterms:created>
  <dcterms:modified xsi:type="dcterms:W3CDTF">2019-08-13T23:27:18Z</dcterms:modified>
</cp:coreProperties>
</file>