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78" r:id="rId5"/>
    <p:sldId id="280" r:id="rId6"/>
    <p:sldId id="281" r:id="rId7"/>
    <p:sldId id="282" r:id="rId8"/>
    <p:sldId id="257" r:id="rId9"/>
    <p:sldId id="279" r:id="rId10"/>
    <p:sldId id="283" r:id="rId11"/>
    <p:sldId id="289" r:id="rId12"/>
    <p:sldId id="285" r:id="rId13"/>
    <p:sldId id="286" r:id="rId14"/>
    <p:sldId id="28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4" Type="http://schemas.openxmlformats.org/officeDocument/2006/relationships/tags" Target="../tags/tag338.xml"/><Relationship Id="rId83" Type="http://schemas.openxmlformats.org/officeDocument/2006/relationships/tags" Target="../tags/tag337.xml"/><Relationship Id="rId82" Type="http://schemas.openxmlformats.org/officeDocument/2006/relationships/tags" Target="../tags/tag336.xml"/><Relationship Id="rId81" Type="http://schemas.openxmlformats.org/officeDocument/2006/relationships/tags" Target="../tags/tag335.xml"/><Relationship Id="rId80" Type="http://schemas.openxmlformats.org/officeDocument/2006/relationships/tags" Target="../tags/tag334.xml"/><Relationship Id="rId8" Type="http://schemas.openxmlformats.org/officeDocument/2006/relationships/tags" Target="../tags/tag262.xml"/><Relationship Id="rId79" Type="http://schemas.openxmlformats.org/officeDocument/2006/relationships/tags" Target="../tags/tag333.xml"/><Relationship Id="rId78" Type="http://schemas.openxmlformats.org/officeDocument/2006/relationships/tags" Target="../tags/tag332.xml"/><Relationship Id="rId77" Type="http://schemas.openxmlformats.org/officeDocument/2006/relationships/tags" Target="../tags/tag331.xml"/><Relationship Id="rId76" Type="http://schemas.openxmlformats.org/officeDocument/2006/relationships/tags" Target="../tags/tag330.xml"/><Relationship Id="rId75" Type="http://schemas.openxmlformats.org/officeDocument/2006/relationships/tags" Target="../tags/tag329.xml"/><Relationship Id="rId74" Type="http://schemas.openxmlformats.org/officeDocument/2006/relationships/tags" Target="../tags/tag328.xml"/><Relationship Id="rId73" Type="http://schemas.openxmlformats.org/officeDocument/2006/relationships/tags" Target="../tags/tag327.xml"/><Relationship Id="rId72" Type="http://schemas.openxmlformats.org/officeDocument/2006/relationships/tags" Target="../tags/tag326.xml"/><Relationship Id="rId71" Type="http://schemas.openxmlformats.org/officeDocument/2006/relationships/tags" Target="../tags/tag325.xml"/><Relationship Id="rId70" Type="http://schemas.openxmlformats.org/officeDocument/2006/relationships/tags" Target="../tags/tag324.xml"/><Relationship Id="rId7" Type="http://schemas.openxmlformats.org/officeDocument/2006/relationships/tags" Target="../tags/tag261.xml"/><Relationship Id="rId69" Type="http://schemas.openxmlformats.org/officeDocument/2006/relationships/tags" Target="../tags/tag323.xml"/><Relationship Id="rId68" Type="http://schemas.openxmlformats.org/officeDocument/2006/relationships/tags" Target="../tags/tag322.xml"/><Relationship Id="rId67" Type="http://schemas.openxmlformats.org/officeDocument/2006/relationships/tags" Target="../tags/tag321.xml"/><Relationship Id="rId66" Type="http://schemas.openxmlformats.org/officeDocument/2006/relationships/tags" Target="../tags/tag320.xml"/><Relationship Id="rId65" Type="http://schemas.openxmlformats.org/officeDocument/2006/relationships/tags" Target="../tags/tag319.xml"/><Relationship Id="rId64" Type="http://schemas.openxmlformats.org/officeDocument/2006/relationships/tags" Target="../tags/tag318.xml"/><Relationship Id="rId63" Type="http://schemas.openxmlformats.org/officeDocument/2006/relationships/tags" Target="../tags/tag317.xml"/><Relationship Id="rId62" Type="http://schemas.openxmlformats.org/officeDocument/2006/relationships/tags" Target="../tags/tag316.xml"/><Relationship Id="rId61" Type="http://schemas.openxmlformats.org/officeDocument/2006/relationships/tags" Target="../tags/tag315.xml"/><Relationship Id="rId60" Type="http://schemas.openxmlformats.org/officeDocument/2006/relationships/tags" Target="../tags/tag314.xml"/><Relationship Id="rId6" Type="http://schemas.openxmlformats.org/officeDocument/2006/relationships/tags" Target="../tags/tag260.xml"/><Relationship Id="rId59" Type="http://schemas.openxmlformats.org/officeDocument/2006/relationships/tags" Target="../tags/tag313.xml"/><Relationship Id="rId58" Type="http://schemas.openxmlformats.org/officeDocument/2006/relationships/tags" Target="../tags/tag312.xml"/><Relationship Id="rId57" Type="http://schemas.openxmlformats.org/officeDocument/2006/relationships/tags" Target="../tags/tag311.xml"/><Relationship Id="rId56" Type="http://schemas.openxmlformats.org/officeDocument/2006/relationships/tags" Target="../tags/tag310.xml"/><Relationship Id="rId55" Type="http://schemas.openxmlformats.org/officeDocument/2006/relationships/tags" Target="../tags/tag309.xml"/><Relationship Id="rId54" Type="http://schemas.openxmlformats.org/officeDocument/2006/relationships/tags" Target="../tags/tag308.xml"/><Relationship Id="rId53" Type="http://schemas.openxmlformats.org/officeDocument/2006/relationships/tags" Target="../tags/tag307.xml"/><Relationship Id="rId52" Type="http://schemas.openxmlformats.org/officeDocument/2006/relationships/tags" Target="../tags/tag306.xml"/><Relationship Id="rId51" Type="http://schemas.openxmlformats.org/officeDocument/2006/relationships/tags" Target="../tags/tag305.xml"/><Relationship Id="rId50" Type="http://schemas.openxmlformats.org/officeDocument/2006/relationships/tags" Target="../tags/tag304.xml"/><Relationship Id="rId5" Type="http://schemas.openxmlformats.org/officeDocument/2006/relationships/tags" Target="../tags/tag259.xml"/><Relationship Id="rId49" Type="http://schemas.openxmlformats.org/officeDocument/2006/relationships/tags" Target="../tags/tag303.xml"/><Relationship Id="rId48" Type="http://schemas.openxmlformats.org/officeDocument/2006/relationships/tags" Target="../tags/tag302.xml"/><Relationship Id="rId47" Type="http://schemas.openxmlformats.org/officeDocument/2006/relationships/tags" Target="../tags/tag301.xml"/><Relationship Id="rId46" Type="http://schemas.openxmlformats.org/officeDocument/2006/relationships/tags" Target="../tags/tag300.xml"/><Relationship Id="rId45" Type="http://schemas.openxmlformats.org/officeDocument/2006/relationships/tags" Target="../tags/tag299.xml"/><Relationship Id="rId44" Type="http://schemas.openxmlformats.org/officeDocument/2006/relationships/tags" Target="../tags/tag298.xml"/><Relationship Id="rId43" Type="http://schemas.openxmlformats.org/officeDocument/2006/relationships/tags" Target="../tags/tag297.xml"/><Relationship Id="rId42" Type="http://schemas.openxmlformats.org/officeDocument/2006/relationships/tags" Target="../tags/tag296.xml"/><Relationship Id="rId41" Type="http://schemas.openxmlformats.org/officeDocument/2006/relationships/tags" Target="../tags/tag295.xml"/><Relationship Id="rId40" Type="http://schemas.openxmlformats.org/officeDocument/2006/relationships/tags" Target="../tags/tag294.xml"/><Relationship Id="rId4" Type="http://schemas.openxmlformats.org/officeDocument/2006/relationships/tags" Target="../tags/tag258.xml"/><Relationship Id="rId39" Type="http://schemas.openxmlformats.org/officeDocument/2006/relationships/tags" Target="../tags/tag293.xml"/><Relationship Id="rId38" Type="http://schemas.openxmlformats.org/officeDocument/2006/relationships/tags" Target="../tags/tag292.xml"/><Relationship Id="rId37" Type="http://schemas.openxmlformats.org/officeDocument/2006/relationships/tags" Target="../tags/tag291.xml"/><Relationship Id="rId36" Type="http://schemas.openxmlformats.org/officeDocument/2006/relationships/tags" Target="../tags/tag290.xml"/><Relationship Id="rId35" Type="http://schemas.openxmlformats.org/officeDocument/2006/relationships/tags" Target="../tags/tag289.xml"/><Relationship Id="rId34" Type="http://schemas.openxmlformats.org/officeDocument/2006/relationships/tags" Target="../tags/tag288.xml"/><Relationship Id="rId33" Type="http://schemas.openxmlformats.org/officeDocument/2006/relationships/tags" Target="../tags/tag287.xml"/><Relationship Id="rId32" Type="http://schemas.openxmlformats.org/officeDocument/2006/relationships/tags" Target="../tags/tag286.xml"/><Relationship Id="rId31" Type="http://schemas.openxmlformats.org/officeDocument/2006/relationships/tags" Target="../tags/tag285.xml"/><Relationship Id="rId30" Type="http://schemas.openxmlformats.org/officeDocument/2006/relationships/tags" Target="../tags/tag284.xml"/><Relationship Id="rId3" Type="http://schemas.openxmlformats.org/officeDocument/2006/relationships/tags" Target="../tags/tag257.xml"/><Relationship Id="rId29" Type="http://schemas.openxmlformats.org/officeDocument/2006/relationships/tags" Target="../tags/tag283.xml"/><Relationship Id="rId28" Type="http://schemas.openxmlformats.org/officeDocument/2006/relationships/tags" Target="../tags/tag282.xml"/><Relationship Id="rId27" Type="http://schemas.openxmlformats.org/officeDocument/2006/relationships/tags" Target="../tags/tag281.xml"/><Relationship Id="rId26" Type="http://schemas.openxmlformats.org/officeDocument/2006/relationships/tags" Target="../tags/tag280.xml"/><Relationship Id="rId25" Type="http://schemas.openxmlformats.org/officeDocument/2006/relationships/tags" Target="../tags/tag279.xml"/><Relationship Id="rId24" Type="http://schemas.openxmlformats.org/officeDocument/2006/relationships/tags" Target="../tags/tag278.xml"/><Relationship Id="rId23" Type="http://schemas.openxmlformats.org/officeDocument/2006/relationships/tags" Target="../tags/tag277.xml"/><Relationship Id="rId22" Type="http://schemas.openxmlformats.org/officeDocument/2006/relationships/tags" Target="../tags/tag276.xml"/><Relationship Id="rId21" Type="http://schemas.openxmlformats.org/officeDocument/2006/relationships/tags" Target="../tags/tag275.xml"/><Relationship Id="rId20" Type="http://schemas.openxmlformats.org/officeDocument/2006/relationships/tags" Target="../tags/tag274.xml"/><Relationship Id="rId2" Type="http://schemas.openxmlformats.org/officeDocument/2006/relationships/tags" Target="../tags/tag256.xml"/><Relationship Id="rId19" Type="http://schemas.openxmlformats.org/officeDocument/2006/relationships/tags" Target="../tags/tag273.xml"/><Relationship Id="rId18" Type="http://schemas.openxmlformats.org/officeDocument/2006/relationships/tags" Target="../tags/tag272.xml"/><Relationship Id="rId17" Type="http://schemas.openxmlformats.org/officeDocument/2006/relationships/tags" Target="../tags/tag271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4" Type="http://schemas.openxmlformats.org/officeDocument/2006/relationships/tags" Target="../tags/tag437.xml"/><Relationship Id="rId93" Type="http://schemas.openxmlformats.org/officeDocument/2006/relationships/tags" Target="../tags/tag436.xml"/><Relationship Id="rId92" Type="http://schemas.openxmlformats.org/officeDocument/2006/relationships/tags" Target="../tags/tag435.xml"/><Relationship Id="rId91" Type="http://schemas.openxmlformats.org/officeDocument/2006/relationships/tags" Target="../tags/tag434.xml"/><Relationship Id="rId90" Type="http://schemas.openxmlformats.org/officeDocument/2006/relationships/tags" Target="../tags/tag433.xml"/><Relationship Id="rId9" Type="http://schemas.openxmlformats.org/officeDocument/2006/relationships/tags" Target="../tags/tag352.xml"/><Relationship Id="rId89" Type="http://schemas.openxmlformats.org/officeDocument/2006/relationships/tags" Target="../tags/tag432.xml"/><Relationship Id="rId88" Type="http://schemas.openxmlformats.org/officeDocument/2006/relationships/tags" Target="../tags/tag431.xml"/><Relationship Id="rId87" Type="http://schemas.openxmlformats.org/officeDocument/2006/relationships/tags" Target="../tags/tag430.xml"/><Relationship Id="rId86" Type="http://schemas.openxmlformats.org/officeDocument/2006/relationships/tags" Target="../tags/tag429.xml"/><Relationship Id="rId85" Type="http://schemas.openxmlformats.org/officeDocument/2006/relationships/tags" Target="../tags/tag428.xml"/><Relationship Id="rId84" Type="http://schemas.openxmlformats.org/officeDocument/2006/relationships/tags" Target="../tags/tag427.xml"/><Relationship Id="rId83" Type="http://schemas.openxmlformats.org/officeDocument/2006/relationships/tags" Target="../tags/tag426.xml"/><Relationship Id="rId82" Type="http://schemas.openxmlformats.org/officeDocument/2006/relationships/tags" Target="../tags/tag425.xml"/><Relationship Id="rId81" Type="http://schemas.openxmlformats.org/officeDocument/2006/relationships/tags" Target="../tags/tag424.xml"/><Relationship Id="rId80" Type="http://schemas.openxmlformats.org/officeDocument/2006/relationships/tags" Target="../tags/tag423.xml"/><Relationship Id="rId8" Type="http://schemas.openxmlformats.org/officeDocument/2006/relationships/tags" Target="../tags/tag351.xml"/><Relationship Id="rId79" Type="http://schemas.openxmlformats.org/officeDocument/2006/relationships/tags" Target="../tags/tag422.xml"/><Relationship Id="rId78" Type="http://schemas.openxmlformats.org/officeDocument/2006/relationships/tags" Target="../tags/tag421.xml"/><Relationship Id="rId77" Type="http://schemas.openxmlformats.org/officeDocument/2006/relationships/tags" Target="../tags/tag420.xml"/><Relationship Id="rId76" Type="http://schemas.openxmlformats.org/officeDocument/2006/relationships/tags" Target="../tags/tag419.xml"/><Relationship Id="rId75" Type="http://schemas.openxmlformats.org/officeDocument/2006/relationships/tags" Target="../tags/tag418.xml"/><Relationship Id="rId74" Type="http://schemas.openxmlformats.org/officeDocument/2006/relationships/tags" Target="../tags/tag417.xml"/><Relationship Id="rId73" Type="http://schemas.openxmlformats.org/officeDocument/2006/relationships/tags" Target="../tags/tag416.xml"/><Relationship Id="rId72" Type="http://schemas.openxmlformats.org/officeDocument/2006/relationships/tags" Target="../tags/tag415.xml"/><Relationship Id="rId71" Type="http://schemas.openxmlformats.org/officeDocument/2006/relationships/tags" Target="../tags/tag414.xml"/><Relationship Id="rId70" Type="http://schemas.openxmlformats.org/officeDocument/2006/relationships/tags" Target="../tags/tag413.xml"/><Relationship Id="rId7" Type="http://schemas.openxmlformats.org/officeDocument/2006/relationships/tags" Target="../tags/tag350.xml"/><Relationship Id="rId69" Type="http://schemas.openxmlformats.org/officeDocument/2006/relationships/tags" Target="../tags/tag412.xml"/><Relationship Id="rId68" Type="http://schemas.openxmlformats.org/officeDocument/2006/relationships/tags" Target="../tags/tag411.xml"/><Relationship Id="rId67" Type="http://schemas.openxmlformats.org/officeDocument/2006/relationships/tags" Target="../tags/tag410.xml"/><Relationship Id="rId66" Type="http://schemas.openxmlformats.org/officeDocument/2006/relationships/tags" Target="../tags/tag409.xml"/><Relationship Id="rId65" Type="http://schemas.openxmlformats.org/officeDocument/2006/relationships/tags" Target="../tags/tag408.xml"/><Relationship Id="rId64" Type="http://schemas.openxmlformats.org/officeDocument/2006/relationships/tags" Target="../tags/tag407.xml"/><Relationship Id="rId63" Type="http://schemas.openxmlformats.org/officeDocument/2006/relationships/tags" Target="../tags/tag406.xml"/><Relationship Id="rId62" Type="http://schemas.openxmlformats.org/officeDocument/2006/relationships/tags" Target="../tags/tag405.xml"/><Relationship Id="rId61" Type="http://schemas.openxmlformats.org/officeDocument/2006/relationships/tags" Target="../tags/tag404.xml"/><Relationship Id="rId60" Type="http://schemas.openxmlformats.org/officeDocument/2006/relationships/tags" Target="../tags/tag403.xml"/><Relationship Id="rId6" Type="http://schemas.openxmlformats.org/officeDocument/2006/relationships/tags" Target="../tags/tag349.xml"/><Relationship Id="rId59" Type="http://schemas.openxmlformats.org/officeDocument/2006/relationships/tags" Target="../tags/tag402.xml"/><Relationship Id="rId58" Type="http://schemas.openxmlformats.org/officeDocument/2006/relationships/tags" Target="../tags/tag401.xml"/><Relationship Id="rId57" Type="http://schemas.openxmlformats.org/officeDocument/2006/relationships/tags" Target="../tags/tag400.xml"/><Relationship Id="rId56" Type="http://schemas.openxmlformats.org/officeDocument/2006/relationships/tags" Target="../tags/tag399.xml"/><Relationship Id="rId55" Type="http://schemas.openxmlformats.org/officeDocument/2006/relationships/tags" Target="../tags/tag398.xml"/><Relationship Id="rId54" Type="http://schemas.openxmlformats.org/officeDocument/2006/relationships/tags" Target="../tags/tag397.xml"/><Relationship Id="rId53" Type="http://schemas.openxmlformats.org/officeDocument/2006/relationships/tags" Target="../tags/tag396.xml"/><Relationship Id="rId52" Type="http://schemas.openxmlformats.org/officeDocument/2006/relationships/tags" Target="../tags/tag395.xml"/><Relationship Id="rId51" Type="http://schemas.openxmlformats.org/officeDocument/2006/relationships/tags" Target="../tags/tag394.xml"/><Relationship Id="rId50" Type="http://schemas.openxmlformats.org/officeDocument/2006/relationships/tags" Target="../tags/tag393.xml"/><Relationship Id="rId5" Type="http://schemas.openxmlformats.org/officeDocument/2006/relationships/tags" Target="../tags/tag348.xml"/><Relationship Id="rId49" Type="http://schemas.openxmlformats.org/officeDocument/2006/relationships/tags" Target="../tags/tag392.xml"/><Relationship Id="rId48" Type="http://schemas.openxmlformats.org/officeDocument/2006/relationships/tags" Target="../tags/tag391.xml"/><Relationship Id="rId47" Type="http://schemas.openxmlformats.org/officeDocument/2006/relationships/tags" Target="../tags/tag390.xml"/><Relationship Id="rId46" Type="http://schemas.openxmlformats.org/officeDocument/2006/relationships/tags" Target="../tags/tag389.xml"/><Relationship Id="rId45" Type="http://schemas.openxmlformats.org/officeDocument/2006/relationships/tags" Target="../tags/tag388.xml"/><Relationship Id="rId44" Type="http://schemas.openxmlformats.org/officeDocument/2006/relationships/tags" Target="../tags/tag387.xml"/><Relationship Id="rId43" Type="http://schemas.openxmlformats.org/officeDocument/2006/relationships/tags" Target="../tags/tag386.xml"/><Relationship Id="rId42" Type="http://schemas.openxmlformats.org/officeDocument/2006/relationships/tags" Target="../tags/tag385.xml"/><Relationship Id="rId41" Type="http://schemas.openxmlformats.org/officeDocument/2006/relationships/tags" Target="../tags/tag384.xml"/><Relationship Id="rId40" Type="http://schemas.openxmlformats.org/officeDocument/2006/relationships/tags" Target="../tags/tag383.xml"/><Relationship Id="rId4" Type="http://schemas.openxmlformats.org/officeDocument/2006/relationships/tags" Target="../tags/tag347.xml"/><Relationship Id="rId39" Type="http://schemas.openxmlformats.org/officeDocument/2006/relationships/tags" Target="../tags/tag382.xml"/><Relationship Id="rId38" Type="http://schemas.openxmlformats.org/officeDocument/2006/relationships/tags" Target="../tags/tag381.xml"/><Relationship Id="rId37" Type="http://schemas.openxmlformats.org/officeDocument/2006/relationships/tags" Target="../tags/tag380.xml"/><Relationship Id="rId36" Type="http://schemas.openxmlformats.org/officeDocument/2006/relationships/tags" Target="../tags/tag379.xml"/><Relationship Id="rId35" Type="http://schemas.openxmlformats.org/officeDocument/2006/relationships/tags" Target="../tags/tag378.xml"/><Relationship Id="rId34" Type="http://schemas.openxmlformats.org/officeDocument/2006/relationships/tags" Target="../tags/tag377.xml"/><Relationship Id="rId33" Type="http://schemas.openxmlformats.org/officeDocument/2006/relationships/tags" Target="../tags/tag376.xml"/><Relationship Id="rId32" Type="http://schemas.openxmlformats.org/officeDocument/2006/relationships/tags" Target="../tags/tag375.xml"/><Relationship Id="rId31" Type="http://schemas.openxmlformats.org/officeDocument/2006/relationships/tags" Target="../tags/tag374.xml"/><Relationship Id="rId30" Type="http://schemas.openxmlformats.org/officeDocument/2006/relationships/tags" Target="../tags/tag373.xml"/><Relationship Id="rId3" Type="http://schemas.openxmlformats.org/officeDocument/2006/relationships/tags" Target="../tags/tag346.xml"/><Relationship Id="rId29" Type="http://schemas.openxmlformats.org/officeDocument/2006/relationships/tags" Target="../tags/tag372.xml"/><Relationship Id="rId28" Type="http://schemas.openxmlformats.org/officeDocument/2006/relationships/tags" Target="../tags/tag371.xml"/><Relationship Id="rId27" Type="http://schemas.openxmlformats.org/officeDocument/2006/relationships/tags" Target="../tags/tag370.xml"/><Relationship Id="rId26" Type="http://schemas.openxmlformats.org/officeDocument/2006/relationships/tags" Target="../tags/tag369.xml"/><Relationship Id="rId25" Type="http://schemas.openxmlformats.org/officeDocument/2006/relationships/tags" Target="../tags/tag368.xml"/><Relationship Id="rId24" Type="http://schemas.openxmlformats.org/officeDocument/2006/relationships/tags" Target="../tags/tag367.xml"/><Relationship Id="rId23" Type="http://schemas.openxmlformats.org/officeDocument/2006/relationships/tags" Target="../tags/tag366.xml"/><Relationship Id="rId22" Type="http://schemas.openxmlformats.org/officeDocument/2006/relationships/tags" Target="../tags/tag365.xml"/><Relationship Id="rId21" Type="http://schemas.openxmlformats.org/officeDocument/2006/relationships/tags" Target="../tags/tag364.xml"/><Relationship Id="rId20" Type="http://schemas.openxmlformats.org/officeDocument/2006/relationships/tags" Target="../tags/tag363.xml"/><Relationship Id="rId2" Type="http://schemas.openxmlformats.org/officeDocument/2006/relationships/tags" Target="../tags/tag345.xml"/><Relationship Id="rId19" Type="http://schemas.openxmlformats.org/officeDocument/2006/relationships/tags" Target="../tags/tag362.xml"/><Relationship Id="rId18" Type="http://schemas.openxmlformats.org/officeDocument/2006/relationships/tags" Target="../tags/tag361.xml"/><Relationship Id="rId17" Type="http://schemas.openxmlformats.org/officeDocument/2006/relationships/tags" Target="../tags/tag360.xml"/><Relationship Id="rId16" Type="http://schemas.openxmlformats.org/officeDocument/2006/relationships/tags" Target="../tags/tag359.xml"/><Relationship Id="rId15" Type="http://schemas.openxmlformats.org/officeDocument/2006/relationships/tags" Target="../tags/tag358.xml"/><Relationship Id="rId14" Type="http://schemas.openxmlformats.org/officeDocument/2006/relationships/tags" Target="../tags/tag357.xml"/><Relationship Id="rId13" Type="http://schemas.openxmlformats.org/officeDocument/2006/relationships/tags" Target="../tags/tag356.xml"/><Relationship Id="rId12" Type="http://schemas.openxmlformats.org/officeDocument/2006/relationships/tags" Target="../tags/tag355.xml"/><Relationship Id="rId11" Type="http://schemas.openxmlformats.org/officeDocument/2006/relationships/tags" Target="../tags/tag354.xml"/><Relationship Id="rId10" Type="http://schemas.openxmlformats.org/officeDocument/2006/relationships/tags" Target="../tags/tag35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445.xml"/><Relationship Id="rId8" Type="http://schemas.openxmlformats.org/officeDocument/2006/relationships/tags" Target="../tags/tag444.xml"/><Relationship Id="rId7" Type="http://schemas.openxmlformats.org/officeDocument/2006/relationships/tags" Target="../tags/tag443.xml"/><Relationship Id="rId6" Type="http://schemas.openxmlformats.org/officeDocument/2006/relationships/tags" Target="../tags/tag442.xml"/><Relationship Id="rId5" Type="http://schemas.openxmlformats.org/officeDocument/2006/relationships/tags" Target="../tags/tag441.xml"/><Relationship Id="rId4" Type="http://schemas.openxmlformats.org/officeDocument/2006/relationships/tags" Target="../tags/tag440.xml"/><Relationship Id="rId35" Type="http://schemas.openxmlformats.org/officeDocument/2006/relationships/tags" Target="../tags/tag471.xml"/><Relationship Id="rId34" Type="http://schemas.openxmlformats.org/officeDocument/2006/relationships/tags" Target="../tags/tag470.xml"/><Relationship Id="rId33" Type="http://schemas.openxmlformats.org/officeDocument/2006/relationships/tags" Target="../tags/tag469.xml"/><Relationship Id="rId32" Type="http://schemas.openxmlformats.org/officeDocument/2006/relationships/tags" Target="../tags/tag468.xml"/><Relationship Id="rId31" Type="http://schemas.openxmlformats.org/officeDocument/2006/relationships/tags" Target="../tags/tag467.xml"/><Relationship Id="rId30" Type="http://schemas.openxmlformats.org/officeDocument/2006/relationships/tags" Target="../tags/tag466.xml"/><Relationship Id="rId3" Type="http://schemas.openxmlformats.org/officeDocument/2006/relationships/tags" Target="../tags/tag439.xml"/><Relationship Id="rId29" Type="http://schemas.openxmlformats.org/officeDocument/2006/relationships/tags" Target="../tags/tag465.xml"/><Relationship Id="rId28" Type="http://schemas.openxmlformats.org/officeDocument/2006/relationships/tags" Target="../tags/tag464.xml"/><Relationship Id="rId27" Type="http://schemas.openxmlformats.org/officeDocument/2006/relationships/tags" Target="../tags/tag463.xml"/><Relationship Id="rId26" Type="http://schemas.openxmlformats.org/officeDocument/2006/relationships/tags" Target="../tags/tag462.xml"/><Relationship Id="rId25" Type="http://schemas.openxmlformats.org/officeDocument/2006/relationships/tags" Target="../tags/tag461.xml"/><Relationship Id="rId24" Type="http://schemas.openxmlformats.org/officeDocument/2006/relationships/tags" Target="../tags/tag460.xml"/><Relationship Id="rId23" Type="http://schemas.openxmlformats.org/officeDocument/2006/relationships/tags" Target="../tags/tag459.xml"/><Relationship Id="rId22" Type="http://schemas.openxmlformats.org/officeDocument/2006/relationships/tags" Target="../tags/tag458.xml"/><Relationship Id="rId21" Type="http://schemas.openxmlformats.org/officeDocument/2006/relationships/tags" Target="../tags/tag457.xml"/><Relationship Id="rId20" Type="http://schemas.openxmlformats.org/officeDocument/2006/relationships/tags" Target="../tags/tag456.xml"/><Relationship Id="rId2" Type="http://schemas.openxmlformats.org/officeDocument/2006/relationships/tags" Target="../tags/tag438.xml"/><Relationship Id="rId19" Type="http://schemas.openxmlformats.org/officeDocument/2006/relationships/tags" Target="../tags/tag455.xml"/><Relationship Id="rId18" Type="http://schemas.openxmlformats.org/officeDocument/2006/relationships/tags" Target="../tags/tag454.xml"/><Relationship Id="rId17" Type="http://schemas.openxmlformats.org/officeDocument/2006/relationships/tags" Target="../tags/tag453.xml"/><Relationship Id="rId16" Type="http://schemas.openxmlformats.org/officeDocument/2006/relationships/tags" Target="../tags/tag452.xml"/><Relationship Id="rId15" Type="http://schemas.openxmlformats.org/officeDocument/2006/relationships/tags" Target="../tags/tag451.xml"/><Relationship Id="rId14" Type="http://schemas.openxmlformats.org/officeDocument/2006/relationships/tags" Target="../tags/tag450.xml"/><Relationship Id="rId13" Type="http://schemas.openxmlformats.org/officeDocument/2006/relationships/tags" Target="../tags/tag449.xml"/><Relationship Id="rId12" Type="http://schemas.openxmlformats.org/officeDocument/2006/relationships/tags" Target="../tags/tag448.xml"/><Relationship Id="rId11" Type="http://schemas.openxmlformats.org/officeDocument/2006/relationships/tags" Target="../tags/tag447.xml"/><Relationship Id="rId10" Type="http://schemas.openxmlformats.org/officeDocument/2006/relationships/tags" Target="../tags/tag44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3" Type="http://schemas.openxmlformats.org/officeDocument/2006/relationships/tags" Target="../tags/tag563.xml"/><Relationship Id="rId92" Type="http://schemas.openxmlformats.org/officeDocument/2006/relationships/tags" Target="../tags/tag562.xml"/><Relationship Id="rId91" Type="http://schemas.openxmlformats.org/officeDocument/2006/relationships/tags" Target="../tags/tag561.xml"/><Relationship Id="rId90" Type="http://schemas.openxmlformats.org/officeDocument/2006/relationships/tags" Target="../tags/tag560.xml"/><Relationship Id="rId9" Type="http://schemas.openxmlformats.org/officeDocument/2006/relationships/tags" Target="../tags/tag479.xml"/><Relationship Id="rId89" Type="http://schemas.openxmlformats.org/officeDocument/2006/relationships/tags" Target="../tags/tag559.xml"/><Relationship Id="rId88" Type="http://schemas.openxmlformats.org/officeDocument/2006/relationships/tags" Target="../tags/tag558.xml"/><Relationship Id="rId87" Type="http://schemas.openxmlformats.org/officeDocument/2006/relationships/tags" Target="../tags/tag557.xml"/><Relationship Id="rId86" Type="http://schemas.openxmlformats.org/officeDocument/2006/relationships/tags" Target="../tags/tag556.xml"/><Relationship Id="rId85" Type="http://schemas.openxmlformats.org/officeDocument/2006/relationships/tags" Target="../tags/tag555.xml"/><Relationship Id="rId84" Type="http://schemas.openxmlformats.org/officeDocument/2006/relationships/tags" Target="../tags/tag554.xml"/><Relationship Id="rId83" Type="http://schemas.openxmlformats.org/officeDocument/2006/relationships/tags" Target="../tags/tag553.xml"/><Relationship Id="rId82" Type="http://schemas.openxmlformats.org/officeDocument/2006/relationships/tags" Target="../tags/tag552.xml"/><Relationship Id="rId81" Type="http://schemas.openxmlformats.org/officeDocument/2006/relationships/tags" Target="../tags/tag551.xml"/><Relationship Id="rId80" Type="http://schemas.openxmlformats.org/officeDocument/2006/relationships/tags" Target="../tags/tag550.xml"/><Relationship Id="rId8" Type="http://schemas.openxmlformats.org/officeDocument/2006/relationships/tags" Target="../tags/tag478.xml"/><Relationship Id="rId79" Type="http://schemas.openxmlformats.org/officeDocument/2006/relationships/tags" Target="../tags/tag549.xml"/><Relationship Id="rId78" Type="http://schemas.openxmlformats.org/officeDocument/2006/relationships/tags" Target="../tags/tag548.xml"/><Relationship Id="rId77" Type="http://schemas.openxmlformats.org/officeDocument/2006/relationships/tags" Target="../tags/tag547.xml"/><Relationship Id="rId76" Type="http://schemas.openxmlformats.org/officeDocument/2006/relationships/tags" Target="../tags/tag546.xml"/><Relationship Id="rId75" Type="http://schemas.openxmlformats.org/officeDocument/2006/relationships/tags" Target="../tags/tag545.xml"/><Relationship Id="rId74" Type="http://schemas.openxmlformats.org/officeDocument/2006/relationships/tags" Target="../tags/tag544.xml"/><Relationship Id="rId73" Type="http://schemas.openxmlformats.org/officeDocument/2006/relationships/tags" Target="../tags/tag543.xml"/><Relationship Id="rId72" Type="http://schemas.openxmlformats.org/officeDocument/2006/relationships/tags" Target="../tags/tag542.xml"/><Relationship Id="rId71" Type="http://schemas.openxmlformats.org/officeDocument/2006/relationships/tags" Target="../tags/tag541.xml"/><Relationship Id="rId70" Type="http://schemas.openxmlformats.org/officeDocument/2006/relationships/tags" Target="../tags/tag540.xml"/><Relationship Id="rId7" Type="http://schemas.openxmlformats.org/officeDocument/2006/relationships/tags" Target="../tags/tag477.xml"/><Relationship Id="rId69" Type="http://schemas.openxmlformats.org/officeDocument/2006/relationships/tags" Target="../tags/tag539.xml"/><Relationship Id="rId68" Type="http://schemas.openxmlformats.org/officeDocument/2006/relationships/tags" Target="../tags/tag538.xml"/><Relationship Id="rId67" Type="http://schemas.openxmlformats.org/officeDocument/2006/relationships/tags" Target="../tags/tag537.xml"/><Relationship Id="rId66" Type="http://schemas.openxmlformats.org/officeDocument/2006/relationships/tags" Target="../tags/tag536.xml"/><Relationship Id="rId65" Type="http://schemas.openxmlformats.org/officeDocument/2006/relationships/tags" Target="../tags/tag535.xml"/><Relationship Id="rId64" Type="http://schemas.openxmlformats.org/officeDocument/2006/relationships/tags" Target="../tags/tag534.xml"/><Relationship Id="rId63" Type="http://schemas.openxmlformats.org/officeDocument/2006/relationships/tags" Target="../tags/tag533.xml"/><Relationship Id="rId62" Type="http://schemas.openxmlformats.org/officeDocument/2006/relationships/tags" Target="../tags/tag532.xml"/><Relationship Id="rId61" Type="http://schemas.openxmlformats.org/officeDocument/2006/relationships/tags" Target="../tags/tag531.xml"/><Relationship Id="rId60" Type="http://schemas.openxmlformats.org/officeDocument/2006/relationships/tags" Target="../tags/tag530.xml"/><Relationship Id="rId6" Type="http://schemas.openxmlformats.org/officeDocument/2006/relationships/tags" Target="../tags/tag476.xml"/><Relationship Id="rId59" Type="http://schemas.openxmlformats.org/officeDocument/2006/relationships/tags" Target="../tags/tag529.xml"/><Relationship Id="rId58" Type="http://schemas.openxmlformats.org/officeDocument/2006/relationships/tags" Target="../tags/tag528.xml"/><Relationship Id="rId57" Type="http://schemas.openxmlformats.org/officeDocument/2006/relationships/tags" Target="../tags/tag527.xml"/><Relationship Id="rId56" Type="http://schemas.openxmlformats.org/officeDocument/2006/relationships/tags" Target="../tags/tag526.xml"/><Relationship Id="rId55" Type="http://schemas.openxmlformats.org/officeDocument/2006/relationships/tags" Target="../tags/tag525.xml"/><Relationship Id="rId54" Type="http://schemas.openxmlformats.org/officeDocument/2006/relationships/tags" Target="../tags/tag524.xml"/><Relationship Id="rId53" Type="http://schemas.openxmlformats.org/officeDocument/2006/relationships/tags" Target="../tags/tag523.xml"/><Relationship Id="rId52" Type="http://schemas.openxmlformats.org/officeDocument/2006/relationships/tags" Target="../tags/tag522.xml"/><Relationship Id="rId51" Type="http://schemas.openxmlformats.org/officeDocument/2006/relationships/tags" Target="../tags/tag521.xml"/><Relationship Id="rId50" Type="http://schemas.openxmlformats.org/officeDocument/2006/relationships/tags" Target="../tags/tag520.xml"/><Relationship Id="rId5" Type="http://schemas.openxmlformats.org/officeDocument/2006/relationships/tags" Target="../tags/tag475.xml"/><Relationship Id="rId49" Type="http://schemas.openxmlformats.org/officeDocument/2006/relationships/tags" Target="../tags/tag519.xml"/><Relationship Id="rId48" Type="http://schemas.openxmlformats.org/officeDocument/2006/relationships/tags" Target="../tags/tag518.xml"/><Relationship Id="rId47" Type="http://schemas.openxmlformats.org/officeDocument/2006/relationships/tags" Target="../tags/tag517.xml"/><Relationship Id="rId46" Type="http://schemas.openxmlformats.org/officeDocument/2006/relationships/tags" Target="../tags/tag516.xml"/><Relationship Id="rId45" Type="http://schemas.openxmlformats.org/officeDocument/2006/relationships/tags" Target="../tags/tag515.xml"/><Relationship Id="rId44" Type="http://schemas.openxmlformats.org/officeDocument/2006/relationships/tags" Target="../tags/tag514.xml"/><Relationship Id="rId43" Type="http://schemas.openxmlformats.org/officeDocument/2006/relationships/tags" Target="../tags/tag513.xml"/><Relationship Id="rId42" Type="http://schemas.openxmlformats.org/officeDocument/2006/relationships/tags" Target="../tags/tag512.xml"/><Relationship Id="rId41" Type="http://schemas.openxmlformats.org/officeDocument/2006/relationships/tags" Target="../tags/tag511.xml"/><Relationship Id="rId40" Type="http://schemas.openxmlformats.org/officeDocument/2006/relationships/tags" Target="../tags/tag510.xml"/><Relationship Id="rId4" Type="http://schemas.openxmlformats.org/officeDocument/2006/relationships/tags" Target="../tags/tag474.xml"/><Relationship Id="rId39" Type="http://schemas.openxmlformats.org/officeDocument/2006/relationships/tags" Target="../tags/tag509.xml"/><Relationship Id="rId38" Type="http://schemas.openxmlformats.org/officeDocument/2006/relationships/tags" Target="../tags/tag508.xml"/><Relationship Id="rId37" Type="http://schemas.openxmlformats.org/officeDocument/2006/relationships/tags" Target="../tags/tag507.xml"/><Relationship Id="rId36" Type="http://schemas.openxmlformats.org/officeDocument/2006/relationships/tags" Target="../tags/tag506.xml"/><Relationship Id="rId35" Type="http://schemas.openxmlformats.org/officeDocument/2006/relationships/tags" Target="../tags/tag505.xml"/><Relationship Id="rId34" Type="http://schemas.openxmlformats.org/officeDocument/2006/relationships/tags" Target="../tags/tag504.xml"/><Relationship Id="rId33" Type="http://schemas.openxmlformats.org/officeDocument/2006/relationships/tags" Target="../tags/tag503.xml"/><Relationship Id="rId32" Type="http://schemas.openxmlformats.org/officeDocument/2006/relationships/tags" Target="../tags/tag502.xml"/><Relationship Id="rId31" Type="http://schemas.openxmlformats.org/officeDocument/2006/relationships/tags" Target="../tags/tag501.xml"/><Relationship Id="rId30" Type="http://schemas.openxmlformats.org/officeDocument/2006/relationships/tags" Target="../tags/tag500.xml"/><Relationship Id="rId3" Type="http://schemas.openxmlformats.org/officeDocument/2006/relationships/tags" Target="../tags/tag473.xml"/><Relationship Id="rId29" Type="http://schemas.openxmlformats.org/officeDocument/2006/relationships/tags" Target="../tags/tag499.xml"/><Relationship Id="rId28" Type="http://schemas.openxmlformats.org/officeDocument/2006/relationships/tags" Target="../tags/tag498.xml"/><Relationship Id="rId27" Type="http://schemas.openxmlformats.org/officeDocument/2006/relationships/tags" Target="../tags/tag497.xml"/><Relationship Id="rId26" Type="http://schemas.openxmlformats.org/officeDocument/2006/relationships/tags" Target="../tags/tag496.xml"/><Relationship Id="rId25" Type="http://schemas.openxmlformats.org/officeDocument/2006/relationships/tags" Target="../tags/tag495.xml"/><Relationship Id="rId24" Type="http://schemas.openxmlformats.org/officeDocument/2006/relationships/tags" Target="../tags/tag494.xml"/><Relationship Id="rId23" Type="http://schemas.openxmlformats.org/officeDocument/2006/relationships/tags" Target="../tags/tag493.xml"/><Relationship Id="rId22" Type="http://schemas.openxmlformats.org/officeDocument/2006/relationships/tags" Target="../tags/tag492.xml"/><Relationship Id="rId21" Type="http://schemas.openxmlformats.org/officeDocument/2006/relationships/tags" Target="../tags/tag491.xml"/><Relationship Id="rId20" Type="http://schemas.openxmlformats.org/officeDocument/2006/relationships/tags" Target="../tags/tag490.xml"/><Relationship Id="rId2" Type="http://schemas.openxmlformats.org/officeDocument/2006/relationships/tags" Target="../tags/tag472.xml"/><Relationship Id="rId19" Type="http://schemas.openxmlformats.org/officeDocument/2006/relationships/tags" Target="../tags/tag489.xml"/><Relationship Id="rId18" Type="http://schemas.openxmlformats.org/officeDocument/2006/relationships/tags" Target="../tags/tag488.xml"/><Relationship Id="rId17" Type="http://schemas.openxmlformats.org/officeDocument/2006/relationships/tags" Target="../tags/tag487.xml"/><Relationship Id="rId16" Type="http://schemas.openxmlformats.org/officeDocument/2006/relationships/tags" Target="../tags/tag486.xml"/><Relationship Id="rId15" Type="http://schemas.openxmlformats.org/officeDocument/2006/relationships/tags" Target="../tags/tag485.xml"/><Relationship Id="rId14" Type="http://schemas.openxmlformats.org/officeDocument/2006/relationships/tags" Target="../tags/tag484.xml"/><Relationship Id="rId13" Type="http://schemas.openxmlformats.org/officeDocument/2006/relationships/tags" Target="../tags/tag483.xml"/><Relationship Id="rId12" Type="http://schemas.openxmlformats.org/officeDocument/2006/relationships/tags" Target="../tags/tag482.xml"/><Relationship Id="rId11" Type="http://schemas.openxmlformats.org/officeDocument/2006/relationships/tags" Target="../tags/tag481.xml"/><Relationship Id="rId10" Type="http://schemas.openxmlformats.org/officeDocument/2006/relationships/tags" Target="../tags/tag48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569.xml"/><Relationship Id="rId6" Type="http://schemas.openxmlformats.org/officeDocument/2006/relationships/tags" Target="../tags/tag568.xml"/><Relationship Id="rId5" Type="http://schemas.openxmlformats.org/officeDocument/2006/relationships/tags" Target="../tags/tag567.xml"/><Relationship Id="rId4" Type="http://schemas.openxmlformats.org/officeDocument/2006/relationships/tags" Target="../tags/tag566.xml"/><Relationship Id="rId3" Type="http://schemas.openxmlformats.org/officeDocument/2006/relationships/tags" Target="../tags/tag565.xml"/><Relationship Id="rId2" Type="http://schemas.openxmlformats.org/officeDocument/2006/relationships/tags" Target="../tags/tag56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77.xml"/><Relationship Id="rId8" Type="http://schemas.openxmlformats.org/officeDocument/2006/relationships/tags" Target="../tags/tag576.xml"/><Relationship Id="rId7" Type="http://schemas.openxmlformats.org/officeDocument/2006/relationships/tags" Target="../tags/tag575.xml"/><Relationship Id="rId6" Type="http://schemas.openxmlformats.org/officeDocument/2006/relationships/tags" Target="../tags/tag574.xml"/><Relationship Id="rId5" Type="http://schemas.openxmlformats.org/officeDocument/2006/relationships/tags" Target="../tags/tag573.xml"/><Relationship Id="rId4" Type="http://schemas.openxmlformats.org/officeDocument/2006/relationships/tags" Target="../tags/tag572.xml"/><Relationship Id="rId3" Type="http://schemas.openxmlformats.org/officeDocument/2006/relationships/tags" Target="../tags/tag571.xml"/><Relationship Id="rId2" Type="http://schemas.openxmlformats.org/officeDocument/2006/relationships/tags" Target="../tags/tag57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81.xml"/><Relationship Id="rId4" Type="http://schemas.openxmlformats.org/officeDocument/2006/relationships/tags" Target="../tags/tag580.xml"/><Relationship Id="rId3" Type="http://schemas.openxmlformats.org/officeDocument/2006/relationships/tags" Target="../tags/tag579.xml"/><Relationship Id="rId2" Type="http://schemas.openxmlformats.org/officeDocument/2006/relationships/tags" Target="../tags/tag57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84.xml"/><Relationship Id="rId3" Type="http://schemas.openxmlformats.org/officeDocument/2006/relationships/tags" Target="../tags/tag583.xml"/><Relationship Id="rId2" Type="http://schemas.openxmlformats.org/officeDocument/2006/relationships/tags" Target="../tags/tag58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90.xml"/><Relationship Id="rId6" Type="http://schemas.openxmlformats.org/officeDocument/2006/relationships/tags" Target="../tags/tag589.xml"/><Relationship Id="rId5" Type="http://schemas.openxmlformats.org/officeDocument/2006/relationships/tags" Target="../tags/tag588.xml"/><Relationship Id="rId4" Type="http://schemas.openxmlformats.org/officeDocument/2006/relationships/tags" Target="../tags/tag587.xml"/><Relationship Id="rId3" Type="http://schemas.openxmlformats.org/officeDocument/2006/relationships/tags" Target="../tags/tag586.xml"/><Relationship Id="rId2" Type="http://schemas.openxmlformats.org/officeDocument/2006/relationships/tags" Target="../tags/tag58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5" Type="http://schemas.openxmlformats.org/officeDocument/2006/relationships/tags" Target="../tags/tag127.xml"/><Relationship Id="rId34" Type="http://schemas.openxmlformats.org/officeDocument/2006/relationships/tags" Target="../tags/tag126.xml"/><Relationship Id="rId33" Type="http://schemas.openxmlformats.org/officeDocument/2006/relationships/tags" Target="../tags/tag125.xml"/><Relationship Id="rId32" Type="http://schemas.openxmlformats.org/officeDocument/2006/relationships/tags" Target="../tags/tag124.xml"/><Relationship Id="rId31" Type="http://schemas.openxmlformats.org/officeDocument/2006/relationships/tags" Target="../tags/tag123.xml"/><Relationship Id="rId30" Type="http://schemas.openxmlformats.org/officeDocument/2006/relationships/tags" Target="../tags/tag122.xml"/><Relationship Id="rId3" Type="http://schemas.openxmlformats.org/officeDocument/2006/relationships/tags" Target="../tags/tag95.xml"/><Relationship Id="rId29" Type="http://schemas.openxmlformats.org/officeDocument/2006/relationships/tags" Target="../tags/tag121.xml"/><Relationship Id="rId28" Type="http://schemas.openxmlformats.org/officeDocument/2006/relationships/tags" Target="../tags/tag120.xml"/><Relationship Id="rId27" Type="http://schemas.openxmlformats.org/officeDocument/2006/relationships/tags" Target="../tags/tag119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99.xml"/><Relationship Id="rId4" Type="http://schemas.openxmlformats.org/officeDocument/2006/relationships/tags" Target="../tags/tag598.xml"/><Relationship Id="rId3" Type="http://schemas.openxmlformats.org/officeDocument/2006/relationships/tags" Target="../tags/tag597.xml"/><Relationship Id="rId2" Type="http://schemas.openxmlformats.org/officeDocument/2006/relationships/tags" Target="../tags/tag59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07.xml"/><Relationship Id="rId84" Type="http://schemas.openxmlformats.org/officeDocument/2006/relationships/tags" Target="../tags/tag682.xml"/><Relationship Id="rId83" Type="http://schemas.openxmlformats.org/officeDocument/2006/relationships/tags" Target="../tags/tag681.xml"/><Relationship Id="rId82" Type="http://schemas.openxmlformats.org/officeDocument/2006/relationships/tags" Target="../tags/tag680.xml"/><Relationship Id="rId81" Type="http://schemas.openxmlformats.org/officeDocument/2006/relationships/tags" Target="../tags/tag679.xml"/><Relationship Id="rId80" Type="http://schemas.openxmlformats.org/officeDocument/2006/relationships/tags" Target="../tags/tag678.xml"/><Relationship Id="rId8" Type="http://schemas.openxmlformats.org/officeDocument/2006/relationships/tags" Target="../tags/tag606.xml"/><Relationship Id="rId79" Type="http://schemas.openxmlformats.org/officeDocument/2006/relationships/tags" Target="../tags/tag677.xml"/><Relationship Id="rId78" Type="http://schemas.openxmlformats.org/officeDocument/2006/relationships/tags" Target="../tags/tag676.xml"/><Relationship Id="rId77" Type="http://schemas.openxmlformats.org/officeDocument/2006/relationships/tags" Target="../tags/tag675.xml"/><Relationship Id="rId76" Type="http://schemas.openxmlformats.org/officeDocument/2006/relationships/tags" Target="../tags/tag674.xml"/><Relationship Id="rId75" Type="http://schemas.openxmlformats.org/officeDocument/2006/relationships/tags" Target="../tags/tag673.xml"/><Relationship Id="rId74" Type="http://schemas.openxmlformats.org/officeDocument/2006/relationships/tags" Target="../tags/tag672.xml"/><Relationship Id="rId73" Type="http://schemas.openxmlformats.org/officeDocument/2006/relationships/tags" Target="../tags/tag671.xml"/><Relationship Id="rId72" Type="http://schemas.openxmlformats.org/officeDocument/2006/relationships/tags" Target="../tags/tag670.xml"/><Relationship Id="rId71" Type="http://schemas.openxmlformats.org/officeDocument/2006/relationships/tags" Target="../tags/tag669.xml"/><Relationship Id="rId70" Type="http://schemas.openxmlformats.org/officeDocument/2006/relationships/tags" Target="../tags/tag668.xml"/><Relationship Id="rId7" Type="http://schemas.openxmlformats.org/officeDocument/2006/relationships/tags" Target="../tags/tag605.xml"/><Relationship Id="rId69" Type="http://schemas.openxmlformats.org/officeDocument/2006/relationships/tags" Target="../tags/tag667.xml"/><Relationship Id="rId68" Type="http://schemas.openxmlformats.org/officeDocument/2006/relationships/tags" Target="../tags/tag666.xml"/><Relationship Id="rId67" Type="http://schemas.openxmlformats.org/officeDocument/2006/relationships/tags" Target="../tags/tag665.xml"/><Relationship Id="rId66" Type="http://schemas.openxmlformats.org/officeDocument/2006/relationships/tags" Target="../tags/tag664.xml"/><Relationship Id="rId65" Type="http://schemas.openxmlformats.org/officeDocument/2006/relationships/tags" Target="../tags/tag663.xml"/><Relationship Id="rId64" Type="http://schemas.openxmlformats.org/officeDocument/2006/relationships/tags" Target="../tags/tag662.xml"/><Relationship Id="rId63" Type="http://schemas.openxmlformats.org/officeDocument/2006/relationships/tags" Target="../tags/tag661.xml"/><Relationship Id="rId62" Type="http://schemas.openxmlformats.org/officeDocument/2006/relationships/tags" Target="../tags/tag660.xml"/><Relationship Id="rId61" Type="http://schemas.openxmlformats.org/officeDocument/2006/relationships/tags" Target="../tags/tag659.xml"/><Relationship Id="rId60" Type="http://schemas.openxmlformats.org/officeDocument/2006/relationships/tags" Target="../tags/tag658.xml"/><Relationship Id="rId6" Type="http://schemas.openxmlformats.org/officeDocument/2006/relationships/tags" Target="../tags/tag604.xml"/><Relationship Id="rId59" Type="http://schemas.openxmlformats.org/officeDocument/2006/relationships/tags" Target="../tags/tag657.xml"/><Relationship Id="rId58" Type="http://schemas.openxmlformats.org/officeDocument/2006/relationships/tags" Target="../tags/tag656.xml"/><Relationship Id="rId57" Type="http://schemas.openxmlformats.org/officeDocument/2006/relationships/tags" Target="../tags/tag655.xml"/><Relationship Id="rId56" Type="http://schemas.openxmlformats.org/officeDocument/2006/relationships/tags" Target="../tags/tag654.xml"/><Relationship Id="rId55" Type="http://schemas.openxmlformats.org/officeDocument/2006/relationships/tags" Target="../tags/tag653.xml"/><Relationship Id="rId54" Type="http://schemas.openxmlformats.org/officeDocument/2006/relationships/tags" Target="../tags/tag652.xml"/><Relationship Id="rId53" Type="http://schemas.openxmlformats.org/officeDocument/2006/relationships/tags" Target="../tags/tag651.xml"/><Relationship Id="rId52" Type="http://schemas.openxmlformats.org/officeDocument/2006/relationships/tags" Target="../tags/tag650.xml"/><Relationship Id="rId51" Type="http://schemas.openxmlformats.org/officeDocument/2006/relationships/tags" Target="../tags/tag649.xml"/><Relationship Id="rId50" Type="http://schemas.openxmlformats.org/officeDocument/2006/relationships/tags" Target="../tags/tag648.xml"/><Relationship Id="rId5" Type="http://schemas.openxmlformats.org/officeDocument/2006/relationships/tags" Target="../tags/tag603.xml"/><Relationship Id="rId49" Type="http://schemas.openxmlformats.org/officeDocument/2006/relationships/tags" Target="../tags/tag647.xml"/><Relationship Id="rId48" Type="http://schemas.openxmlformats.org/officeDocument/2006/relationships/tags" Target="../tags/tag646.xml"/><Relationship Id="rId47" Type="http://schemas.openxmlformats.org/officeDocument/2006/relationships/tags" Target="../tags/tag645.xml"/><Relationship Id="rId46" Type="http://schemas.openxmlformats.org/officeDocument/2006/relationships/tags" Target="../tags/tag644.xml"/><Relationship Id="rId45" Type="http://schemas.openxmlformats.org/officeDocument/2006/relationships/tags" Target="../tags/tag643.xml"/><Relationship Id="rId44" Type="http://schemas.openxmlformats.org/officeDocument/2006/relationships/tags" Target="../tags/tag642.xml"/><Relationship Id="rId43" Type="http://schemas.openxmlformats.org/officeDocument/2006/relationships/tags" Target="../tags/tag641.xml"/><Relationship Id="rId42" Type="http://schemas.openxmlformats.org/officeDocument/2006/relationships/tags" Target="../tags/tag640.xml"/><Relationship Id="rId41" Type="http://schemas.openxmlformats.org/officeDocument/2006/relationships/tags" Target="../tags/tag639.xml"/><Relationship Id="rId40" Type="http://schemas.openxmlformats.org/officeDocument/2006/relationships/tags" Target="../tags/tag638.xml"/><Relationship Id="rId4" Type="http://schemas.openxmlformats.org/officeDocument/2006/relationships/tags" Target="../tags/tag602.xml"/><Relationship Id="rId39" Type="http://schemas.openxmlformats.org/officeDocument/2006/relationships/tags" Target="../tags/tag637.xml"/><Relationship Id="rId38" Type="http://schemas.openxmlformats.org/officeDocument/2006/relationships/tags" Target="../tags/tag636.xml"/><Relationship Id="rId37" Type="http://schemas.openxmlformats.org/officeDocument/2006/relationships/tags" Target="../tags/tag635.xml"/><Relationship Id="rId36" Type="http://schemas.openxmlformats.org/officeDocument/2006/relationships/tags" Target="../tags/tag634.xml"/><Relationship Id="rId35" Type="http://schemas.openxmlformats.org/officeDocument/2006/relationships/tags" Target="../tags/tag633.xml"/><Relationship Id="rId34" Type="http://schemas.openxmlformats.org/officeDocument/2006/relationships/tags" Target="../tags/tag632.xml"/><Relationship Id="rId33" Type="http://schemas.openxmlformats.org/officeDocument/2006/relationships/tags" Target="../tags/tag631.xml"/><Relationship Id="rId32" Type="http://schemas.openxmlformats.org/officeDocument/2006/relationships/tags" Target="../tags/tag630.xml"/><Relationship Id="rId31" Type="http://schemas.openxmlformats.org/officeDocument/2006/relationships/tags" Target="../tags/tag629.xml"/><Relationship Id="rId30" Type="http://schemas.openxmlformats.org/officeDocument/2006/relationships/tags" Target="../tags/tag628.xml"/><Relationship Id="rId3" Type="http://schemas.openxmlformats.org/officeDocument/2006/relationships/tags" Target="../tags/tag601.xml"/><Relationship Id="rId29" Type="http://schemas.openxmlformats.org/officeDocument/2006/relationships/tags" Target="../tags/tag627.xml"/><Relationship Id="rId28" Type="http://schemas.openxmlformats.org/officeDocument/2006/relationships/tags" Target="../tags/tag626.xml"/><Relationship Id="rId27" Type="http://schemas.openxmlformats.org/officeDocument/2006/relationships/tags" Target="../tags/tag625.xml"/><Relationship Id="rId26" Type="http://schemas.openxmlformats.org/officeDocument/2006/relationships/tags" Target="../tags/tag624.xml"/><Relationship Id="rId25" Type="http://schemas.openxmlformats.org/officeDocument/2006/relationships/tags" Target="../tags/tag623.xml"/><Relationship Id="rId24" Type="http://schemas.openxmlformats.org/officeDocument/2006/relationships/tags" Target="../tags/tag622.xml"/><Relationship Id="rId23" Type="http://schemas.openxmlformats.org/officeDocument/2006/relationships/tags" Target="../tags/tag621.xml"/><Relationship Id="rId22" Type="http://schemas.openxmlformats.org/officeDocument/2006/relationships/tags" Target="../tags/tag620.xml"/><Relationship Id="rId21" Type="http://schemas.openxmlformats.org/officeDocument/2006/relationships/tags" Target="../tags/tag619.xml"/><Relationship Id="rId20" Type="http://schemas.openxmlformats.org/officeDocument/2006/relationships/tags" Target="../tags/tag618.xml"/><Relationship Id="rId2" Type="http://schemas.openxmlformats.org/officeDocument/2006/relationships/tags" Target="../tags/tag600.xml"/><Relationship Id="rId19" Type="http://schemas.openxmlformats.org/officeDocument/2006/relationships/tags" Target="../tags/tag617.xml"/><Relationship Id="rId18" Type="http://schemas.openxmlformats.org/officeDocument/2006/relationships/tags" Target="../tags/tag616.xml"/><Relationship Id="rId17" Type="http://schemas.openxmlformats.org/officeDocument/2006/relationships/tags" Target="../tags/tag615.xml"/><Relationship Id="rId16" Type="http://schemas.openxmlformats.org/officeDocument/2006/relationships/tags" Target="../tags/tag614.xml"/><Relationship Id="rId15" Type="http://schemas.openxmlformats.org/officeDocument/2006/relationships/tags" Target="../tags/tag613.xml"/><Relationship Id="rId14" Type="http://schemas.openxmlformats.org/officeDocument/2006/relationships/tags" Target="../tags/tag612.xml"/><Relationship Id="rId13" Type="http://schemas.openxmlformats.org/officeDocument/2006/relationships/tags" Target="../tags/tag611.xml"/><Relationship Id="rId12" Type="http://schemas.openxmlformats.org/officeDocument/2006/relationships/tags" Target="../tags/tag610.xml"/><Relationship Id="rId11" Type="http://schemas.openxmlformats.org/officeDocument/2006/relationships/tags" Target="../tags/tag609.xml"/><Relationship Id="rId10" Type="http://schemas.openxmlformats.org/officeDocument/2006/relationships/tags" Target="../tags/tag60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3" Type="http://schemas.openxmlformats.org/officeDocument/2006/relationships/tags" Target="../tags/tag219.xml"/><Relationship Id="rId92" Type="http://schemas.openxmlformats.org/officeDocument/2006/relationships/tags" Target="../tags/tag218.xml"/><Relationship Id="rId91" Type="http://schemas.openxmlformats.org/officeDocument/2006/relationships/tags" Target="../tags/tag217.xml"/><Relationship Id="rId90" Type="http://schemas.openxmlformats.org/officeDocument/2006/relationships/tags" Target="../tags/tag216.xml"/><Relationship Id="rId9" Type="http://schemas.openxmlformats.org/officeDocument/2006/relationships/tags" Target="../tags/tag135.xml"/><Relationship Id="rId89" Type="http://schemas.openxmlformats.org/officeDocument/2006/relationships/tags" Target="../tags/tag215.xml"/><Relationship Id="rId88" Type="http://schemas.openxmlformats.org/officeDocument/2006/relationships/tags" Target="../tags/tag214.xml"/><Relationship Id="rId87" Type="http://schemas.openxmlformats.org/officeDocument/2006/relationships/tags" Target="../tags/tag213.xml"/><Relationship Id="rId86" Type="http://schemas.openxmlformats.org/officeDocument/2006/relationships/tags" Target="../tags/tag212.xml"/><Relationship Id="rId85" Type="http://schemas.openxmlformats.org/officeDocument/2006/relationships/tags" Target="../tags/tag211.xml"/><Relationship Id="rId84" Type="http://schemas.openxmlformats.org/officeDocument/2006/relationships/tags" Target="../tags/tag210.xml"/><Relationship Id="rId83" Type="http://schemas.openxmlformats.org/officeDocument/2006/relationships/tags" Target="../tags/tag209.xml"/><Relationship Id="rId82" Type="http://schemas.openxmlformats.org/officeDocument/2006/relationships/tags" Target="../tags/tag208.xml"/><Relationship Id="rId81" Type="http://schemas.openxmlformats.org/officeDocument/2006/relationships/tags" Target="../tags/tag207.xml"/><Relationship Id="rId80" Type="http://schemas.openxmlformats.org/officeDocument/2006/relationships/tags" Target="../tags/tag206.xml"/><Relationship Id="rId8" Type="http://schemas.openxmlformats.org/officeDocument/2006/relationships/tags" Target="../tags/tag134.xml"/><Relationship Id="rId79" Type="http://schemas.openxmlformats.org/officeDocument/2006/relationships/tags" Target="../tags/tag205.xml"/><Relationship Id="rId78" Type="http://schemas.openxmlformats.org/officeDocument/2006/relationships/tags" Target="../tags/tag204.xml"/><Relationship Id="rId77" Type="http://schemas.openxmlformats.org/officeDocument/2006/relationships/tags" Target="../tags/tag203.xml"/><Relationship Id="rId76" Type="http://schemas.openxmlformats.org/officeDocument/2006/relationships/tags" Target="../tags/tag202.xml"/><Relationship Id="rId75" Type="http://schemas.openxmlformats.org/officeDocument/2006/relationships/tags" Target="../tags/tag201.xml"/><Relationship Id="rId74" Type="http://schemas.openxmlformats.org/officeDocument/2006/relationships/tags" Target="../tags/tag200.xml"/><Relationship Id="rId73" Type="http://schemas.openxmlformats.org/officeDocument/2006/relationships/tags" Target="../tags/tag199.xml"/><Relationship Id="rId72" Type="http://schemas.openxmlformats.org/officeDocument/2006/relationships/tags" Target="../tags/tag198.xml"/><Relationship Id="rId71" Type="http://schemas.openxmlformats.org/officeDocument/2006/relationships/tags" Target="../tags/tag197.xml"/><Relationship Id="rId70" Type="http://schemas.openxmlformats.org/officeDocument/2006/relationships/tags" Target="../tags/tag196.xml"/><Relationship Id="rId7" Type="http://schemas.openxmlformats.org/officeDocument/2006/relationships/tags" Target="../tags/tag133.xml"/><Relationship Id="rId69" Type="http://schemas.openxmlformats.org/officeDocument/2006/relationships/tags" Target="../tags/tag195.xml"/><Relationship Id="rId68" Type="http://schemas.openxmlformats.org/officeDocument/2006/relationships/tags" Target="../tags/tag194.xml"/><Relationship Id="rId67" Type="http://schemas.openxmlformats.org/officeDocument/2006/relationships/tags" Target="../tags/tag193.xml"/><Relationship Id="rId66" Type="http://schemas.openxmlformats.org/officeDocument/2006/relationships/tags" Target="../tags/tag192.xml"/><Relationship Id="rId65" Type="http://schemas.openxmlformats.org/officeDocument/2006/relationships/tags" Target="../tags/tag191.xml"/><Relationship Id="rId64" Type="http://schemas.openxmlformats.org/officeDocument/2006/relationships/tags" Target="../tags/tag190.xml"/><Relationship Id="rId63" Type="http://schemas.openxmlformats.org/officeDocument/2006/relationships/tags" Target="../tags/tag189.xml"/><Relationship Id="rId62" Type="http://schemas.openxmlformats.org/officeDocument/2006/relationships/tags" Target="../tags/tag188.xml"/><Relationship Id="rId61" Type="http://schemas.openxmlformats.org/officeDocument/2006/relationships/tags" Target="../tags/tag187.xml"/><Relationship Id="rId60" Type="http://schemas.openxmlformats.org/officeDocument/2006/relationships/tags" Target="../tags/tag186.xml"/><Relationship Id="rId6" Type="http://schemas.openxmlformats.org/officeDocument/2006/relationships/tags" Target="../tags/tag132.xml"/><Relationship Id="rId59" Type="http://schemas.openxmlformats.org/officeDocument/2006/relationships/tags" Target="../tags/tag185.xml"/><Relationship Id="rId58" Type="http://schemas.openxmlformats.org/officeDocument/2006/relationships/tags" Target="../tags/tag184.xml"/><Relationship Id="rId57" Type="http://schemas.openxmlformats.org/officeDocument/2006/relationships/tags" Target="../tags/tag183.xml"/><Relationship Id="rId56" Type="http://schemas.openxmlformats.org/officeDocument/2006/relationships/tags" Target="../tags/tag182.xml"/><Relationship Id="rId55" Type="http://schemas.openxmlformats.org/officeDocument/2006/relationships/tags" Target="../tags/tag181.xml"/><Relationship Id="rId54" Type="http://schemas.openxmlformats.org/officeDocument/2006/relationships/tags" Target="../tags/tag180.xml"/><Relationship Id="rId53" Type="http://schemas.openxmlformats.org/officeDocument/2006/relationships/tags" Target="../tags/tag179.xml"/><Relationship Id="rId52" Type="http://schemas.openxmlformats.org/officeDocument/2006/relationships/tags" Target="../tags/tag178.xml"/><Relationship Id="rId51" Type="http://schemas.openxmlformats.org/officeDocument/2006/relationships/tags" Target="../tags/tag177.xml"/><Relationship Id="rId50" Type="http://schemas.openxmlformats.org/officeDocument/2006/relationships/tags" Target="../tags/tag176.xml"/><Relationship Id="rId5" Type="http://schemas.openxmlformats.org/officeDocument/2006/relationships/tags" Target="../tags/tag131.xml"/><Relationship Id="rId49" Type="http://schemas.openxmlformats.org/officeDocument/2006/relationships/tags" Target="../tags/tag175.xml"/><Relationship Id="rId48" Type="http://schemas.openxmlformats.org/officeDocument/2006/relationships/tags" Target="../tags/tag174.xml"/><Relationship Id="rId47" Type="http://schemas.openxmlformats.org/officeDocument/2006/relationships/tags" Target="../tags/tag173.xml"/><Relationship Id="rId46" Type="http://schemas.openxmlformats.org/officeDocument/2006/relationships/tags" Target="../tags/tag172.xml"/><Relationship Id="rId45" Type="http://schemas.openxmlformats.org/officeDocument/2006/relationships/tags" Target="../tags/tag171.xml"/><Relationship Id="rId44" Type="http://schemas.openxmlformats.org/officeDocument/2006/relationships/tags" Target="../tags/tag170.xml"/><Relationship Id="rId43" Type="http://schemas.openxmlformats.org/officeDocument/2006/relationships/tags" Target="../tags/tag169.xml"/><Relationship Id="rId42" Type="http://schemas.openxmlformats.org/officeDocument/2006/relationships/tags" Target="../tags/tag168.xml"/><Relationship Id="rId41" Type="http://schemas.openxmlformats.org/officeDocument/2006/relationships/tags" Target="../tags/tag167.xml"/><Relationship Id="rId40" Type="http://schemas.openxmlformats.org/officeDocument/2006/relationships/tags" Target="../tags/tag166.xml"/><Relationship Id="rId4" Type="http://schemas.openxmlformats.org/officeDocument/2006/relationships/tags" Target="../tags/tag130.xml"/><Relationship Id="rId39" Type="http://schemas.openxmlformats.org/officeDocument/2006/relationships/tags" Target="../tags/tag165.xml"/><Relationship Id="rId38" Type="http://schemas.openxmlformats.org/officeDocument/2006/relationships/tags" Target="../tags/tag164.xml"/><Relationship Id="rId37" Type="http://schemas.openxmlformats.org/officeDocument/2006/relationships/tags" Target="../tags/tag163.xml"/><Relationship Id="rId36" Type="http://schemas.openxmlformats.org/officeDocument/2006/relationships/tags" Target="../tags/tag162.xml"/><Relationship Id="rId35" Type="http://schemas.openxmlformats.org/officeDocument/2006/relationships/tags" Target="../tags/tag161.xml"/><Relationship Id="rId34" Type="http://schemas.openxmlformats.org/officeDocument/2006/relationships/tags" Target="../tags/tag160.xml"/><Relationship Id="rId33" Type="http://schemas.openxmlformats.org/officeDocument/2006/relationships/tags" Target="../tags/tag159.xml"/><Relationship Id="rId32" Type="http://schemas.openxmlformats.org/officeDocument/2006/relationships/tags" Target="../tags/tag158.xml"/><Relationship Id="rId31" Type="http://schemas.openxmlformats.org/officeDocument/2006/relationships/tags" Target="../tags/tag157.xml"/><Relationship Id="rId30" Type="http://schemas.openxmlformats.org/officeDocument/2006/relationships/tags" Target="../tags/tag156.xml"/><Relationship Id="rId3" Type="http://schemas.openxmlformats.org/officeDocument/2006/relationships/tags" Target="../tags/tag129.xml"/><Relationship Id="rId29" Type="http://schemas.openxmlformats.org/officeDocument/2006/relationships/tags" Target="../tags/tag155.xml"/><Relationship Id="rId28" Type="http://schemas.openxmlformats.org/officeDocument/2006/relationships/tags" Target="../tags/tag154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" name="组合 54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6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0" name="矩形 59"/>
          <p:cNvSpPr/>
          <p:nvPr>
            <p:custDataLst>
              <p:tags r:id="rId45"/>
            </p:custDataLst>
          </p:nvPr>
        </p:nvSpPr>
        <p:spPr>
          <a:xfrm>
            <a:off x="3691255" y="3792855"/>
            <a:ext cx="4671695" cy="510540"/>
          </a:xfrm>
          <a:prstGeom prst="rect">
            <a:avLst/>
          </a:prstGeom>
          <a:noFill/>
          <a:ln w="635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>
            <p:custDataLst>
              <p:tags r:id="rId46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63" name="任意多边形 122"/>
            <p:cNvSpPr/>
            <p:nvPr>
              <p:custDataLst>
                <p:tags r:id="rId47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21"/>
            <p:cNvSpPr/>
            <p:nvPr>
              <p:custDataLst>
                <p:tags r:id="rId48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20"/>
            <p:cNvSpPr/>
            <p:nvPr>
              <p:custDataLst>
                <p:tags r:id="rId49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19"/>
            <p:cNvSpPr/>
            <p:nvPr>
              <p:custDataLst>
                <p:tags r:id="rId50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18"/>
            <p:cNvSpPr/>
            <p:nvPr>
              <p:custDataLst>
                <p:tags r:id="rId51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17"/>
            <p:cNvSpPr/>
            <p:nvPr>
              <p:custDataLst>
                <p:tags r:id="rId52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16"/>
            <p:cNvSpPr/>
            <p:nvPr>
              <p:custDataLst>
                <p:tags r:id="rId53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15"/>
            <p:cNvSpPr/>
            <p:nvPr>
              <p:custDataLst>
                <p:tags r:id="rId54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4"/>
            <p:cNvSpPr/>
            <p:nvPr>
              <p:custDataLst>
                <p:tags r:id="rId55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3"/>
            <p:cNvSpPr/>
            <p:nvPr>
              <p:custDataLst>
                <p:tags r:id="rId56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2"/>
            <p:cNvSpPr/>
            <p:nvPr>
              <p:custDataLst>
                <p:tags r:id="rId57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1"/>
            <p:cNvSpPr/>
            <p:nvPr>
              <p:custDataLst>
                <p:tags r:id="rId58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0"/>
            <p:cNvSpPr/>
            <p:nvPr>
              <p:custDataLst>
                <p:tags r:id="rId59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09"/>
            <p:cNvSpPr/>
            <p:nvPr>
              <p:custDataLst>
                <p:tags r:id="rId60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08"/>
            <p:cNvSpPr/>
            <p:nvPr>
              <p:custDataLst>
                <p:tags r:id="rId61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07"/>
            <p:cNvSpPr/>
            <p:nvPr>
              <p:custDataLst>
                <p:tags r:id="rId62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06"/>
            <p:cNvSpPr/>
            <p:nvPr>
              <p:custDataLst>
                <p:tags r:id="rId63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/>
          <p:cNvGrpSpPr/>
          <p:nvPr>
            <p:custDataLst>
              <p:tags r:id="rId64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81" name="任意多边形 122"/>
            <p:cNvSpPr/>
            <p:nvPr>
              <p:custDataLst>
                <p:tags r:id="rId65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21"/>
            <p:cNvSpPr/>
            <p:nvPr>
              <p:custDataLst>
                <p:tags r:id="rId66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20"/>
            <p:cNvSpPr/>
            <p:nvPr>
              <p:custDataLst>
                <p:tags r:id="rId67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19"/>
            <p:cNvSpPr/>
            <p:nvPr>
              <p:custDataLst>
                <p:tags r:id="rId68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18"/>
            <p:cNvSpPr/>
            <p:nvPr>
              <p:custDataLst>
                <p:tags r:id="rId69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17"/>
            <p:cNvSpPr/>
            <p:nvPr>
              <p:custDataLst>
                <p:tags r:id="rId70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任意多边形 116"/>
            <p:cNvSpPr/>
            <p:nvPr>
              <p:custDataLst>
                <p:tags r:id="rId71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任意多边形 115"/>
            <p:cNvSpPr/>
            <p:nvPr>
              <p:custDataLst>
                <p:tags r:id="rId72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任意多边形 114"/>
            <p:cNvSpPr/>
            <p:nvPr>
              <p:custDataLst>
                <p:tags r:id="rId73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任意多边形 113"/>
            <p:cNvSpPr/>
            <p:nvPr>
              <p:custDataLst>
                <p:tags r:id="rId74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任意多边形 112"/>
            <p:cNvSpPr/>
            <p:nvPr>
              <p:custDataLst>
                <p:tags r:id="rId75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任意多边形 111"/>
            <p:cNvSpPr/>
            <p:nvPr>
              <p:custDataLst>
                <p:tags r:id="rId76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任意多边形 110"/>
            <p:cNvSpPr/>
            <p:nvPr>
              <p:custDataLst>
                <p:tags r:id="rId77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任意多边形 109"/>
            <p:cNvSpPr/>
            <p:nvPr>
              <p:custDataLst>
                <p:tags r:id="rId78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任意多边形 108"/>
            <p:cNvSpPr/>
            <p:nvPr>
              <p:custDataLst>
                <p:tags r:id="rId79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任意多边形 107"/>
            <p:cNvSpPr/>
            <p:nvPr>
              <p:custDataLst>
                <p:tags r:id="rId80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任意多边形 106"/>
            <p:cNvSpPr/>
            <p:nvPr>
              <p:custDataLst>
                <p:tags r:id="rId81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8" name="组合 97"/>
          <p:cNvGrpSpPr/>
          <p:nvPr>
            <p:custDataLst>
              <p:tags r:id="rId82"/>
            </p:custDataLst>
          </p:nvPr>
        </p:nvGrpSpPr>
        <p:grpSpPr>
          <a:xfrm flipV="1">
            <a:off x="4846073" y="1206906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99" name="直接连接符 98"/>
            <p:cNvCxnSpPr/>
            <p:nvPr>
              <p:custDataLst>
                <p:tags r:id="rId83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84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>
              <p:custDataLst>
                <p:tags r:id="rId85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>
            <p:custDataLst>
              <p:tags r:id="rId86"/>
            </p:custDataLst>
          </p:nvPr>
        </p:nvGrpSpPr>
        <p:grpSpPr>
          <a:xfrm>
            <a:off x="4846073" y="5229700"/>
            <a:ext cx="2499854" cy="644021"/>
            <a:chOff x="4846073" y="4936838"/>
            <a:chExt cx="2499854" cy="644021"/>
          </a:xfrm>
        </p:grpSpPr>
        <p:cxnSp>
          <p:nvCxnSpPr>
            <p:cNvPr id="102" name="直接连接符 101"/>
            <p:cNvCxnSpPr/>
            <p:nvPr>
              <p:custDataLst>
                <p:tags r:id="rId87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>
              <p:custDataLst>
                <p:tags r:id="rId88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89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0"/>
            </p:custDataLst>
          </p:nvPr>
        </p:nvSpPr>
        <p:spPr>
          <a:xfrm>
            <a:off x="2331537" y="2195875"/>
            <a:ext cx="7528927" cy="1515717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7200" spc="6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1"/>
            </p:custDataLst>
          </p:nvPr>
        </p:nvSpPr>
        <p:spPr>
          <a:xfrm>
            <a:off x="3691255" y="3806825"/>
            <a:ext cx="4671695" cy="482600"/>
          </a:xfrm>
        </p:spPr>
        <p:txBody>
          <a:bodyPr lIns="90000" tIns="46800" rIns="90000" bIns="46800" anchor="ctr">
            <a:normAutofit/>
          </a:bodyPr>
          <a:lstStyle>
            <a:lvl1pPr marL="0" indent="0" algn="dist">
              <a:buNone/>
              <a:defRPr sz="20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3888" y="980082"/>
            <a:ext cx="10944225" cy="4897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0"/>
          <p:cNvSpPr/>
          <p:nvPr>
            <p:custDataLst>
              <p:tags r:id="rId2"/>
            </p:custDataLst>
          </p:nvPr>
        </p:nvSpPr>
        <p:spPr bwMode="auto">
          <a:xfrm flipH="1">
            <a:off x="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 flipH="1">
            <a:off x="9758362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>
            <p:custDataLst>
              <p:tags r:id="rId5"/>
            </p:custDataLst>
          </p:nvPr>
        </p:nvSpPr>
        <p:spPr bwMode="auto">
          <a:xfrm>
            <a:off x="0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  <a:solidFill>
            <a:schemeClr val="accent4"/>
          </a:solidFill>
        </p:grpSpPr>
        <p:sp>
          <p:nvSpPr>
            <p:cNvPr id="14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2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9" name="组合 48"/>
          <p:cNvGrpSpPr/>
          <p:nvPr>
            <p:custDataLst>
              <p:tags r:id="rId45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50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7" name="组合 66"/>
          <p:cNvGrpSpPr/>
          <p:nvPr>
            <p:custDataLst>
              <p:tags r:id="rId63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68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1"/>
            </p:custDataLst>
          </p:nvPr>
        </p:nvSpPr>
        <p:spPr>
          <a:xfrm>
            <a:off x="2693212" y="2052491"/>
            <a:ext cx="6805576" cy="2016125"/>
          </a:xfrm>
        </p:spPr>
        <p:txBody>
          <a:bodyPr anchor="ctr">
            <a:normAutofit/>
          </a:bodyPr>
          <a:lstStyle>
            <a:lvl1pPr algn="ctr">
              <a:defRPr sz="96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" name="组合 54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6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0" name="矩形 59"/>
          <p:cNvSpPr/>
          <p:nvPr>
            <p:custDataLst>
              <p:tags r:id="rId45"/>
            </p:custDataLst>
          </p:nvPr>
        </p:nvSpPr>
        <p:spPr>
          <a:xfrm>
            <a:off x="3691255" y="3792855"/>
            <a:ext cx="4671695" cy="510540"/>
          </a:xfrm>
          <a:prstGeom prst="rect">
            <a:avLst/>
          </a:prstGeom>
          <a:noFill/>
          <a:ln w="635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>
            <p:custDataLst>
              <p:tags r:id="rId46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63" name="任意多边形 122"/>
            <p:cNvSpPr/>
            <p:nvPr>
              <p:custDataLst>
                <p:tags r:id="rId47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21"/>
            <p:cNvSpPr/>
            <p:nvPr>
              <p:custDataLst>
                <p:tags r:id="rId48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20"/>
            <p:cNvSpPr/>
            <p:nvPr>
              <p:custDataLst>
                <p:tags r:id="rId49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19"/>
            <p:cNvSpPr/>
            <p:nvPr>
              <p:custDataLst>
                <p:tags r:id="rId50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18"/>
            <p:cNvSpPr/>
            <p:nvPr>
              <p:custDataLst>
                <p:tags r:id="rId51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17"/>
            <p:cNvSpPr/>
            <p:nvPr>
              <p:custDataLst>
                <p:tags r:id="rId52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16"/>
            <p:cNvSpPr/>
            <p:nvPr>
              <p:custDataLst>
                <p:tags r:id="rId53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15"/>
            <p:cNvSpPr/>
            <p:nvPr>
              <p:custDataLst>
                <p:tags r:id="rId54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4"/>
            <p:cNvSpPr/>
            <p:nvPr>
              <p:custDataLst>
                <p:tags r:id="rId55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3"/>
            <p:cNvSpPr/>
            <p:nvPr>
              <p:custDataLst>
                <p:tags r:id="rId56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2"/>
            <p:cNvSpPr/>
            <p:nvPr>
              <p:custDataLst>
                <p:tags r:id="rId57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1"/>
            <p:cNvSpPr/>
            <p:nvPr>
              <p:custDataLst>
                <p:tags r:id="rId58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0"/>
            <p:cNvSpPr/>
            <p:nvPr>
              <p:custDataLst>
                <p:tags r:id="rId59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09"/>
            <p:cNvSpPr/>
            <p:nvPr>
              <p:custDataLst>
                <p:tags r:id="rId60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08"/>
            <p:cNvSpPr/>
            <p:nvPr>
              <p:custDataLst>
                <p:tags r:id="rId61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07"/>
            <p:cNvSpPr/>
            <p:nvPr>
              <p:custDataLst>
                <p:tags r:id="rId62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06"/>
            <p:cNvSpPr/>
            <p:nvPr>
              <p:custDataLst>
                <p:tags r:id="rId63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/>
          <p:cNvGrpSpPr/>
          <p:nvPr>
            <p:custDataLst>
              <p:tags r:id="rId64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81" name="任意多边形 122"/>
            <p:cNvSpPr/>
            <p:nvPr>
              <p:custDataLst>
                <p:tags r:id="rId65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21"/>
            <p:cNvSpPr/>
            <p:nvPr>
              <p:custDataLst>
                <p:tags r:id="rId66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20"/>
            <p:cNvSpPr/>
            <p:nvPr>
              <p:custDataLst>
                <p:tags r:id="rId67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19"/>
            <p:cNvSpPr/>
            <p:nvPr>
              <p:custDataLst>
                <p:tags r:id="rId68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18"/>
            <p:cNvSpPr/>
            <p:nvPr>
              <p:custDataLst>
                <p:tags r:id="rId69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17"/>
            <p:cNvSpPr/>
            <p:nvPr>
              <p:custDataLst>
                <p:tags r:id="rId70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任意多边形 116"/>
            <p:cNvSpPr/>
            <p:nvPr>
              <p:custDataLst>
                <p:tags r:id="rId71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任意多边形 115"/>
            <p:cNvSpPr/>
            <p:nvPr>
              <p:custDataLst>
                <p:tags r:id="rId72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任意多边形 114"/>
            <p:cNvSpPr/>
            <p:nvPr>
              <p:custDataLst>
                <p:tags r:id="rId73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任意多边形 113"/>
            <p:cNvSpPr/>
            <p:nvPr>
              <p:custDataLst>
                <p:tags r:id="rId74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任意多边形 112"/>
            <p:cNvSpPr/>
            <p:nvPr>
              <p:custDataLst>
                <p:tags r:id="rId75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任意多边形 111"/>
            <p:cNvSpPr/>
            <p:nvPr>
              <p:custDataLst>
                <p:tags r:id="rId76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任意多边形 110"/>
            <p:cNvSpPr/>
            <p:nvPr>
              <p:custDataLst>
                <p:tags r:id="rId77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任意多边形 109"/>
            <p:cNvSpPr/>
            <p:nvPr>
              <p:custDataLst>
                <p:tags r:id="rId78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任意多边形 108"/>
            <p:cNvSpPr/>
            <p:nvPr>
              <p:custDataLst>
                <p:tags r:id="rId79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任意多边形 107"/>
            <p:cNvSpPr/>
            <p:nvPr>
              <p:custDataLst>
                <p:tags r:id="rId80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任意多边形 106"/>
            <p:cNvSpPr/>
            <p:nvPr>
              <p:custDataLst>
                <p:tags r:id="rId81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8" name="组合 97"/>
          <p:cNvGrpSpPr/>
          <p:nvPr>
            <p:custDataLst>
              <p:tags r:id="rId82"/>
            </p:custDataLst>
          </p:nvPr>
        </p:nvGrpSpPr>
        <p:grpSpPr>
          <a:xfrm flipV="1">
            <a:off x="4846073" y="1206906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99" name="直接连接符 98"/>
            <p:cNvCxnSpPr/>
            <p:nvPr>
              <p:custDataLst>
                <p:tags r:id="rId83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84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>
              <p:custDataLst>
                <p:tags r:id="rId85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>
            <p:custDataLst>
              <p:tags r:id="rId86"/>
            </p:custDataLst>
          </p:nvPr>
        </p:nvGrpSpPr>
        <p:grpSpPr>
          <a:xfrm>
            <a:off x="4846073" y="5229700"/>
            <a:ext cx="2499854" cy="644021"/>
            <a:chOff x="4846073" y="4936838"/>
            <a:chExt cx="2499854" cy="644021"/>
          </a:xfrm>
        </p:grpSpPr>
        <p:cxnSp>
          <p:nvCxnSpPr>
            <p:cNvPr id="102" name="直接连接符 101"/>
            <p:cNvCxnSpPr/>
            <p:nvPr>
              <p:custDataLst>
                <p:tags r:id="rId87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>
              <p:custDataLst>
                <p:tags r:id="rId88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89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0"/>
            </p:custDataLst>
          </p:nvPr>
        </p:nvSpPr>
        <p:spPr>
          <a:xfrm>
            <a:off x="2331537" y="2195875"/>
            <a:ext cx="7528927" cy="1515717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7200" spc="6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1"/>
            </p:custDataLst>
          </p:nvPr>
        </p:nvSpPr>
        <p:spPr>
          <a:xfrm>
            <a:off x="3691255" y="3806825"/>
            <a:ext cx="4671695" cy="482600"/>
          </a:xfrm>
        </p:spPr>
        <p:txBody>
          <a:bodyPr lIns="90000" tIns="46800" rIns="90000" bIns="46800" anchor="ctr">
            <a:normAutofit/>
          </a:bodyPr>
          <a:lstStyle>
            <a:lvl1pPr marL="0" indent="0" algn="dist">
              <a:buNone/>
              <a:defRPr sz="20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 rot="10800000">
            <a:off x="0" y="0"/>
            <a:ext cx="1143000" cy="1392271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 rot="10800000">
            <a:off x="11217902" y="5994400"/>
            <a:ext cx="974098" cy="863600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5821680"/>
            <a:ext cx="881131" cy="1036320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11298538" y="0"/>
            <a:ext cx="893461" cy="716280"/>
            <a:chOff x="9044119" y="-15877"/>
            <a:chExt cx="2624337" cy="2103905"/>
          </a:xfrm>
        </p:grpSpPr>
        <p:sp>
          <p:nvSpPr>
            <p:cNvPr id="11" name="任意多边形 122"/>
            <p:cNvSpPr/>
            <p:nvPr>
              <p:custDataLst>
                <p:tags r:id="rId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 121"/>
            <p:cNvSpPr/>
            <p:nvPr>
              <p:custDataLst>
                <p:tags r:id="rId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任意多边形 120"/>
            <p:cNvSpPr/>
            <p:nvPr>
              <p:custDataLst>
                <p:tags r:id="rId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 119"/>
            <p:cNvSpPr/>
            <p:nvPr>
              <p:custDataLst>
                <p:tags r:id="rId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18"/>
            <p:cNvSpPr/>
            <p:nvPr>
              <p:custDataLst>
                <p:tags r:id="rId1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17"/>
            <p:cNvSpPr/>
            <p:nvPr>
              <p:custDataLst>
                <p:tags r:id="rId1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6"/>
            <p:cNvSpPr/>
            <p:nvPr>
              <p:custDataLst>
                <p:tags r:id="rId1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5"/>
            <p:cNvSpPr/>
            <p:nvPr>
              <p:custDataLst>
                <p:tags r:id="rId1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4"/>
            <p:cNvSpPr/>
            <p:nvPr>
              <p:custDataLst>
                <p:tags r:id="rId1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3"/>
            <p:cNvSpPr/>
            <p:nvPr>
              <p:custDataLst>
                <p:tags r:id="rId1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2"/>
            <p:cNvSpPr/>
            <p:nvPr>
              <p:custDataLst>
                <p:tags r:id="rId1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1"/>
            <p:cNvSpPr/>
            <p:nvPr>
              <p:custDataLst>
                <p:tags r:id="rId1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0"/>
            <p:cNvSpPr/>
            <p:nvPr>
              <p:custDataLst>
                <p:tags r:id="rId1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09"/>
            <p:cNvSpPr/>
            <p:nvPr>
              <p:custDataLst>
                <p:tags r:id="rId1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08"/>
            <p:cNvSpPr/>
            <p:nvPr>
              <p:custDataLst>
                <p:tags r:id="rId2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07"/>
            <p:cNvSpPr/>
            <p:nvPr>
              <p:custDataLst>
                <p:tags r:id="rId2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6"/>
            <p:cNvSpPr/>
            <p:nvPr>
              <p:custDataLst>
                <p:tags r:id="rId2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>
            <p:custDataLst>
              <p:tags r:id="rId26"/>
            </p:custDataLst>
          </p:nvPr>
        </p:nvGrpSpPr>
        <p:grpSpPr>
          <a:xfrm rot="15253305" flipV="1">
            <a:off x="-67126" y="926797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29" name="直接连接符 28"/>
            <p:cNvCxnSpPr/>
            <p:nvPr>
              <p:custDataLst>
                <p:tags r:id="rId27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8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9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>
            <p:custDataLst>
              <p:tags r:id="rId30"/>
            </p:custDataLst>
          </p:nvPr>
        </p:nvGrpSpPr>
        <p:grpSpPr>
          <a:xfrm rot="6590921" flipV="1">
            <a:off x="11439861" y="5989771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33" name="直接连接符 32"/>
            <p:cNvCxnSpPr/>
            <p:nvPr>
              <p:custDataLst>
                <p:tags r:id="rId31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2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3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4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5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>
            <a:off x="853588" y="-5639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3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/>
          <p:cNvGrpSpPr/>
          <p:nvPr>
            <p:custDataLst>
              <p:tags r:id="rId45"/>
            </p:custDataLst>
          </p:nvPr>
        </p:nvGrpSpPr>
        <p:grpSpPr>
          <a:xfrm>
            <a:off x="9044119" y="-5603"/>
            <a:ext cx="2624337" cy="2103905"/>
            <a:chOff x="9044119" y="-15877"/>
            <a:chExt cx="2624337" cy="2103905"/>
          </a:xfrm>
        </p:grpSpPr>
        <p:sp>
          <p:nvSpPr>
            <p:cNvPr id="52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/>
          <p:cNvGrpSpPr/>
          <p:nvPr>
            <p:custDataLst>
              <p:tags r:id="rId63"/>
            </p:custDataLst>
          </p:nvPr>
        </p:nvGrpSpPr>
        <p:grpSpPr>
          <a:xfrm>
            <a:off x="3948556" y="-5638"/>
            <a:ext cx="842959" cy="675792"/>
            <a:chOff x="3948556" y="-15912"/>
            <a:chExt cx="842959" cy="675792"/>
          </a:xfrm>
        </p:grpSpPr>
        <p:sp>
          <p:nvSpPr>
            <p:cNvPr id="70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7" name="组合 86"/>
          <p:cNvGrpSpPr/>
          <p:nvPr>
            <p:custDataLst>
              <p:tags r:id="rId81"/>
            </p:custDataLst>
          </p:nvPr>
        </p:nvGrpSpPr>
        <p:grpSpPr>
          <a:xfrm rot="5400000" flipV="1">
            <a:off x="8242798" y="3217339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88" name="直接连接符 87"/>
            <p:cNvCxnSpPr/>
            <p:nvPr>
              <p:custDataLst>
                <p:tags r:id="rId82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83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84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>
            <p:custDataLst>
              <p:tags r:id="rId85"/>
            </p:custDataLst>
          </p:nvPr>
        </p:nvGrpSpPr>
        <p:grpSpPr>
          <a:xfrm rot="5400000">
            <a:off x="1559700" y="3106989"/>
            <a:ext cx="2499854" cy="644021"/>
            <a:chOff x="4846073" y="4936838"/>
            <a:chExt cx="2499854" cy="644021"/>
          </a:xfrm>
        </p:grpSpPr>
        <p:cxnSp>
          <p:nvCxnSpPr>
            <p:cNvPr id="92" name="直接连接符 91"/>
            <p:cNvCxnSpPr/>
            <p:nvPr>
              <p:custDataLst>
                <p:tags r:id="rId86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>
              <p:custDataLst>
                <p:tags r:id="rId87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>
              <p:custDataLst>
                <p:tags r:id="rId88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9"/>
            </p:custDataLst>
          </p:nvPr>
        </p:nvSpPr>
        <p:spPr>
          <a:xfrm>
            <a:off x="3376054" y="2898183"/>
            <a:ext cx="5439892" cy="1061634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0"/>
            </p:custDataLst>
          </p:nvPr>
        </p:nvSpPr>
        <p:spPr>
          <a:xfrm>
            <a:off x="3376054" y="4047036"/>
            <a:ext cx="5439892" cy="862218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1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6" cy="863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3888" y="1414800"/>
            <a:ext cx="5400000" cy="4896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68114" y="1414800"/>
            <a:ext cx="5400000" cy="489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8" y="406800"/>
            <a:ext cx="10944225" cy="864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3887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66800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66800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5" cy="863601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22800" y="1412875"/>
            <a:ext cx="6913236" cy="4895937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7680960" y="1414800"/>
            <a:ext cx="3887971" cy="4895937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 rot="10800000">
            <a:off x="0" y="0"/>
            <a:ext cx="1143000" cy="1392271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 rot="10800000">
            <a:off x="11217902" y="5994400"/>
            <a:ext cx="974098" cy="863600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5821680"/>
            <a:ext cx="881131" cy="1036320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11298538" y="0"/>
            <a:ext cx="893461" cy="716280"/>
            <a:chOff x="9044119" y="-15877"/>
            <a:chExt cx="2624337" cy="2103905"/>
          </a:xfrm>
        </p:grpSpPr>
        <p:sp>
          <p:nvSpPr>
            <p:cNvPr id="11" name="任意多边形 122"/>
            <p:cNvSpPr/>
            <p:nvPr>
              <p:custDataLst>
                <p:tags r:id="rId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 121"/>
            <p:cNvSpPr/>
            <p:nvPr>
              <p:custDataLst>
                <p:tags r:id="rId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任意多边形 120"/>
            <p:cNvSpPr/>
            <p:nvPr>
              <p:custDataLst>
                <p:tags r:id="rId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 119"/>
            <p:cNvSpPr/>
            <p:nvPr>
              <p:custDataLst>
                <p:tags r:id="rId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18"/>
            <p:cNvSpPr/>
            <p:nvPr>
              <p:custDataLst>
                <p:tags r:id="rId1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17"/>
            <p:cNvSpPr/>
            <p:nvPr>
              <p:custDataLst>
                <p:tags r:id="rId1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6"/>
            <p:cNvSpPr/>
            <p:nvPr>
              <p:custDataLst>
                <p:tags r:id="rId1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5"/>
            <p:cNvSpPr/>
            <p:nvPr>
              <p:custDataLst>
                <p:tags r:id="rId1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4"/>
            <p:cNvSpPr/>
            <p:nvPr>
              <p:custDataLst>
                <p:tags r:id="rId1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3"/>
            <p:cNvSpPr/>
            <p:nvPr>
              <p:custDataLst>
                <p:tags r:id="rId1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2"/>
            <p:cNvSpPr/>
            <p:nvPr>
              <p:custDataLst>
                <p:tags r:id="rId1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1"/>
            <p:cNvSpPr/>
            <p:nvPr>
              <p:custDataLst>
                <p:tags r:id="rId1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0"/>
            <p:cNvSpPr/>
            <p:nvPr>
              <p:custDataLst>
                <p:tags r:id="rId1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09"/>
            <p:cNvSpPr/>
            <p:nvPr>
              <p:custDataLst>
                <p:tags r:id="rId1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08"/>
            <p:cNvSpPr/>
            <p:nvPr>
              <p:custDataLst>
                <p:tags r:id="rId2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07"/>
            <p:cNvSpPr/>
            <p:nvPr>
              <p:custDataLst>
                <p:tags r:id="rId2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6"/>
            <p:cNvSpPr/>
            <p:nvPr>
              <p:custDataLst>
                <p:tags r:id="rId2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>
            <p:custDataLst>
              <p:tags r:id="rId26"/>
            </p:custDataLst>
          </p:nvPr>
        </p:nvGrpSpPr>
        <p:grpSpPr>
          <a:xfrm rot="15253305" flipV="1">
            <a:off x="-67126" y="926797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29" name="直接连接符 28"/>
            <p:cNvCxnSpPr/>
            <p:nvPr>
              <p:custDataLst>
                <p:tags r:id="rId27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8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9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>
            <p:custDataLst>
              <p:tags r:id="rId30"/>
            </p:custDataLst>
          </p:nvPr>
        </p:nvGrpSpPr>
        <p:grpSpPr>
          <a:xfrm rot="6590921" flipV="1">
            <a:off x="11439861" y="5989771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33" name="直接连接符 32"/>
            <p:cNvCxnSpPr/>
            <p:nvPr>
              <p:custDataLst>
                <p:tags r:id="rId31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2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3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4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5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199688" y="406800"/>
            <a:ext cx="1368424" cy="5903913"/>
          </a:xfrm>
        </p:spPr>
        <p:txBody>
          <a:bodyPr vert="eaVert"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3887" y="406800"/>
            <a:ext cx="9432926" cy="59039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3888" y="980082"/>
            <a:ext cx="10944225" cy="4897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0"/>
          <p:cNvSpPr/>
          <p:nvPr>
            <p:custDataLst>
              <p:tags r:id="rId2"/>
            </p:custDataLst>
          </p:nvPr>
        </p:nvSpPr>
        <p:spPr bwMode="auto">
          <a:xfrm flipH="1">
            <a:off x="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 flipH="1">
            <a:off x="9758362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>
            <p:custDataLst>
              <p:tags r:id="rId5"/>
            </p:custDataLst>
          </p:nvPr>
        </p:nvSpPr>
        <p:spPr bwMode="auto">
          <a:xfrm>
            <a:off x="0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  <a:solidFill>
            <a:schemeClr val="accent4"/>
          </a:solidFill>
        </p:grpSpPr>
        <p:sp>
          <p:nvSpPr>
            <p:cNvPr id="14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2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9" name="组合 48"/>
          <p:cNvGrpSpPr/>
          <p:nvPr>
            <p:custDataLst>
              <p:tags r:id="rId45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50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7" name="组合 66"/>
          <p:cNvGrpSpPr/>
          <p:nvPr>
            <p:custDataLst>
              <p:tags r:id="rId63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68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1"/>
            </p:custDataLst>
          </p:nvPr>
        </p:nvSpPr>
        <p:spPr>
          <a:xfrm>
            <a:off x="2693212" y="2052491"/>
            <a:ext cx="6805576" cy="2016125"/>
          </a:xfrm>
        </p:spPr>
        <p:txBody>
          <a:bodyPr anchor="ctr">
            <a:normAutofit/>
          </a:bodyPr>
          <a:lstStyle>
            <a:lvl1pPr algn="ctr">
              <a:defRPr sz="96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>
            <a:off x="853588" y="-5639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3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/>
          <p:cNvGrpSpPr/>
          <p:nvPr>
            <p:custDataLst>
              <p:tags r:id="rId45"/>
            </p:custDataLst>
          </p:nvPr>
        </p:nvGrpSpPr>
        <p:grpSpPr>
          <a:xfrm>
            <a:off x="9044119" y="-5603"/>
            <a:ext cx="2624337" cy="2103905"/>
            <a:chOff x="9044119" y="-15877"/>
            <a:chExt cx="2624337" cy="2103905"/>
          </a:xfrm>
        </p:grpSpPr>
        <p:sp>
          <p:nvSpPr>
            <p:cNvPr id="52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/>
          <p:cNvGrpSpPr/>
          <p:nvPr>
            <p:custDataLst>
              <p:tags r:id="rId63"/>
            </p:custDataLst>
          </p:nvPr>
        </p:nvGrpSpPr>
        <p:grpSpPr>
          <a:xfrm>
            <a:off x="3948556" y="-5638"/>
            <a:ext cx="842959" cy="675792"/>
            <a:chOff x="3948556" y="-15912"/>
            <a:chExt cx="842959" cy="675792"/>
          </a:xfrm>
        </p:grpSpPr>
        <p:sp>
          <p:nvSpPr>
            <p:cNvPr id="70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7" name="组合 86"/>
          <p:cNvGrpSpPr/>
          <p:nvPr>
            <p:custDataLst>
              <p:tags r:id="rId81"/>
            </p:custDataLst>
          </p:nvPr>
        </p:nvGrpSpPr>
        <p:grpSpPr>
          <a:xfrm rot="5400000" flipV="1">
            <a:off x="8242798" y="3217339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88" name="直接连接符 87"/>
            <p:cNvCxnSpPr/>
            <p:nvPr>
              <p:custDataLst>
                <p:tags r:id="rId82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83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84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>
            <p:custDataLst>
              <p:tags r:id="rId85"/>
            </p:custDataLst>
          </p:nvPr>
        </p:nvGrpSpPr>
        <p:grpSpPr>
          <a:xfrm rot="5400000">
            <a:off x="1559700" y="3106989"/>
            <a:ext cx="2499854" cy="644021"/>
            <a:chOff x="4846073" y="4936838"/>
            <a:chExt cx="2499854" cy="644021"/>
          </a:xfrm>
        </p:grpSpPr>
        <p:cxnSp>
          <p:nvCxnSpPr>
            <p:cNvPr id="92" name="直接连接符 91"/>
            <p:cNvCxnSpPr/>
            <p:nvPr>
              <p:custDataLst>
                <p:tags r:id="rId86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>
              <p:custDataLst>
                <p:tags r:id="rId87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>
              <p:custDataLst>
                <p:tags r:id="rId88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9"/>
            </p:custDataLst>
          </p:nvPr>
        </p:nvSpPr>
        <p:spPr>
          <a:xfrm>
            <a:off x="3376054" y="2898183"/>
            <a:ext cx="5439892" cy="1061634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0"/>
            </p:custDataLst>
          </p:nvPr>
        </p:nvSpPr>
        <p:spPr>
          <a:xfrm>
            <a:off x="3376054" y="4047036"/>
            <a:ext cx="5439892" cy="862218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1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6" cy="863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3888" y="1414800"/>
            <a:ext cx="5400000" cy="4896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68114" y="1414800"/>
            <a:ext cx="5400000" cy="489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8" y="406800"/>
            <a:ext cx="10944225" cy="864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3887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66800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66800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5" cy="863601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22800" y="1412875"/>
            <a:ext cx="6913236" cy="4895937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7680960" y="1414800"/>
            <a:ext cx="3887971" cy="4895937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199688" y="406800"/>
            <a:ext cx="1368424" cy="5903913"/>
          </a:xfrm>
        </p:spPr>
        <p:txBody>
          <a:bodyPr vert="eaVert"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3887" y="406800"/>
            <a:ext cx="9432926" cy="59039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344.xml"/><Relationship Id="rId16" Type="http://schemas.openxmlformats.org/officeDocument/2006/relationships/tags" Target="../tags/tag343.xml"/><Relationship Id="rId15" Type="http://schemas.openxmlformats.org/officeDocument/2006/relationships/tags" Target="../tags/tag342.xml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688.xml"/><Relationship Id="rId16" Type="http://schemas.openxmlformats.org/officeDocument/2006/relationships/tags" Target="../tags/tag687.xml"/><Relationship Id="rId15" Type="http://schemas.openxmlformats.org/officeDocument/2006/relationships/tags" Target="../tags/tag686.xml"/><Relationship Id="rId14" Type="http://schemas.openxmlformats.org/officeDocument/2006/relationships/tags" Target="../tags/tag685.xml"/><Relationship Id="rId13" Type="http://schemas.openxmlformats.org/officeDocument/2006/relationships/tags" Target="../tags/tag684.xml"/><Relationship Id="rId12" Type="http://schemas.openxmlformats.org/officeDocument/2006/relationships/tags" Target="../tags/tag68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3888" y="407239"/>
            <a:ext cx="10944225" cy="86400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3888" y="1414800"/>
            <a:ext cx="10944225" cy="489585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3888" y="407239"/>
            <a:ext cx="10944225" cy="86400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3888" y="1414800"/>
            <a:ext cx="10944225" cy="489585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8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9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0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0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5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6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525" y="2091055"/>
            <a:ext cx="11918950" cy="1515745"/>
          </a:xfrm>
        </p:spPr>
        <p:txBody>
          <a:bodyPr>
            <a:noAutofit/>
          </a:bodyPr>
          <a:p>
            <a:r>
              <a:rPr lang="zh-CN" altLang="en-US" sz="3600"/>
              <a:t>DeepGMR: Learning Latent Gaussian Mixture Models for Registration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 b="1"/>
              <a:t>ECCV2020</a:t>
            </a:r>
            <a:r>
              <a:rPr lang="en-US" altLang="zh-CN"/>
              <a:t>     </a:t>
            </a:r>
            <a:r>
              <a:rPr lang="zh-CN" altLang="en-US"/>
              <a:t>汇报：</a:t>
            </a:r>
            <a:r>
              <a:rPr lang="en-US" altLang="zh-CN"/>
              <a:t> 2020.11.05   </a:t>
            </a:r>
            <a:r>
              <a:rPr lang="zh-CN" altLang="en-US"/>
              <a:t>孙洛茹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60830" y="468630"/>
            <a:ext cx="3683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Experment    Performance      </a:t>
            </a:r>
            <a:endParaRPr lang="zh-CN" altLang="en-US" sz="2000" b="1" u="sng">
              <a:gradFill>
                <a:gsLst>
                  <a:gs pos="0">
                    <a:schemeClr val="accent5"/>
                  </a:gs>
                  <a:gs pos="100000">
                    <a:schemeClr val="accent2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830" y="1092835"/>
            <a:ext cx="9478645" cy="4754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12138"/>
          <a:stretch>
            <a:fillRect/>
          </a:stretch>
        </p:blipFill>
        <p:spPr>
          <a:xfrm>
            <a:off x="1750695" y="5850255"/>
            <a:ext cx="3758565" cy="983615"/>
          </a:xfrm>
          <a:prstGeom prst="octagon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32510" y="529590"/>
            <a:ext cx="477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Experment    Time Efficiency      </a:t>
            </a:r>
            <a:endParaRPr lang="zh-CN" altLang="en-US" sz="2000" b="1" u="sng">
              <a:gradFill>
                <a:gsLst>
                  <a:gs pos="0">
                    <a:schemeClr val="accent5"/>
                  </a:gs>
                  <a:gs pos="100000">
                    <a:schemeClr val="accent2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5435" y="1369060"/>
            <a:ext cx="9837420" cy="3979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6955" y="723900"/>
            <a:ext cx="7660005" cy="59677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52215" y="91440"/>
            <a:ext cx="477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Experment    Visualization      </a:t>
            </a:r>
            <a:endParaRPr lang="zh-CN" altLang="en-US" sz="2000" b="1" u="sng">
              <a:gradFill>
                <a:gsLst>
                  <a:gs pos="0">
                    <a:schemeClr val="accent5"/>
                  </a:gs>
                  <a:gs pos="100000">
                    <a:schemeClr val="accent2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1625" y="330835"/>
            <a:ext cx="9048750" cy="6196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74495" y="1255395"/>
            <a:ext cx="256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6605" y="469265"/>
            <a:ext cx="2520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ICP类的方法   </a:t>
            </a:r>
            <a:endParaRPr lang="en-US" altLang="zh-CN" sz="2000" b="1" u="sng">
              <a:gradFill>
                <a:gsLst>
                  <a:gs pos="0">
                    <a:schemeClr val="accent5"/>
                  </a:gs>
                  <a:gs pos="100000">
                    <a:schemeClr val="accent2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340" y="1521460"/>
            <a:ext cx="9637395" cy="31254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6605" y="469265"/>
            <a:ext cx="5825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基于概率</a:t>
            </a:r>
            <a:r>
              <a:rPr lang="en-US" altLang="zh-CN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类的方法    -----&gt;</a:t>
            </a:r>
            <a:r>
              <a:rPr lang="zh-CN" altLang="en-US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GMM</a:t>
            </a:r>
            <a:r>
              <a:rPr lang="zh-CN" altLang="en-US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模型为例</a:t>
            </a:r>
            <a:r>
              <a:rPr lang="en-US" altLang="zh-CN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000" b="1" u="sng">
              <a:gradFill>
                <a:gsLst>
                  <a:gs pos="0">
                    <a:schemeClr val="accent5"/>
                  </a:gs>
                  <a:gs pos="100000">
                    <a:schemeClr val="accent2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0625" y="2062480"/>
            <a:ext cx="3742690" cy="8235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45" y="4873625"/>
            <a:ext cx="4931410" cy="1209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47445" y="1443990"/>
            <a:ext cx="3470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GMM</a:t>
            </a:r>
            <a:r>
              <a:rPr lang="zh-CN" altLang="en-US"/>
              <a:t>模型来描述一个点云：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02360" y="3438525"/>
            <a:ext cx="5356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①使用</a:t>
            </a:r>
            <a:r>
              <a:rPr lang="en-US" altLang="zh-CN"/>
              <a:t>EM</a:t>
            </a:r>
            <a:r>
              <a:rPr lang="zh-CN" altLang="en-US"/>
              <a:t>优化求解：目标点云的</a:t>
            </a:r>
            <a:r>
              <a:rPr lang="en-US" altLang="zh-CN"/>
              <a:t>GMM</a:t>
            </a:r>
            <a:r>
              <a:rPr lang="zh-CN" altLang="en-US"/>
              <a:t>模型的最优参数 Θ</a:t>
            </a:r>
            <a:endParaRPr lang="zh-CN" altLang="en-US"/>
          </a:p>
          <a:p>
            <a:r>
              <a:rPr lang="zh-CN" altLang="en-US"/>
              <a:t>②使用</a:t>
            </a:r>
            <a:r>
              <a:rPr lang="en-US" altLang="zh-CN"/>
              <a:t>EM</a:t>
            </a:r>
            <a:r>
              <a:rPr lang="zh-CN" altLang="en-US"/>
              <a:t>优化求解：经过位姿变换后的源点云符合已知的目标点云的</a:t>
            </a:r>
            <a:r>
              <a:rPr lang="en-US" altLang="zh-CN"/>
              <a:t>GMM</a:t>
            </a:r>
            <a:r>
              <a:rPr lang="zh-CN" altLang="en-US"/>
              <a:t>的模型的最优的</a:t>
            </a:r>
            <a:r>
              <a:rPr lang="en-US" altLang="zh-CN"/>
              <a:t>T</a:t>
            </a:r>
            <a:endParaRPr lang="zh-CN" altLang="en-US"/>
          </a:p>
        </p:txBody>
      </p:sp>
      <p:pic>
        <p:nvPicPr>
          <p:cNvPr id="5" name="图片 4" descr="数据流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05" y="1710055"/>
            <a:ext cx="5781675" cy="39052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0065" y="438785"/>
            <a:ext cx="3517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最大期望优化求解</a:t>
            </a:r>
            <a:r>
              <a:rPr lang="en-US" altLang="zh-CN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000" b="1" u="sng">
              <a:gradFill>
                <a:gsLst>
                  <a:gs pos="0">
                    <a:schemeClr val="accent5"/>
                  </a:gs>
                  <a:gs pos="100000">
                    <a:schemeClr val="accent2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95" y="4088130"/>
            <a:ext cx="5356225" cy="1098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2895" y="1990090"/>
            <a:ext cx="53562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EM</a:t>
            </a:r>
            <a:r>
              <a:rPr lang="zh-CN" altLang="en-US"/>
              <a:t>过程可以分为两步：</a:t>
            </a:r>
            <a:endParaRPr lang="zh-CN" altLang="en-US"/>
          </a:p>
          <a:p>
            <a:r>
              <a:rPr lang="en-US" altLang="zh-CN"/>
              <a:t>E-Step</a:t>
            </a:r>
            <a:r>
              <a:rPr lang="zh-CN" altLang="en-US"/>
              <a:t>：根据参数</a:t>
            </a:r>
            <a:r>
              <a:rPr lang="zh-CN" altLang="en-US">
                <a:sym typeface="+mn-ea"/>
              </a:rPr>
              <a:t>Θ</a:t>
            </a:r>
            <a:r>
              <a:rPr lang="en-US" altLang="zh-CN" sz="1400">
                <a:sym typeface="+mn-ea"/>
              </a:rPr>
              <a:t>k</a:t>
            </a:r>
            <a:r>
              <a:rPr lang="zh-CN" altLang="en-US">
                <a:sym typeface="+mn-ea"/>
              </a:rPr>
              <a:t> 来计算出隐形变量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的后验概率（即期望）</a:t>
            </a:r>
            <a:endParaRPr lang="zh-CN" altLang="en-US"/>
          </a:p>
          <a:p>
            <a:r>
              <a:rPr lang="en-US" altLang="zh-CN"/>
              <a:t>M-step</a:t>
            </a:r>
            <a:r>
              <a:rPr lang="zh-CN" altLang="en-US"/>
              <a:t>：最大化似然函数以获得新的参数</a:t>
            </a:r>
            <a:r>
              <a:rPr lang="zh-CN" altLang="en-US">
                <a:sym typeface="+mn-ea"/>
              </a:rPr>
              <a:t>Θ</a:t>
            </a:r>
            <a:r>
              <a:rPr lang="en-US" altLang="zh-CN" sz="1400">
                <a:sym typeface="+mn-ea"/>
              </a:rPr>
              <a:t>k+1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迭代求解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915" y="1078865"/>
            <a:ext cx="5189855" cy="911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915" y="2409825"/>
            <a:ext cx="4135120" cy="1553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915" y="4477385"/>
            <a:ext cx="5512435" cy="11703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875790"/>
            <a:ext cx="10968990" cy="3434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480" y="1247775"/>
            <a:ext cx="8597265" cy="4362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6605" y="469265"/>
            <a:ext cx="8103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The proposed method has the following favorable properties</a:t>
            </a:r>
            <a:r>
              <a:rPr lang="zh-CN" altLang="en-US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000" b="1" u="sng">
              <a:gradFill>
                <a:gsLst>
                  <a:gs pos="0">
                    <a:schemeClr val="accent5"/>
                  </a:gs>
                  <a:gs pos="100000">
                    <a:schemeClr val="accent2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0805" y="1362710"/>
            <a:ext cx="9470390" cy="38188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0065" y="438785"/>
            <a:ext cx="3517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DeepGMR</a:t>
            </a:r>
            <a:r>
              <a:rPr lang="zh-CN" altLang="en-US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000" b="1" u="sng">
              <a:gradFill>
                <a:gsLst>
                  <a:gs pos="0">
                    <a:schemeClr val="accent5"/>
                  </a:gs>
                  <a:gs pos="100000">
                    <a:schemeClr val="accent2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9910" y="619760"/>
            <a:ext cx="3683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M</a:t>
            </a:r>
            <a:r>
              <a:rPr sz="14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Compute Block</a:t>
            </a:r>
            <a:endParaRPr sz="2000" b="1" u="sng">
              <a:gradFill>
                <a:gsLst>
                  <a:gs pos="0">
                    <a:schemeClr val="accent5"/>
                  </a:gs>
                  <a:gs pos="100000">
                    <a:schemeClr val="accent2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220" y="2434590"/>
            <a:ext cx="3477895" cy="615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20" y="3650615"/>
            <a:ext cx="4397375" cy="9671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25" y="3128010"/>
            <a:ext cx="4502785" cy="6026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24445" y="619760"/>
            <a:ext cx="1285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000" b="1" u="sng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endParaRPr lang="en-US" sz="2000" b="1" u="sng">
              <a:gradFill>
                <a:gsLst>
                  <a:gs pos="0">
                    <a:schemeClr val="accent5"/>
                  </a:gs>
                  <a:gs pos="100000">
                    <a:schemeClr val="accent2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0"/>
  <p:tag name="KSO_WM_TEMPLATE_THUMBS_INDEX" val="1、2、3、4、5、6、7、8、9、10、11、12、13、14、15"/>
  <p:tag name="KSO_WM_TEMPLATE_SUBCATEGORY" val="0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684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0"/>
  <p:tag name="KSO_WM_TEMPLATE_THUMBS_INDEX" val="1、2、3、4、5、6、7、8、9、10、11、12、13、14、15"/>
  <p:tag name="KSO_WM_TEMPLATE_SUBCATEGORY" val="0"/>
</p:tagLst>
</file>

<file path=ppt/tags/tag689.xml><?xml version="1.0" encoding="utf-8"?>
<p:tagLst xmlns:p="http://schemas.openxmlformats.org/presentationml/2006/main">
  <p:tag name="KSO_WM_TEMPLATE_CATEGORY" val="custom"/>
  <p:tag name="KSO_WM_TEMPLATE_INDEX" val="20191730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ID" val="custom20191730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730"/>
  <p:tag name="KSO_WM_SLIDE_TYPE" val="text"/>
  <p:tag name="KSO_WM_SLIDE_SUBTYPE" val="pureTxt"/>
  <p:tag name="KSO_WM_SLIDE_SIZE" val="861*464"/>
  <p:tag name="KSO_WM_SLIDE_POSITION" val="49*32"/>
  <p:tag name="KSO_WM_SLIDE_LAYOUT" val="a_f"/>
  <p:tag name="KSO_WM_SLIDE_LAYOUT_CNT" val="1_1"/>
  <p:tag name="KSO_WM_TEMPLATE_SUBCATEGORY" val="0"/>
</p:tagLst>
</file>

<file path=ppt/tags/tag691.xml><?xml version="1.0" encoding="utf-8"?>
<p:tagLst xmlns:p="http://schemas.openxmlformats.org/presentationml/2006/main">
  <p:tag name="KSO_WM_SLIDE_ID" val="custom20191730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730"/>
  <p:tag name="KSO_WM_SLIDE_TYPE" val="text"/>
  <p:tag name="KSO_WM_SLIDE_SUBTYPE" val="pureTxt"/>
  <p:tag name="KSO_WM_SLIDE_SIZE" val="861*464"/>
  <p:tag name="KSO_WM_SLIDE_POSITION" val="49*32"/>
  <p:tag name="KSO_WM_SLIDE_LAYOUT" val="a_f"/>
  <p:tag name="KSO_WM_SLIDE_LAYOUT_CNT" val="1_1"/>
  <p:tag name="KSO_WM_TEMPLATE_SUBCATEGORY" val="0"/>
</p:tagLst>
</file>

<file path=ppt/tags/tag692.xml><?xml version="1.0" encoding="utf-8"?>
<p:tagLst xmlns:p="http://schemas.openxmlformats.org/presentationml/2006/main">
  <p:tag name="KSO_WM_SLIDE_ID" val="custom20191730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730"/>
  <p:tag name="KSO_WM_SLIDE_TYPE" val="text"/>
  <p:tag name="KSO_WM_SLIDE_SUBTYPE" val="pureTxt"/>
  <p:tag name="KSO_WM_SLIDE_SIZE" val="861*464"/>
  <p:tag name="KSO_WM_SLIDE_POSITION" val="49*32"/>
  <p:tag name="KSO_WM_SLIDE_LAYOUT" val="a_f"/>
  <p:tag name="KSO_WM_SLIDE_LAYOUT_CNT" val="1_1"/>
  <p:tag name="KSO_WM_TEMPLATE_SUBCATEGORY" val="0"/>
</p:tagLst>
</file>

<file path=ppt/tags/tag693.xml><?xml version="1.0" encoding="utf-8"?>
<p:tagLst xmlns:p="http://schemas.openxmlformats.org/presentationml/2006/main">
  <p:tag name="KSO_WM_SLIDE_ID" val="custom20191730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730"/>
  <p:tag name="KSO_WM_SLIDE_TYPE" val="text"/>
  <p:tag name="KSO_WM_SLIDE_SUBTYPE" val="pureTxt"/>
  <p:tag name="KSO_WM_SLIDE_SIZE" val="861*464"/>
  <p:tag name="KSO_WM_SLIDE_POSITION" val="49*32"/>
  <p:tag name="KSO_WM_SLIDE_LAYOUT" val="a_f"/>
  <p:tag name="KSO_WM_SLIDE_LAYOUT_CNT" val="1_1"/>
  <p:tag name="KSO_WM_TEMPLATE_SUBCATEGORY" val="0"/>
</p:tagLst>
</file>

<file path=ppt/tags/tag694.xml><?xml version="1.0" encoding="utf-8"?>
<p:tagLst xmlns:p="http://schemas.openxmlformats.org/presentationml/2006/main">
  <p:tag name="KSO_WM_SLIDE_ID" val="custom20191730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730"/>
  <p:tag name="KSO_WM_SLIDE_TYPE" val="text"/>
  <p:tag name="KSO_WM_SLIDE_SUBTYPE" val="pureTxt"/>
  <p:tag name="KSO_WM_SLIDE_SIZE" val="861*464"/>
  <p:tag name="KSO_WM_SLIDE_POSITION" val="49*32"/>
  <p:tag name="KSO_WM_SLIDE_LAYOUT" val="a_f"/>
  <p:tag name="KSO_WM_SLIDE_LAYOUT_CNT" val="1_1"/>
  <p:tag name="KSO_WM_TEMPLATE_SUBCATEGORY" val="0"/>
</p:tagLst>
</file>

<file path=ppt/tags/tag695.xml><?xml version="1.0" encoding="utf-8"?>
<p:tagLst xmlns:p="http://schemas.openxmlformats.org/presentationml/2006/main">
  <p:tag name="KSO_WM_SLIDE_ID" val="custom20191730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730"/>
  <p:tag name="KSO_WM_SLIDE_TYPE" val="text"/>
  <p:tag name="KSO_WM_SLIDE_SUBTYPE" val="pureTxt"/>
  <p:tag name="KSO_WM_SLIDE_SIZE" val="861*464"/>
  <p:tag name="KSO_WM_SLIDE_POSITION" val="49*32"/>
  <p:tag name="KSO_WM_SLIDE_LAYOUT" val="a_f"/>
  <p:tag name="KSO_WM_SLIDE_LAYOUT_CNT" val="1_1"/>
  <p:tag name="KSO_WM_TEMPLATE_SUBCATEGORY" val="0"/>
</p:tagLst>
</file>

<file path=ppt/tags/tag696.xml><?xml version="1.0" encoding="utf-8"?>
<p:tagLst xmlns:p="http://schemas.openxmlformats.org/presentationml/2006/main">
  <p:tag name="KSO_WM_SLIDE_ID" val="custom20191730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730"/>
  <p:tag name="KSO_WM_SLIDE_TYPE" val="text"/>
  <p:tag name="KSO_WM_SLIDE_SUBTYPE" val="pureTxt"/>
  <p:tag name="KSO_WM_SLIDE_SIZE" val="861*464"/>
  <p:tag name="KSO_WM_SLIDE_POSITION" val="49*32"/>
  <p:tag name="KSO_WM_SLIDE_LAYOUT" val="a_f"/>
  <p:tag name="KSO_WM_SLIDE_LAYOUT_CNT" val="1_1"/>
  <p:tag name="KSO_WM_TEMPLATE_SUBCATEGORY" val="0"/>
</p:tagLst>
</file>

<file path=ppt/tags/tag697.xml><?xml version="1.0" encoding="utf-8"?>
<p:tagLst xmlns:p="http://schemas.openxmlformats.org/presentationml/2006/main">
  <p:tag name="KSO_WM_SLIDE_ID" val="custom20191730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730"/>
  <p:tag name="KSO_WM_SLIDE_TYPE" val="text"/>
  <p:tag name="KSO_WM_SLIDE_SUBTYPE" val="pureTxt"/>
  <p:tag name="KSO_WM_SLIDE_SIZE" val="861*464"/>
  <p:tag name="KSO_WM_SLIDE_POSITION" val="49*32"/>
  <p:tag name="KSO_WM_SLIDE_LAYOUT" val="a_f"/>
  <p:tag name="KSO_WM_SLIDE_LAYOUT_CNT" val="1_1"/>
  <p:tag name="KSO_WM_TEMPLATE_SUBCATEGORY" val="0"/>
</p:tagLst>
</file>

<file path=ppt/tags/tag698.xml><?xml version="1.0" encoding="utf-8"?>
<p:tagLst xmlns:p="http://schemas.openxmlformats.org/presentationml/2006/main">
  <p:tag name="KSO_WM_SLIDE_ID" val="custom20191730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730"/>
  <p:tag name="KSO_WM_SLIDE_TYPE" val="text"/>
  <p:tag name="KSO_WM_SLIDE_SUBTYPE" val="pureTxt"/>
  <p:tag name="KSO_WM_SLIDE_SIZE" val="861*464"/>
  <p:tag name="KSO_WM_SLIDE_POSITION" val="49*32"/>
  <p:tag name="KSO_WM_SLIDE_LAYOUT" val="a_f"/>
  <p:tag name="KSO_WM_SLIDE_LAYOUT_CNT" val="1_1"/>
  <p:tag name="KSO_WM_TEMPLATE_SUBCATEGORY" val="0"/>
</p:tagLst>
</file>

<file path=ppt/tags/tag699.xml><?xml version="1.0" encoding="utf-8"?>
<p:tagLst xmlns:p="http://schemas.openxmlformats.org/presentationml/2006/main">
  <p:tag name="KSO_WM_SLIDE_ID" val="custom20191730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730"/>
  <p:tag name="KSO_WM_SLIDE_TYPE" val="text"/>
  <p:tag name="KSO_WM_SLIDE_SUBTYPE" val="pureTxt"/>
  <p:tag name="KSO_WM_SLIDE_SIZE" val="861*464"/>
  <p:tag name="KSO_WM_SLIDE_POSITION" val="49*32"/>
  <p:tag name="KSO_WM_SLIDE_LAYOUT" val="a_f"/>
  <p:tag name="KSO_WM_SLIDE_LAYOUT_CNT" val="1_1"/>
  <p:tag name="KSO_WM_TEMPLATE_SUBCATEGOR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ID" val="custom20191730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730"/>
  <p:tag name="KSO_WM_SLIDE_TYPE" val="text"/>
  <p:tag name="KSO_WM_SLIDE_SUBTYPE" val="pureTxt"/>
  <p:tag name="KSO_WM_SLIDE_SIZE" val="861*464"/>
  <p:tag name="KSO_WM_SLIDE_POSITION" val="49*32"/>
  <p:tag name="KSO_WM_SLIDE_LAYOUT" val="a_f"/>
  <p:tag name="KSO_WM_SLIDE_LAYOUT_CNT" val="1_1"/>
  <p:tag name="KSO_WM_TEMPLATE_SUBCATEGORY" val="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00ABE9"/>
      </a:dk2>
      <a:lt2>
        <a:srgbClr val="C6D65B"/>
      </a:lt2>
      <a:accent1>
        <a:srgbClr val="4CC5F0"/>
      </a:accent1>
      <a:accent2>
        <a:srgbClr val="00ABE9"/>
      </a:accent2>
      <a:accent3>
        <a:srgbClr val="C6D65B"/>
      </a:accent3>
      <a:accent4>
        <a:srgbClr val="7DCF87"/>
      </a:accent4>
      <a:accent5>
        <a:srgbClr val="B7CE2F"/>
      </a:accent5>
      <a:accent6>
        <a:srgbClr val="93DCF6"/>
      </a:accent6>
      <a:hlink>
        <a:srgbClr val="BFBFBF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">
      <a:dk1>
        <a:srgbClr val="000000"/>
      </a:dk1>
      <a:lt1>
        <a:srgbClr val="FFFFFF"/>
      </a:lt1>
      <a:dk2>
        <a:srgbClr val="00ABE9"/>
      </a:dk2>
      <a:lt2>
        <a:srgbClr val="C6D65B"/>
      </a:lt2>
      <a:accent1>
        <a:srgbClr val="4CC5F0"/>
      </a:accent1>
      <a:accent2>
        <a:srgbClr val="00ABE9"/>
      </a:accent2>
      <a:accent3>
        <a:srgbClr val="C6D65B"/>
      </a:accent3>
      <a:accent4>
        <a:srgbClr val="7DCF87"/>
      </a:accent4>
      <a:accent5>
        <a:srgbClr val="B7CE2F"/>
      </a:accent5>
      <a:accent6>
        <a:srgbClr val="93DCF6"/>
      </a:accent6>
      <a:hlink>
        <a:srgbClr val="BFBFBF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WPS 演示</Application>
  <PresentationFormat>宽屏</PresentationFormat>
  <Paragraphs>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黑体</vt:lpstr>
      <vt:lpstr>Calibri</vt:lpstr>
      <vt:lpstr>Office 主题​​</vt:lpstr>
      <vt:lpstr>1_Office 主题​​</vt:lpstr>
      <vt:lpstr>DeepGMR: Learning Latent Gaussian Mixture Models for Registration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IVSUN</dc:creator>
  <cp:lastModifiedBy>IVSUN</cp:lastModifiedBy>
  <cp:revision>13</cp:revision>
  <dcterms:created xsi:type="dcterms:W3CDTF">2020-10-12T03:41:00Z</dcterms:created>
  <dcterms:modified xsi:type="dcterms:W3CDTF">2020-11-05T01:41:39Z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