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8" r:id="rId3"/>
    <p:sldId id="260" r:id="rId4"/>
    <p:sldId id="259" r:id="rId5"/>
    <p:sldId id="271" r:id="rId6"/>
    <p:sldId id="261" r:id="rId7"/>
    <p:sldId id="272" r:id="rId8"/>
    <p:sldId id="274" r:id="rId9"/>
    <p:sldId id="273" r:id="rId10"/>
    <p:sldId id="269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28D"/>
    <a:srgbClr val="A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7A59-300F-40A2-B7E3-792AF46C00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7B8A-06DB-4A6E-9762-ED5B2E716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8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8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E04A-386F-4C21-A120-BD7B7BAA2C4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5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>
            <a:extLst>
              <a:ext uri="{FF2B5EF4-FFF2-40B4-BE49-F238E27FC236}">
                <a16:creationId xmlns:a16="http://schemas.microsoft.com/office/drawing/2014/main" id="{86293041-C973-4ED8-BDD9-91F45F6D15E7}"/>
              </a:ext>
            </a:extLst>
          </p:cNvPr>
          <p:cNvSpPr/>
          <p:nvPr/>
        </p:nvSpPr>
        <p:spPr>
          <a:xfrm rot="16200000">
            <a:off x="1406" y="5518598"/>
            <a:ext cx="1339402" cy="1339402"/>
          </a:xfrm>
          <a:prstGeom prst="halfFram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>
            <a:extLst>
              <a:ext uri="{FF2B5EF4-FFF2-40B4-BE49-F238E27FC236}">
                <a16:creationId xmlns:a16="http://schemas.microsoft.com/office/drawing/2014/main" id="{BEB00206-28E9-47B0-8ECD-E35869A5B8DF}"/>
              </a:ext>
            </a:extLst>
          </p:cNvPr>
          <p:cNvSpPr/>
          <p:nvPr/>
        </p:nvSpPr>
        <p:spPr>
          <a:xfrm flipV="1">
            <a:off x="0" y="3379810"/>
            <a:ext cx="3474720" cy="3474720"/>
          </a:xfrm>
          <a:prstGeom prst="diagStripe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A828D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4553FC7D-9B87-4A02-BE43-ACE8BE4B9BAD}"/>
              </a:ext>
            </a:extLst>
          </p:cNvPr>
          <p:cNvSpPr/>
          <p:nvPr/>
        </p:nvSpPr>
        <p:spPr>
          <a:xfrm rot="-16200000">
            <a:off x="10852598" y="-14067"/>
            <a:ext cx="1339402" cy="1339402"/>
          </a:xfrm>
          <a:prstGeom prst="halfFram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>
            <a:extLst>
              <a:ext uri="{FF2B5EF4-FFF2-40B4-BE49-F238E27FC236}">
                <a16:creationId xmlns:a16="http://schemas.microsoft.com/office/drawing/2014/main" id="{F857D50D-2887-4DC1-977B-CCC672743CC8}"/>
              </a:ext>
            </a:extLst>
          </p:cNvPr>
          <p:cNvSpPr/>
          <p:nvPr/>
        </p:nvSpPr>
        <p:spPr>
          <a:xfrm rot="-10800000" flipV="1">
            <a:off x="8756990" y="0"/>
            <a:ext cx="3474720" cy="3474720"/>
          </a:xfrm>
          <a:prstGeom prst="diagStripe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2B1653-891C-42A4-B15A-B5F7F722D101}"/>
              </a:ext>
            </a:extLst>
          </p:cNvPr>
          <p:cNvSpPr/>
          <p:nvPr/>
        </p:nvSpPr>
        <p:spPr>
          <a:xfrm>
            <a:off x="506437" y="506438"/>
            <a:ext cx="11155680" cy="58240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2C335-407E-4062-9F10-042A56B825EE}"/>
              </a:ext>
            </a:extLst>
          </p:cNvPr>
          <p:cNvSpPr txBox="1"/>
          <p:nvPr/>
        </p:nvSpPr>
        <p:spPr>
          <a:xfrm>
            <a:off x="847541" y="2163852"/>
            <a:ext cx="1047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SqueezeSegV3: Spatially-Adaptive Convolution for Efficient Point-Cloud Segmentation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E72A9B-4799-40A3-BE2F-A884B1F2D53A}"/>
              </a:ext>
            </a:extLst>
          </p:cNvPr>
          <p:cNvSpPr txBox="1"/>
          <p:nvPr/>
        </p:nvSpPr>
        <p:spPr>
          <a:xfrm>
            <a:off x="4813176" y="4262334"/>
            <a:ext cx="256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史成章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2020.11.04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4D55CC-8596-4FA5-ACA8-C4F672C92D97}"/>
              </a:ext>
            </a:extLst>
          </p:cNvPr>
          <p:cNvSpPr txBox="1"/>
          <p:nvPr/>
        </p:nvSpPr>
        <p:spPr>
          <a:xfrm>
            <a:off x="4801452" y="3395381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ECCV 2020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669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F7C22B-2BD3-467D-B5E8-CF626645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" y="505648"/>
            <a:ext cx="11685864" cy="58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D646F88-DC4E-463D-AC43-EB5C6744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5" y="224899"/>
            <a:ext cx="9804763" cy="200839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D16786F-417A-4EDD-87B7-D1B77836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2" y="2355220"/>
            <a:ext cx="9807231" cy="43727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1852141-EE28-4F38-99AF-A55B7C5FA56A}"/>
              </a:ext>
            </a:extLst>
          </p:cNvPr>
          <p:cNvSpPr/>
          <p:nvPr/>
        </p:nvSpPr>
        <p:spPr>
          <a:xfrm>
            <a:off x="5645791" y="1193477"/>
            <a:ext cx="981512" cy="981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680E06-0139-452D-B2A2-3B912D999EDA}"/>
              </a:ext>
            </a:extLst>
          </p:cNvPr>
          <p:cNvSpPr/>
          <p:nvPr/>
        </p:nvSpPr>
        <p:spPr>
          <a:xfrm>
            <a:off x="7751427" y="3319811"/>
            <a:ext cx="620785" cy="1074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0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8B6048-8474-42CB-B775-C5CC80A7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53" y="30183"/>
            <a:ext cx="7928094" cy="67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6E6C206-8AA3-4522-ABEF-1D9A3356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28" y="54528"/>
            <a:ext cx="8362143" cy="67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1E4422-7CAE-43C3-94A3-1422D84F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9" y="167251"/>
            <a:ext cx="9679482" cy="65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951D68-7EDB-405E-A116-D0523D6E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86" y="2211040"/>
            <a:ext cx="9189517" cy="942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5411FE-1870-41AF-A96E-C16345D8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41" y="3705105"/>
            <a:ext cx="9189517" cy="5700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92B452-D243-4F18-A121-DC4E874CF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40" y="4925302"/>
            <a:ext cx="3677163" cy="581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7D7520-021C-40FF-A08D-F5306EF6C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8" y="923836"/>
            <a:ext cx="8076491" cy="10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E8FC10-4E6A-4ECF-8996-356BB1FC9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/>
          <a:stretch/>
        </p:blipFill>
        <p:spPr>
          <a:xfrm>
            <a:off x="1496" y="184556"/>
            <a:ext cx="6080524" cy="23321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1B056C-2B42-4F95-846B-BF53CD996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552"/>
            <a:ext cx="6182285" cy="19490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6485EF-E400-4A4C-ADC9-F8B037B783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"/>
          <a:stretch/>
        </p:blipFill>
        <p:spPr>
          <a:xfrm>
            <a:off x="6062417" y="184556"/>
            <a:ext cx="6129584" cy="22209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DCAA88-9569-4D41-9063-7FD95DADE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52" y="2638482"/>
            <a:ext cx="6009714" cy="241111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CF8B554-DA7A-4EE3-9A37-226970F03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89" y="5097690"/>
            <a:ext cx="6100058" cy="17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47880D-DAE4-4CB9-B401-4A27D34A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6" y="1062146"/>
            <a:ext cx="5931332" cy="17619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473096-E589-4E9D-84AD-7DA8C88F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6" y="3429000"/>
            <a:ext cx="5931332" cy="2250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FEA56D-31D8-48B1-93DF-DA53D6A3D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01" y="1062146"/>
            <a:ext cx="5715699" cy="19089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6B7B11-4229-4460-B93C-74D05C9F9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3193"/>
            <a:ext cx="5961854" cy="27618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8B3311-D9B6-458D-ADA7-04F4C50AEE5C}"/>
              </a:ext>
            </a:extLst>
          </p:cNvPr>
          <p:cNvSpPr txBox="1"/>
          <p:nvPr/>
        </p:nvSpPr>
        <p:spPr>
          <a:xfrm>
            <a:off x="750972" y="748818"/>
            <a:ext cx="442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Squeeze-and-excitation networks. CVPR 2018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900FBE-34BE-4B96-8DD1-68F848115B77}"/>
              </a:ext>
            </a:extLst>
          </p:cNvPr>
          <p:cNvSpPr txBox="1"/>
          <p:nvPr/>
        </p:nvSpPr>
        <p:spPr>
          <a:xfrm>
            <a:off x="6702744" y="5992502"/>
            <a:ext cx="4994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Pixel adaptive convolutional neural networks.</a:t>
            </a:r>
            <a:r>
              <a:rPr lang="zh-CN" altLang="en-US" sz="1600" dirty="0"/>
              <a:t> </a:t>
            </a:r>
            <a:r>
              <a:rPr lang="en-US" altLang="zh-CN" sz="1600" dirty="0"/>
              <a:t>CVPR 2019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031FC3-FC07-4CCE-83D4-85DCB924C4B8}"/>
              </a:ext>
            </a:extLst>
          </p:cNvPr>
          <p:cNvSpPr txBox="1"/>
          <p:nvPr/>
        </p:nvSpPr>
        <p:spPr>
          <a:xfrm>
            <a:off x="750972" y="5813484"/>
            <a:ext cx="4994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Cbam</a:t>
            </a:r>
            <a:r>
              <a:rPr lang="en-US" altLang="zh-CN" sz="1600" dirty="0"/>
              <a:t>: Convolutional block attention module. ECCV 2018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C7D6A8-E0E4-44C0-9474-1BF83DB30492}"/>
              </a:ext>
            </a:extLst>
          </p:cNvPr>
          <p:cNvSpPr txBox="1"/>
          <p:nvPr/>
        </p:nvSpPr>
        <p:spPr>
          <a:xfrm>
            <a:off x="7951304" y="632456"/>
            <a:ext cx="249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Squeezesegv2. ICRA 2019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C80F9-EAB5-4AD1-AD6B-EFCE3A7F0A4C}"/>
              </a:ext>
            </a:extLst>
          </p:cNvPr>
          <p:cNvSpPr txBox="1"/>
          <p:nvPr/>
        </p:nvSpPr>
        <p:spPr>
          <a:xfrm>
            <a:off x="750972" y="2485546"/>
            <a:ext cx="68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SAC-I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B43748-98F3-48F9-860B-B862B17E2594}"/>
              </a:ext>
            </a:extLst>
          </p:cNvPr>
          <p:cNvSpPr txBox="1"/>
          <p:nvPr/>
        </p:nvSpPr>
        <p:spPr>
          <a:xfrm>
            <a:off x="646108" y="5238518"/>
            <a:ext cx="1346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SAC-I + SAC-S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0601AF-8EF0-4F31-87CE-712454CA17F6}"/>
              </a:ext>
            </a:extLst>
          </p:cNvPr>
          <p:cNvSpPr txBox="1"/>
          <p:nvPr/>
        </p:nvSpPr>
        <p:spPr>
          <a:xfrm>
            <a:off x="7785140" y="2485546"/>
            <a:ext cx="712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SAC-IS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708C2E-CE5A-4E8F-BD2B-2E9E86DE7C4C}"/>
              </a:ext>
            </a:extLst>
          </p:cNvPr>
          <p:cNvSpPr txBox="1"/>
          <p:nvPr/>
        </p:nvSpPr>
        <p:spPr>
          <a:xfrm>
            <a:off x="7736134" y="5474930"/>
            <a:ext cx="81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SAC-SK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266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1E4422-7CAE-43C3-94A3-1422D84F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9" y="167251"/>
            <a:ext cx="9679482" cy="65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07C6ED-36AD-4FB0-841D-6838E794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6" y="1227868"/>
            <a:ext cx="10159068" cy="44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46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刘炳麟</dc:creator>
  <cp:lastModifiedBy>S Venture</cp:lastModifiedBy>
  <cp:revision>75</cp:revision>
  <dcterms:created xsi:type="dcterms:W3CDTF">2017-04-12T05:13:19Z</dcterms:created>
  <dcterms:modified xsi:type="dcterms:W3CDTF">2020-11-05T01:00:04Z</dcterms:modified>
</cp:coreProperties>
</file>