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63" r:id="rId2"/>
    <p:sldId id="312" r:id="rId3"/>
    <p:sldId id="31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AE6"/>
    <a:srgbClr val="AC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/>
    <p:restoredTop sz="93548"/>
  </p:normalViewPr>
  <p:slideViewPr>
    <p:cSldViewPr>
      <p:cViewPr>
        <p:scale>
          <a:sx n="100" d="100"/>
          <a:sy n="100" d="100"/>
        </p:scale>
        <p:origin x="9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4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6DC5-5782-C64E-8C1E-C1BEF4BA1828}" type="datetime1">
              <a:rPr lang="en-GB" smtClean="0"/>
              <a:t>17/07/2017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18B-EF76-CD43-AD5D-34C013A6474B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9320D-190F-B047-A9F4-AE5907F8B115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0C09-940D-E542-96E7-E366144BA97A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3CE7-8A3E-E940-9BA7-B6D2083CE188}" type="datetime1">
              <a:rPr lang="en-GB" smtClean="0"/>
              <a:t>17/07/2017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7A0C-10D7-B341-BFBF-F63CC99B8654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B2F9-B421-AE4D-AC6A-6A7C54AE0936}" type="datetime1">
              <a:rPr lang="en-GB" smtClean="0"/>
              <a:t>17/07/2017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42E4-4C91-E146-BF6F-184920D4EDFC}" type="datetime1">
              <a:rPr lang="en-GB" smtClean="0"/>
              <a:t>17/07/2017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A181-C586-A448-AD8A-6663A5020E41}" type="datetime1">
              <a:rPr lang="en-GB" smtClean="0"/>
              <a:t>17/07/2017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D6A-3FF5-2740-B4FD-A2AF0D034081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B0E2-25D4-7340-A7F2-5CFCCC69927A}" type="datetime1">
              <a:rPr lang="en-GB" smtClean="0"/>
              <a:t>17/07/2017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4E3936C-DB74-7246-87BB-C298F32315A6}" type="datetime1">
              <a:rPr lang="en-GB" smtClean="0"/>
              <a:t>17/07/2017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1544" y="2780928"/>
            <a:ext cx="7772400" cy="409142"/>
          </a:xfrm>
        </p:spPr>
        <p:txBody>
          <a:bodyPr/>
          <a:lstStyle/>
          <a:p>
            <a:pPr algn="ctr"/>
            <a:r>
              <a:rPr lang="en-GB" sz="5000" dirty="0">
                <a:solidFill>
                  <a:schemeClr val="tx1"/>
                </a:solidFill>
              </a:rPr>
              <a:t>Nexus Repository Manager</a:t>
            </a:r>
            <a:endParaRPr lang="en-GB" sz="500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08152" y="3255256"/>
            <a:ext cx="7537474" cy="1656184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 smtClean="0">
                <a:latin typeface="+mj-lt"/>
                <a:ea typeface="Calisto MT" charset="0"/>
                <a:cs typeface="Calisto MT" charset="0"/>
              </a:rPr>
              <a:t>(Artifact Repository)</a:t>
            </a:r>
            <a:r>
              <a:rPr lang="en-GB" sz="4000" b="1" dirty="0">
                <a:latin typeface="+mj-lt"/>
                <a:ea typeface="Calisto MT" charset="0"/>
                <a:cs typeface="Calisto MT" charset="0"/>
              </a:rPr>
              <a:t/>
            </a:r>
            <a:br>
              <a:rPr lang="en-GB" sz="4000" b="1" dirty="0">
                <a:latin typeface="+mj-lt"/>
                <a:ea typeface="Calisto MT" charset="0"/>
                <a:cs typeface="Calisto MT" charset="0"/>
              </a:rPr>
            </a:br>
            <a:endParaRPr lang="en-GB" sz="4000" b="1" dirty="0">
              <a:latin typeface="+mj-lt"/>
              <a:ea typeface="Calisto MT" charset="0"/>
              <a:cs typeface="Calisto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GB" sz="4700" b="1" dirty="0" smtClean="0"/>
              <a:t>Nexus Repository Manager</a:t>
            </a:r>
            <a:endParaRPr lang="en-GB" sz="4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6941"/>
            <a:ext cx="8229600" cy="4922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/>
                </a:solidFill>
                <a:latin typeface="+mj-lt"/>
              </a:rPr>
              <a:t>What is Nexus to Non-Programmers</a:t>
            </a:r>
            <a:r>
              <a:rPr lang="en-US" sz="3400" b="1" dirty="0" smtClean="0">
                <a:solidFill>
                  <a:schemeClr val="tx2"/>
                </a:solidFill>
                <a:latin typeface="+mj-lt"/>
              </a:rPr>
              <a:t>?</a:t>
            </a:r>
            <a:br>
              <a:rPr lang="en-US" sz="3400" b="1" dirty="0" smtClean="0">
                <a:solidFill>
                  <a:schemeClr val="tx2"/>
                </a:solidFill>
                <a:latin typeface="+mj-lt"/>
              </a:rPr>
            </a:br>
            <a:endParaRPr lang="en-US" sz="1600" dirty="0" smtClean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An repository manager allows to store and retrieve build artifacts</a:t>
            </a:r>
            <a:br>
              <a:rPr lang="en-US" sz="2900" dirty="0" smtClean="0">
                <a:latin typeface="+mj-lt"/>
              </a:rPr>
            </a:br>
            <a:endParaRPr lang="en-US" sz="1700" dirty="0" smtClean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The most popular examples for repository manager are ‘Maven Central Repository’ and ‘jcenter at Bintray’</a:t>
            </a:r>
            <a:br>
              <a:rPr lang="en-US" sz="29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  <a:p>
            <a:r>
              <a:rPr lang="en-US" sz="2900" dirty="0" smtClean="0">
                <a:latin typeface="+mj-lt"/>
              </a:rPr>
              <a:t>The repository manger examples can be used to retrieve your dependencies for a Maven build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400" b="1" dirty="0" smtClean="0">
                <a:solidFill>
                  <a:schemeClr val="tx2"/>
                </a:solidFill>
                <a:latin typeface="+mj-lt"/>
              </a:rPr>
              <a:t>What is Nexus to Non-Programmers?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sz="1300" dirty="0" smtClean="0">
              <a:latin typeface="+mj-lt"/>
            </a:endParaRPr>
          </a:p>
          <a:p>
            <a:pPr marL="0" indent="0">
              <a:buNone/>
            </a:pPr>
            <a:r>
              <a:rPr lang="en-US" sz="2900" dirty="0" smtClean="0">
                <a:latin typeface="+mj-lt"/>
              </a:rPr>
              <a:t>“Nexus is a repository manager. It allows you to proxy, collect, and manage your dependencies so that you are not constantly juggling a collection of JARs. It makes it easy to distribute your software. Internally, you configure your build to publish artifacts to Nexus and they then become available to other developers”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705"/>
            <a:ext cx="8229600" cy="43891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b="1" dirty="0" smtClean="0">
                <a:solidFill>
                  <a:schemeClr val="tx2"/>
                </a:solidFill>
                <a:latin typeface="+mj-lt"/>
              </a:rPr>
              <a:t>Benefits</a:t>
            </a:r>
            <a:r>
              <a:rPr lang="en-US" sz="3200" b="1" dirty="0" smtClean="0">
                <a:latin typeface="+mj-lt"/>
              </a:rPr>
              <a:t/>
            </a:r>
            <a:br>
              <a:rPr lang="en-US" sz="3200" b="1" dirty="0" smtClean="0">
                <a:latin typeface="+mj-lt"/>
              </a:rPr>
            </a:br>
            <a:r>
              <a:rPr lang="en-US" sz="1300" dirty="0" smtClean="0">
                <a:latin typeface="+mj-lt"/>
              </a:rPr>
              <a:t/>
            </a:r>
            <a:br>
              <a:rPr lang="en-US" sz="1300" dirty="0" smtClean="0">
                <a:latin typeface="+mj-lt"/>
              </a:rPr>
            </a:br>
            <a:endParaRPr lang="en-US" sz="5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Host </a:t>
            </a:r>
            <a:r>
              <a:rPr lang="en-US" sz="2800" dirty="0">
                <a:latin typeface="+mj-lt"/>
              </a:rPr>
              <a:t>Public </a:t>
            </a:r>
            <a:r>
              <a:rPr lang="en-US" sz="2800" dirty="0" smtClean="0">
                <a:latin typeface="+mj-lt"/>
              </a:rPr>
              <a:t>Repositories: Tool used </a:t>
            </a:r>
            <a:r>
              <a:rPr lang="en-US" sz="2800" dirty="0">
                <a:latin typeface="+mj-lt"/>
              </a:rPr>
              <a:t>to serve artifacts to external </a:t>
            </a:r>
            <a:r>
              <a:rPr lang="en-US" sz="2800" dirty="0" smtClean="0">
                <a:latin typeface="+mj-lt"/>
              </a:rPr>
              <a:t>users. Configured </a:t>
            </a:r>
            <a:r>
              <a:rPr lang="en-US" sz="2800" dirty="0">
                <a:latin typeface="+mj-lt"/>
              </a:rPr>
              <a:t>to expose a hosted repository to the outside </a:t>
            </a:r>
            <a:r>
              <a:rPr lang="en-US" sz="2800" dirty="0" smtClean="0">
                <a:latin typeface="+mj-lt"/>
              </a:rPr>
              <a:t>world</a:t>
            </a:r>
            <a:br>
              <a:rPr lang="en-US" sz="2800" dirty="0" smtClean="0">
                <a:latin typeface="+mj-lt"/>
              </a:rPr>
            </a:br>
            <a:endParaRPr lang="en-US" sz="14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More efficient and easier </a:t>
            </a:r>
            <a:r>
              <a:rPr lang="en-US" sz="2800" dirty="0">
                <a:latin typeface="+mj-lt"/>
              </a:rPr>
              <a:t>way to </a:t>
            </a:r>
            <a:r>
              <a:rPr lang="en-US" sz="2800" dirty="0" smtClean="0">
                <a:latin typeface="+mj-lt"/>
              </a:rPr>
              <a:t>collaborate with the benefit </a:t>
            </a:r>
            <a:r>
              <a:rPr lang="en-US" sz="2800" dirty="0">
                <a:latin typeface="+mj-lt"/>
              </a:rPr>
              <a:t>of having your own </a:t>
            </a:r>
            <a:r>
              <a:rPr lang="en-US" sz="2800" dirty="0" smtClean="0">
                <a:latin typeface="+mj-lt"/>
              </a:rPr>
              <a:t>'central’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endParaRPr lang="en-US" sz="14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Control </a:t>
            </a:r>
            <a:r>
              <a:rPr lang="en-US" sz="2800" dirty="0">
                <a:latin typeface="+mj-lt"/>
              </a:rPr>
              <a:t>and </a:t>
            </a:r>
            <a:r>
              <a:rPr lang="en-US" sz="2800" dirty="0" smtClean="0">
                <a:latin typeface="+mj-lt"/>
              </a:rPr>
              <a:t>Auditing: </a:t>
            </a:r>
            <a:r>
              <a:rPr lang="en-US" sz="2800" dirty="0">
                <a:latin typeface="+mj-lt"/>
              </a:rPr>
              <a:t>C</a:t>
            </a:r>
            <a:r>
              <a:rPr lang="en-US" sz="2800" dirty="0" smtClean="0">
                <a:latin typeface="+mj-lt"/>
              </a:rPr>
              <a:t>ontrol </a:t>
            </a:r>
            <a:r>
              <a:rPr lang="en-US" sz="2800" dirty="0">
                <a:latin typeface="+mj-lt"/>
              </a:rPr>
              <a:t>over what dependencies are going to be used by your development </a:t>
            </a:r>
            <a:r>
              <a:rPr lang="en-US" sz="2800" dirty="0" smtClean="0">
                <a:latin typeface="+mj-lt"/>
              </a:rPr>
              <a:t>team</a:t>
            </a:r>
            <a:br>
              <a:rPr lang="en-US" sz="2800" dirty="0" smtClean="0">
                <a:latin typeface="+mj-lt"/>
              </a:rPr>
            </a:br>
            <a:endParaRPr lang="en-US" sz="14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Faster Builds: Integration &amp; </a:t>
            </a:r>
            <a:r>
              <a:rPr lang="en-US" sz="2800" dirty="0">
                <a:latin typeface="+mj-lt"/>
              </a:rPr>
              <a:t>r</a:t>
            </a:r>
            <a:r>
              <a:rPr lang="en-US" sz="2800" dirty="0" smtClean="0">
                <a:latin typeface="+mj-lt"/>
              </a:rPr>
              <a:t>unning multi-module </a:t>
            </a:r>
            <a:r>
              <a:rPr lang="en-US" sz="2800" dirty="0">
                <a:latin typeface="+mj-lt"/>
              </a:rPr>
              <a:t>project in </a:t>
            </a:r>
            <a:r>
              <a:rPr lang="en-US" sz="2800" dirty="0" smtClean="0">
                <a:latin typeface="+mj-lt"/>
              </a:rPr>
              <a:t>Maven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 smtClean="0">
                <a:latin typeface="+mj-lt"/>
              </a:rPr>
              <a:t/>
            </a:r>
            <a:br>
              <a:rPr lang="en-US" sz="2800" dirty="0" smtClean="0">
                <a:latin typeface="+mj-lt"/>
              </a:rPr>
            </a:br>
            <a:r>
              <a:rPr lang="en-US" sz="2800" i="1" dirty="0" smtClean="0">
                <a:latin typeface="+mj-lt"/>
              </a:rPr>
              <a:t>“Complex </a:t>
            </a:r>
            <a:r>
              <a:rPr lang="en-US" sz="2800" i="1" dirty="0">
                <a:latin typeface="+mj-lt"/>
              </a:rPr>
              <a:t>builds cut build time by 75% after installing a local instance of </a:t>
            </a:r>
            <a:r>
              <a:rPr lang="en-US" sz="2800" i="1" dirty="0" smtClean="0">
                <a:latin typeface="+mj-lt"/>
              </a:rPr>
              <a:t>Nexus”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27993"/>
            <a:ext cx="8229600" cy="924712"/>
          </a:xfrm>
        </p:spPr>
        <p:txBody>
          <a:bodyPr anchor="t" anchorCtr="0">
            <a:normAutofit/>
          </a:bodyPr>
          <a:lstStyle/>
          <a:p>
            <a:r>
              <a:rPr lang="en-GB" sz="4700" b="1" dirty="0" smtClean="0"/>
              <a:t>Nexus Repository Manager</a:t>
            </a:r>
            <a:endParaRPr lang="en-GB" sz="47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2597</TotalTime>
  <Words>24</Words>
  <Application>Microsoft Macintosh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Constantia</vt:lpstr>
      <vt:lpstr>Wingdings 2</vt:lpstr>
      <vt:lpstr>Flow</vt:lpstr>
      <vt:lpstr>Nexus Repository Manager</vt:lpstr>
      <vt:lpstr>Nexus Repository Manager</vt:lpstr>
      <vt:lpstr>Nexus Repository Manager</vt:lpstr>
    </vt:vector>
  </TitlesOfParts>
  <Company>QA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Microsoft Office User</cp:lastModifiedBy>
  <cp:revision>333</cp:revision>
  <dcterms:created xsi:type="dcterms:W3CDTF">2017-06-12T12:39:10Z</dcterms:created>
  <dcterms:modified xsi:type="dcterms:W3CDTF">2017-07-17T10:25:06Z</dcterms:modified>
</cp:coreProperties>
</file>