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70" r:id="rId8"/>
    <p:sldId id="268" r:id="rId9"/>
    <p:sldId id="263" r:id="rId10"/>
    <p:sldId id="265" r:id="rId11"/>
    <p:sldId id="267" r:id="rId12"/>
    <p:sldId id="266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5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0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2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48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6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26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2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24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93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3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72A495-F913-430E-A8BF-209B4F0695D8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817E-F615-4DE6-BCAE-0E49F3D29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2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3659E-D6C6-409B-9250-592BF33C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74" y="1099009"/>
            <a:ext cx="6584451" cy="3329581"/>
          </a:xfrm>
        </p:spPr>
        <p:txBody>
          <a:bodyPr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Models</a:t>
            </a:r>
            <a:r>
              <a:rPr lang="fr-FR" dirty="0"/>
              <a:t> : Team Alpaga R Pollution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3C252-1C11-43F3-85A3-563BB87E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7259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Durand </a:t>
            </a:r>
            <a:r>
              <a:rPr lang="fr-FR" dirty="0" err="1"/>
              <a:t>sabri</a:t>
            </a:r>
            <a:r>
              <a:rPr lang="fr-FR" dirty="0"/>
              <a:t>      61540460050</a:t>
            </a:r>
          </a:p>
          <a:p>
            <a:pPr algn="ctr"/>
            <a:r>
              <a:rPr lang="fr-FR" dirty="0" err="1"/>
              <a:t>Merotto</a:t>
            </a:r>
            <a:r>
              <a:rPr lang="fr-FR" dirty="0"/>
              <a:t> </a:t>
            </a:r>
            <a:r>
              <a:rPr lang="fr-FR" dirty="0" err="1"/>
              <a:t>enzo</a:t>
            </a:r>
            <a:r>
              <a:rPr lang="fr-FR" dirty="0"/>
              <a:t>     61540460051</a:t>
            </a:r>
          </a:p>
          <a:p>
            <a:pPr algn="ctr"/>
            <a:r>
              <a:rPr lang="fr-FR" dirty="0"/>
              <a:t>Tavernier </a:t>
            </a:r>
            <a:r>
              <a:rPr lang="fr-FR" dirty="0" err="1"/>
              <a:t>leo</a:t>
            </a:r>
            <a:r>
              <a:rPr lang="fr-FR" dirty="0"/>
              <a:t>      61540460052</a:t>
            </a:r>
          </a:p>
        </p:txBody>
      </p:sp>
    </p:spTree>
    <p:extLst>
      <p:ext uri="{BB962C8B-B14F-4D97-AF65-F5344CB8AC3E}">
        <p14:creationId xmlns:p14="http://schemas.microsoft.com/office/powerpoint/2010/main" val="3516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E639A-9B0B-490C-9F77-4031E7A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B547D1-BDB3-4297-BD3A-B4867D3A0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39" y="783578"/>
            <a:ext cx="8526321" cy="5290843"/>
          </a:xfrm>
        </p:spPr>
      </p:pic>
    </p:spTree>
    <p:extLst>
      <p:ext uri="{BB962C8B-B14F-4D97-AF65-F5344CB8AC3E}">
        <p14:creationId xmlns:p14="http://schemas.microsoft.com/office/powerpoint/2010/main" val="36891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B07D2-1FAB-42A1-A776-BDB96CFE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6FA9AA-FD56-47BF-8F7E-1F43028C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25" y="795856"/>
            <a:ext cx="8486749" cy="5266288"/>
          </a:xfrm>
        </p:spPr>
      </p:pic>
    </p:spTree>
    <p:extLst>
      <p:ext uri="{BB962C8B-B14F-4D97-AF65-F5344CB8AC3E}">
        <p14:creationId xmlns:p14="http://schemas.microsoft.com/office/powerpoint/2010/main" val="141985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57CE2-AE1D-4C39-ACF9-CB80124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88D260-002C-45D3-ABB8-4B3F4A93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46" y="754727"/>
            <a:ext cx="8619308" cy="5348545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BCCBEF9-EF97-45F3-99EB-FB89ECC8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73" y="5004753"/>
            <a:ext cx="2887087" cy="3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7723A-03EE-4BA1-AC89-F2E302C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18C8B4-0239-4C1F-87DC-5008598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3" y="1651821"/>
            <a:ext cx="5713941" cy="3545675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A5A7408-7158-4944-B5B6-574C8130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26" y="1651821"/>
            <a:ext cx="5713941" cy="35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08FC4-1188-4D60-BBFB-80718AFF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33ECC-0500-4163-8D6B-284D084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169" y="6070862"/>
            <a:ext cx="283684" cy="177537"/>
          </a:xfrm>
        </p:spPr>
        <p:txBody>
          <a:bodyPr>
            <a:normAutofit fontScale="32500" lnSpcReduction="2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FB9DF-2581-4026-96BD-20A61A7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 to 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B51-BD1F-452B-8033-6B0307E2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17094"/>
            <a:ext cx="8946541" cy="1472707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evolution</a:t>
            </a:r>
            <a:r>
              <a:rPr lang="fr-FR" sz="2800" dirty="0"/>
              <a:t> and the </a:t>
            </a:r>
            <a:r>
              <a:rPr lang="fr-FR" sz="2800" dirty="0" err="1"/>
              <a:t>consequences</a:t>
            </a:r>
            <a:r>
              <a:rPr lang="fr-FR" sz="2800" dirty="0"/>
              <a:t> of the air pollution in the world</a:t>
            </a:r>
          </a:p>
        </p:txBody>
      </p:sp>
    </p:spTree>
    <p:extLst>
      <p:ext uri="{BB962C8B-B14F-4D97-AF65-F5344CB8AC3E}">
        <p14:creationId xmlns:p14="http://schemas.microsoft.com/office/powerpoint/2010/main" val="35991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5E0E3-AB9E-422E-980C-E9861FB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Analytic</a:t>
            </a:r>
            <a:r>
              <a:rPr lang="fr-FR" dirty="0"/>
              <a:t>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A32E8-7936-4A4A-9523-F09B7906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970810"/>
          </a:xfrm>
        </p:spPr>
        <p:txBody>
          <a:bodyPr>
            <a:normAutofit/>
          </a:bodyPr>
          <a:lstStyle/>
          <a:p>
            <a:r>
              <a:rPr lang="fr-FR" sz="2400" dirty="0" err="1"/>
              <a:t>See</a:t>
            </a:r>
            <a:r>
              <a:rPr lang="fr-FR" sz="2400" dirty="0"/>
              <a:t> the </a:t>
            </a:r>
            <a:r>
              <a:rPr lang="fr-FR" sz="2400" dirty="0" err="1"/>
              <a:t>evolution</a:t>
            </a:r>
            <a:r>
              <a:rPr lang="fr-FR" sz="2400" dirty="0"/>
              <a:t> and the </a:t>
            </a:r>
            <a:r>
              <a:rPr lang="fr-FR" sz="2400" dirty="0" err="1"/>
              <a:t>repartion</a:t>
            </a:r>
            <a:r>
              <a:rPr lang="fr-FR" sz="2400" dirty="0"/>
              <a:t> of the air pollution in the world</a:t>
            </a:r>
          </a:p>
          <a:p>
            <a:endParaRPr lang="fr-FR" sz="2400" dirty="0"/>
          </a:p>
          <a:p>
            <a:r>
              <a:rPr lang="fr-FR" sz="2400" dirty="0" err="1"/>
              <a:t>See</a:t>
            </a:r>
            <a:r>
              <a:rPr lang="fr-FR" sz="2400" dirty="0"/>
              <a:t> the </a:t>
            </a:r>
            <a:r>
              <a:rPr lang="fr-FR" sz="2400" dirty="0" err="1"/>
              <a:t>effects</a:t>
            </a:r>
            <a:r>
              <a:rPr lang="fr-FR" sz="2400" dirty="0"/>
              <a:t> and the </a:t>
            </a:r>
            <a:r>
              <a:rPr lang="fr-FR" sz="2400" dirty="0" err="1"/>
              <a:t>consequences</a:t>
            </a:r>
            <a:r>
              <a:rPr lang="fr-FR" sz="2400" dirty="0"/>
              <a:t> of </a:t>
            </a:r>
            <a:r>
              <a:rPr lang="fr-FR" sz="2400" dirty="0" err="1"/>
              <a:t>this</a:t>
            </a:r>
            <a:r>
              <a:rPr lang="fr-FR" sz="2400" dirty="0"/>
              <a:t> pollution</a:t>
            </a:r>
          </a:p>
          <a:p>
            <a:endParaRPr lang="fr-FR" sz="2400" dirty="0"/>
          </a:p>
          <a:p>
            <a:r>
              <a:rPr lang="fr-FR" sz="2400" dirty="0" err="1"/>
              <a:t>Understand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of the </a:t>
            </a:r>
            <a:r>
              <a:rPr lang="fr-FR" sz="2400" dirty="0" err="1"/>
              <a:t>reasons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cause </a:t>
            </a:r>
            <a:r>
              <a:rPr lang="fr-FR" sz="2400" dirty="0" err="1"/>
              <a:t>this</a:t>
            </a:r>
            <a:r>
              <a:rPr lang="fr-FR" sz="2400" dirty="0"/>
              <a:t> pollution</a:t>
            </a:r>
          </a:p>
        </p:txBody>
      </p:sp>
    </p:spTree>
    <p:extLst>
      <p:ext uri="{BB962C8B-B14F-4D97-AF65-F5344CB8AC3E}">
        <p14:creationId xmlns:p14="http://schemas.microsoft.com/office/powerpoint/2010/main" val="28108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6FA05-84C0-4E43-857A-0DDD9A0C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 description and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BFEA5-A42E-44D5-9237-8E563EE0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« </a:t>
            </a:r>
            <a:r>
              <a:rPr lang="fr-FR" dirty="0" err="1"/>
              <a:t>Exposure</a:t>
            </a:r>
            <a:r>
              <a:rPr lang="fr-FR" dirty="0"/>
              <a:t> to PM2.5 fine </a:t>
            </a:r>
            <a:r>
              <a:rPr lang="fr-FR" dirty="0" err="1"/>
              <a:t>particles</a:t>
            </a:r>
            <a:r>
              <a:rPr lang="fr-FR" dirty="0"/>
              <a:t> countries »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dirty="0" err="1"/>
              <a:t>Death</a:t>
            </a:r>
            <a:r>
              <a:rPr lang="fr-FR" dirty="0"/>
              <a:t> rate </a:t>
            </a:r>
            <a:r>
              <a:rPr lang="fr-FR" dirty="0" err="1"/>
              <a:t>from</a:t>
            </a:r>
            <a:r>
              <a:rPr lang="fr-FR" dirty="0"/>
              <a:t> ambient </a:t>
            </a:r>
            <a:r>
              <a:rPr lang="fr-FR" dirty="0" err="1"/>
              <a:t>particles</a:t>
            </a:r>
            <a:r>
              <a:rPr lang="fr-FR" dirty="0"/>
              <a:t> air pollution »</a:t>
            </a:r>
          </a:p>
          <a:p>
            <a:endParaRPr lang="fr-FR" dirty="0"/>
          </a:p>
          <a:p>
            <a:r>
              <a:rPr lang="fr-FR" dirty="0"/>
              <a:t>3) « GDP per country($) »</a:t>
            </a:r>
          </a:p>
          <a:p>
            <a:endParaRPr lang="fr-FR" dirty="0"/>
          </a:p>
          <a:p>
            <a:r>
              <a:rPr lang="fr-FR" dirty="0"/>
              <a:t>4) « Emissions of </a:t>
            </a:r>
            <a:r>
              <a:rPr lang="fr-FR" dirty="0" err="1"/>
              <a:t>particles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5) « Air </a:t>
            </a:r>
            <a:r>
              <a:rPr lang="fr-FR" dirty="0" err="1"/>
              <a:t>pollutant</a:t>
            </a:r>
            <a:r>
              <a:rPr lang="fr-FR" dirty="0"/>
              <a:t> </a:t>
            </a:r>
            <a:r>
              <a:rPr lang="fr-FR" dirty="0" err="1"/>
              <a:t>emission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85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106C9-C499-4E85-B2B8-6DA0FA0D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 exploration and </a:t>
            </a:r>
            <a:r>
              <a:rPr lang="fr-FR" dirty="0" err="1"/>
              <a:t>visualization</a:t>
            </a:r>
            <a:endParaRPr lang="fr-FR" dirty="0"/>
          </a:p>
        </p:txBody>
      </p:sp>
      <p:pic>
        <p:nvPicPr>
          <p:cNvPr id="1026" name="Picture 2" descr="RÃ©sultat de recherche d'images pour &quot;bonhomme loupe dossier&quot;">
            <a:extLst>
              <a:ext uri="{FF2B5EF4-FFF2-40B4-BE49-F238E27FC236}">
                <a16:creationId xmlns:a16="http://schemas.microsoft.com/office/drawing/2014/main" id="{8A693A02-1C14-402C-8E4D-AB7CCCA73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44" y="1660998"/>
            <a:ext cx="3175132" cy="23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globe mondialisation donnÃ©es&quot;">
            <a:extLst>
              <a:ext uri="{FF2B5EF4-FFF2-40B4-BE49-F238E27FC236}">
                <a16:creationId xmlns:a16="http://schemas.microsoft.com/office/drawing/2014/main" id="{2C699FEE-0504-429D-AEDD-8C525819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4" y="4374633"/>
            <a:ext cx="3626159" cy="20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bonhomme loupe&quot;">
            <a:extLst>
              <a:ext uri="{FF2B5EF4-FFF2-40B4-BE49-F238E27FC236}">
                <a16:creationId xmlns:a16="http://schemas.microsoft.com/office/drawing/2014/main" id="{326544FB-453F-41D4-ACFB-CA73BE85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6" y="2684835"/>
            <a:ext cx="4622205" cy="346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4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0E7-BAF8-434E-A501-7ABDACAF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Model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557E6-B367-4C7E-A5A8-9B13D44B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 </a:t>
            </a:r>
            <a:r>
              <a:rPr lang="fr-FR" dirty="0" err="1"/>
              <a:t>Map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Bar Chart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3 graph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Number</a:t>
            </a:r>
            <a:endParaRPr lang="fr-FR" dirty="0"/>
          </a:p>
        </p:txBody>
      </p:sp>
      <p:pic>
        <p:nvPicPr>
          <p:cNvPr id="2050" name="Picture 2" descr="RÃ©sultat de recherche d'images pour &quot;carte&quot;">
            <a:extLst>
              <a:ext uri="{FF2B5EF4-FFF2-40B4-BE49-F238E27FC236}">
                <a16:creationId xmlns:a16="http://schemas.microsoft.com/office/drawing/2014/main" id="{7BCC0A07-D96A-4876-B3BE-564954F0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53" y="1486720"/>
            <a:ext cx="2382036" cy="14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bar chart&quot;">
            <a:extLst>
              <a:ext uri="{FF2B5EF4-FFF2-40B4-BE49-F238E27FC236}">
                <a16:creationId xmlns:a16="http://schemas.microsoft.com/office/drawing/2014/main" id="{7F7A9914-FFEB-4543-BA1D-27130535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57" y="2609295"/>
            <a:ext cx="2169066" cy="16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graph&quot;">
            <a:extLst>
              <a:ext uri="{FF2B5EF4-FFF2-40B4-BE49-F238E27FC236}">
                <a16:creationId xmlns:a16="http://schemas.microsoft.com/office/drawing/2014/main" id="{9B06F52A-EEEE-48D3-AE68-EA1537AE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64" y="3623423"/>
            <a:ext cx="2714071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nombre&quot;">
            <a:extLst>
              <a:ext uri="{FF2B5EF4-FFF2-40B4-BE49-F238E27FC236}">
                <a16:creationId xmlns:a16="http://schemas.microsoft.com/office/drawing/2014/main" id="{FDDE55BD-01C0-456C-929E-1196BB8A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57" y="4963254"/>
            <a:ext cx="2289154" cy="15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D5A8-EBE1-45EB-BC93-9BADAC8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19777C-10DF-42F6-9BFE-16CEC7D0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51" y="747408"/>
            <a:ext cx="8642898" cy="5363183"/>
          </a:xfrm>
        </p:spPr>
      </p:pic>
    </p:spTree>
    <p:extLst>
      <p:ext uri="{BB962C8B-B14F-4D97-AF65-F5344CB8AC3E}">
        <p14:creationId xmlns:p14="http://schemas.microsoft.com/office/powerpoint/2010/main" val="220286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53E4A-F51A-48C0-939B-C72E221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D3C50D1-454A-447F-9427-8CE638A0C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43" y="768315"/>
            <a:ext cx="8575513" cy="5321369"/>
          </a:xfrm>
        </p:spPr>
      </p:pic>
    </p:spTree>
    <p:extLst>
      <p:ext uri="{BB962C8B-B14F-4D97-AF65-F5344CB8AC3E}">
        <p14:creationId xmlns:p14="http://schemas.microsoft.com/office/powerpoint/2010/main" val="1080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FF44E-A8A1-4034-91EE-0C37DDD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4F9E91-4B66-4984-A341-E85CD83C2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87" y="780567"/>
            <a:ext cx="8536026" cy="5296866"/>
          </a:xfrm>
        </p:spPr>
      </p:pic>
    </p:spTree>
    <p:extLst>
      <p:ext uri="{BB962C8B-B14F-4D97-AF65-F5344CB8AC3E}">
        <p14:creationId xmlns:p14="http://schemas.microsoft.com/office/powerpoint/2010/main" val="336639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Data Models : Team Alpaga R Pollution</vt:lpstr>
      <vt:lpstr>Introduction to the problem</vt:lpstr>
      <vt:lpstr>Analytic objective</vt:lpstr>
      <vt:lpstr>Data description and preparation</vt:lpstr>
      <vt:lpstr>Data exploration and visualization</vt:lpstr>
      <vt:lpstr>Model explanation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Models : Team Alpaga R Pollution</dc:title>
  <dc:creator>Leo Tavernier</dc:creator>
  <cp:lastModifiedBy>Leo Tavernier</cp:lastModifiedBy>
  <cp:revision>14</cp:revision>
  <dcterms:created xsi:type="dcterms:W3CDTF">2019-05-02T10:49:53Z</dcterms:created>
  <dcterms:modified xsi:type="dcterms:W3CDTF">2019-05-02T16:11:09Z</dcterms:modified>
</cp:coreProperties>
</file>