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01" y="5655733"/>
            <a:ext cx="7766936" cy="926636"/>
          </a:xfrm>
        </p:spPr>
        <p:txBody>
          <a:bodyPr/>
          <a:lstStyle/>
          <a:p>
            <a:r>
              <a:rPr lang="en-US" dirty="0"/>
              <a:t>ICT ,Summer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237066"/>
            <a:ext cx="560493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3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48" y="2653381"/>
            <a:ext cx="6027942" cy="2895851"/>
          </a:xfrm>
        </p:spPr>
      </p:pic>
    </p:spTree>
    <p:extLst>
      <p:ext uri="{BB962C8B-B14F-4D97-AF65-F5344CB8AC3E}">
        <p14:creationId xmlns:p14="http://schemas.microsoft.com/office/powerpoint/2010/main" val="293646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21" y="2160588"/>
            <a:ext cx="6138396" cy="3881437"/>
          </a:xfrm>
        </p:spPr>
      </p:pic>
    </p:spTree>
    <p:extLst>
      <p:ext uri="{BB962C8B-B14F-4D97-AF65-F5344CB8AC3E}">
        <p14:creationId xmlns:p14="http://schemas.microsoft.com/office/powerpoint/2010/main" val="176511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Project On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  Bug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In The Guidance Of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Mr. Santosh Kumar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									Presented By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										Lov Niveriya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										</a:t>
            </a:r>
            <a:r>
              <a:rPr lang="en-US" b="1" dirty="0" err="1">
                <a:solidFill>
                  <a:srgbClr val="00B050"/>
                </a:solidFill>
              </a:rPr>
              <a:t>Diviyansh</a:t>
            </a:r>
            <a:r>
              <a:rPr lang="en-US" b="1" dirty="0">
                <a:solidFill>
                  <a:srgbClr val="00B050"/>
                </a:solidFill>
              </a:rPr>
              <a:t> Kumar </a:t>
            </a:r>
            <a:r>
              <a:rPr lang="en-US" b="1" dirty="0" err="1">
                <a:solidFill>
                  <a:srgbClr val="00B050"/>
                </a:solidFill>
              </a:rPr>
              <a:t>Tyagi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										</a:t>
            </a:r>
            <a:r>
              <a:rPr lang="en-US" b="1" dirty="0" err="1">
                <a:solidFill>
                  <a:srgbClr val="00B050"/>
                </a:solidFill>
              </a:rPr>
              <a:t>Bhoopesh</a:t>
            </a:r>
            <a:r>
              <a:rPr lang="en-US" b="1" dirty="0">
                <a:solidFill>
                  <a:srgbClr val="00B050"/>
                </a:solidFill>
              </a:rPr>
              <a:t> Sharma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										Anupam Patel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8" y="3378200"/>
            <a:ext cx="3318932" cy="33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7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Tracking 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  <a:p>
            <a:r>
              <a:rPr lang="en-US" dirty="0"/>
              <a:t>Admin</a:t>
            </a:r>
          </a:p>
          <a:p>
            <a:r>
              <a:rPr lang="en-US" dirty="0"/>
              <a:t>Developer</a:t>
            </a:r>
          </a:p>
          <a:p>
            <a:r>
              <a:rPr lang="en-US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399953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Manager/Admin</a:t>
            </a:r>
          </a:p>
          <a:p>
            <a:endParaRPr lang="en-US" b="1" dirty="0"/>
          </a:p>
          <a:p>
            <a:r>
              <a:rPr lang="en-US" dirty="0"/>
              <a:t>Admin can add new user or can update the details of the existing user</a:t>
            </a:r>
          </a:p>
          <a:p>
            <a:r>
              <a:rPr lang="en-US" dirty="0"/>
              <a:t>Creates the project and assigns them to the employees for completing</a:t>
            </a:r>
          </a:p>
          <a:p>
            <a:r>
              <a:rPr lang="en-US" dirty="0"/>
              <a:t>Analyzing the project progress assigned to particular employee</a:t>
            </a:r>
          </a:p>
          <a:p>
            <a:r>
              <a:rPr lang="en-US" dirty="0"/>
              <a:t>Adding bug types, severity and status</a:t>
            </a:r>
          </a:p>
          <a:p>
            <a:r>
              <a:rPr lang="en-US" dirty="0"/>
              <a:t>Maintaining Project details, developer details and tester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4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list of assigned projects</a:t>
            </a:r>
          </a:p>
          <a:p>
            <a:r>
              <a:rPr lang="en-US" dirty="0"/>
              <a:t>Responsible for bug status </a:t>
            </a:r>
            <a:r>
              <a:rPr lang="en-US" dirty="0" err="1"/>
              <a:t>updation</a:t>
            </a:r>
            <a:endParaRPr lang="en-US" dirty="0"/>
          </a:p>
          <a:p>
            <a:r>
              <a:rPr lang="en-US" dirty="0"/>
              <a:t>Reset and edit his information like passwords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list of  assigned projects</a:t>
            </a:r>
          </a:p>
          <a:p>
            <a:r>
              <a:rPr lang="en-US" dirty="0"/>
              <a:t>Add bug details</a:t>
            </a:r>
          </a:p>
          <a:p>
            <a:r>
              <a:rPr lang="en-US" dirty="0"/>
              <a:t>View Bug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4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: Windows XP /2003 or Linux or Solaris</a:t>
            </a:r>
          </a:p>
          <a:p>
            <a:r>
              <a:rPr lang="en-US" dirty="0"/>
              <a:t>Programming Language : Java</a:t>
            </a:r>
          </a:p>
          <a:p>
            <a:r>
              <a:rPr lang="en-US" dirty="0"/>
              <a:t>Web Applications : JDBC</a:t>
            </a:r>
          </a:p>
          <a:p>
            <a:r>
              <a:rPr lang="en-US" dirty="0"/>
              <a:t>Database : 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/>
              <a:t>Client-side </a:t>
            </a:r>
            <a:r>
              <a:rPr lang="en-US" dirty="0"/>
              <a:t>Scripting : 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9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of Employee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06" y="2207572"/>
            <a:ext cx="5837426" cy="3787468"/>
          </a:xfrm>
        </p:spPr>
      </p:pic>
    </p:spTree>
    <p:extLst>
      <p:ext uri="{BB962C8B-B14F-4D97-AF65-F5344CB8AC3E}">
        <p14:creationId xmlns:p14="http://schemas.microsoft.com/office/powerpoint/2010/main" val="176369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0" y="2160588"/>
            <a:ext cx="6306438" cy="3881437"/>
          </a:xfrm>
        </p:spPr>
      </p:pic>
    </p:spTree>
    <p:extLst>
      <p:ext uri="{BB962C8B-B14F-4D97-AF65-F5344CB8AC3E}">
        <p14:creationId xmlns:p14="http://schemas.microsoft.com/office/powerpoint/2010/main" val="2772935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125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ICT ,Summer Training</vt:lpstr>
      <vt:lpstr>Project On    Bug Tracking System</vt:lpstr>
      <vt:lpstr>Bug Tracking System Modules</vt:lpstr>
      <vt:lpstr>Module Description</vt:lpstr>
      <vt:lpstr>Developer</vt:lpstr>
      <vt:lpstr>Tester</vt:lpstr>
      <vt:lpstr>Minimum Software Requirements</vt:lpstr>
      <vt:lpstr>Database of Employee</vt:lpstr>
      <vt:lpstr>BugReport</vt:lpstr>
      <vt:lpstr>project</vt:lpstr>
      <vt:lpstr>Bug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,Summer Training</dc:title>
  <dc:creator>lov niveriya</dc:creator>
  <cp:lastModifiedBy>user</cp:lastModifiedBy>
  <cp:revision>6</cp:revision>
  <dcterms:created xsi:type="dcterms:W3CDTF">2019-07-07T11:15:07Z</dcterms:created>
  <dcterms:modified xsi:type="dcterms:W3CDTF">2019-07-07T14:50:28Z</dcterms:modified>
</cp:coreProperties>
</file>