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92" r:id="rId3"/>
    <p:sldId id="289" r:id="rId4"/>
    <p:sldId id="272" r:id="rId5"/>
    <p:sldId id="290" r:id="rId6"/>
    <p:sldId id="291" r:id="rId7"/>
    <p:sldId id="279" r:id="rId8"/>
    <p:sldId id="261" r:id="rId9"/>
    <p:sldId id="300" r:id="rId10"/>
    <p:sldId id="295" r:id="rId11"/>
    <p:sldId id="296" r:id="rId12"/>
    <p:sldId id="282" r:id="rId13"/>
    <p:sldId id="301" r:id="rId14"/>
    <p:sldId id="299" r:id="rId15"/>
    <p:sldId id="308" r:id="rId16"/>
    <p:sldId id="298" r:id="rId17"/>
    <p:sldId id="302" r:id="rId18"/>
    <p:sldId id="303" r:id="rId19"/>
    <p:sldId id="304" r:id="rId20"/>
    <p:sldId id="332" r:id="rId21"/>
    <p:sldId id="335" r:id="rId22"/>
    <p:sldId id="334" r:id="rId23"/>
    <p:sldId id="333" r:id="rId24"/>
    <p:sldId id="306" r:id="rId25"/>
    <p:sldId id="315" r:id="rId26"/>
    <p:sldId id="316" r:id="rId27"/>
    <p:sldId id="317" r:id="rId28"/>
    <p:sldId id="307" r:id="rId29"/>
    <p:sldId id="309" r:id="rId30"/>
    <p:sldId id="310" r:id="rId31"/>
    <p:sldId id="311" r:id="rId32"/>
    <p:sldId id="284" r:id="rId33"/>
    <p:sldId id="329" r:id="rId34"/>
    <p:sldId id="330" r:id="rId35"/>
    <p:sldId id="331" r:id="rId36"/>
    <p:sldId id="312" r:id="rId37"/>
    <p:sldId id="318" r:id="rId38"/>
    <p:sldId id="319" r:id="rId39"/>
    <p:sldId id="320" r:id="rId40"/>
    <p:sldId id="321" r:id="rId41"/>
    <p:sldId id="322" r:id="rId42"/>
    <p:sldId id="323" r:id="rId43"/>
    <p:sldId id="326" r:id="rId44"/>
    <p:sldId id="287" r:id="rId45"/>
    <p:sldId id="313" r:id="rId46"/>
    <p:sldId id="327" r:id="rId47"/>
    <p:sldId id="314"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78B"/>
    <a:srgbClr val="5DB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5129" autoAdjust="0"/>
  </p:normalViewPr>
  <p:slideViewPr>
    <p:cSldViewPr snapToGrid="0">
      <p:cViewPr varScale="1">
        <p:scale>
          <a:sx n="47" d="100"/>
          <a:sy n="47" d="100"/>
        </p:scale>
        <p:origin x="1620" y="48"/>
      </p:cViewPr>
      <p:guideLst/>
    </p:cSldViewPr>
  </p:slideViewPr>
  <p:outlineViewPr>
    <p:cViewPr>
      <p:scale>
        <a:sx n="33" d="100"/>
        <a:sy n="33" d="100"/>
      </p:scale>
      <p:origin x="0" y="0"/>
    </p:cViewPr>
  </p:outlineViewPr>
  <p:notesTextViewPr>
    <p:cViewPr>
      <p:scale>
        <a:sx n="3" d="2"/>
        <a:sy n="3" d="2"/>
      </p:scale>
      <p:origin x="0" y="-57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67233-0FEB-4686-9B49-3671D503DA37}" type="datetimeFigureOut">
              <a:rPr lang="fr-FR" smtClean="0"/>
              <a:t>21/01/2023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B2916-3495-475D-8916-DB57AAFFF5E1}" type="slidenum">
              <a:rPr lang="fr-FR" smtClean="0"/>
              <a:t>‹N°›</a:t>
            </a:fld>
            <a:endParaRPr lang="fr-FR"/>
          </a:p>
        </p:txBody>
      </p:sp>
    </p:spTree>
    <p:extLst>
      <p:ext uri="{BB962C8B-B14F-4D97-AF65-F5344CB8AC3E}">
        <p14:creationId xmlns:p14="http://schemas.microsoft.com/office/powerpoint/2010/main" val="418600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lvl="0" indent="0" algn="l" rtl="0">
              <a:spcBef>
                <a:spcPts val="0"/>
              </a:spcBef>
              <a:spcAft>
                <a:spcPts val="0"/>
              </a:spcAft>
              <a:buClr>
                <a:schemeClr val="dk1"/>
              </a:buClr>
              <a:buSzPts val="1100"/>
              <a:buFont typeface="Arial" panose="020B0604020202020204"/>
              <a:buNone/>
            </a:pPr>
            <a:r>
              <a:rPr lang="fr-FR" kern="1200" dirty="0">
                <a:solidFill>
                  <a:schemeClr val="tx1"/>
                </a:solidFill>
                <a:effectLst/>
                <a:latin typeface="+mn-lt"/>
                <a:ea typeface="+mn-ea"/>
                <a:cs typeface="+mn-cs"/>
                <a:sym typeface="+mn-ea"/>
              </a:rPr>
              <a:t>Merci de m’avoir cédé la parole.</a:t>
            </a:r>
          </a:p>
          <a:p>
            <a:pPr marL="0" lvl="0" indent="0" algn="l" rtl="0">
              <a:spcBef>
                <a:spcPts val="0"/>
              </a:spcBef>
              <a:spcAft>
                <a:spcPts val="0"/>
              </a:spcAft>
              <a:buClr>
                <a:schemeClr val="dk1"/>
              </a:buClr>
              <a:buSzPts val="1100"/>
              <a:buFont typeface="Arial" panose="020B0604020202020204"/>
              <a:buNone/>
            </a:pPr>
            <a:r>
              <a:rPr lang="fr-FR" kern="1200" dirty="0">
                <a:solidFill>
                  <a:schemeClr val="tx1"/>
                </a:solidFill>
                <a:effectLst/>
                <a:latin typeface="+mn-lt"/>
                <a:ea typeface="+mn-ea"/>
                <a:cs typeface="+mn-cs"/>
                <a:sym typeface="+mn-ea"/>
              </a:rPr>
              <a:t>Honorable assistants, messieurs les membre de jury, bonjour.</a:t>
            </a:r>
          </a:p>
          <a:p>
            <a:pPr marL="0" lvl="0" indent="0" algn="l" rtl="0">
              <a:spcBef>
                <a:spcPts val="0"/>
              </a:spcBef>
              <a:spcAft>
                <a:spcPts val="0"/>
              </a:spcAft>
              <a:buClr>
                <a:schemeClr val="dk1"/>
              </a:buClr>
              <a:buSzPts val="1100"/>
              <a:buFont typeface="Arial" panose="020B0604020202020204"/>
              <a:buNone/>
            </a:pPr>
            <a:r>
              <a:rPr lang="fr-FR" kern="1200" dirty="0">
                <a:solidFill>
                  <a:schemeClr val="tx1"/>
                </a:solidFill>
                <a:effectLst/>
                <a:latin typeface="+mn-lt"/>
                <a:ea typeface="+mn-ea"/>
                <a:cs typeface="+mn-cs"/>
                <a:sym typeface="+mn-ea"/>
              </a:rPr>
              <a:t>J’ai l’honneur de vous présenter mon mémoire de fin d’études, pour l’obtention du diplôme de licence professionnelle en informatique, intitulé « Conception et réalisation d’un chatbot messenger pour Zomatel », présenté par moi AVOTRINIAINA Francina.</a:t>
            </a:r>
            <a:endParaRPr lang="fr-FR" dirty="0">
              <a:latin typeface="+mn-lt"/>
            </a:endParaRPr>
          </a:p>
          <a:p>
            <a:endParaRPr lang="fr-FR" dirty="0"/>
          </a:p>
        </p:txBody>
      </p:sp>
      <p:sp>
        <p:nvSpPr>
          <p:cNvPr id="4" name="Espace réservé du numéro de diapositive 3"/>
          <p:cNvSpPr>
            <a:spLocks noGrp="1"/>
          </p:cNvSpPr>
          <p:nvPr>
            <p:ph type="sldNum" sz="quarter" idx="10"/>
          </p:nvPr>
        </p:nvSpPr>
        <p:spPr/>
        <p:txBody>
          <a:bodyPr/>
          <a:lstStyle/>
          <a:p>
            <a:fld id="{EBCB2916-3495-475D-8916-DB57AAFFF5E1}" type="slidenum">
              <a:rPr lang="fr-FR" smtClean="0"/>
              <a:t>1</a:t>
            </a:fld>
            <a:endParaRPr lang="fr-FR"/>
          </a:p>
        </p:txBody>
      </p:sp>
    </p:spTree>
    <p:extLst>
      <p:ext uri="{BB962C8B-B14F-4D97-AF65-F5344CB8AC3E}">
        <p14:creationId xmlns:p14="http://schemas.microsoft.com/office/powerpoint/2010/main" val="3125909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Ses missions sont :</a:t>
            </a:r>
          </a:p>
          <a:p>
            <a:pPr marL="171450" indent="-171450">
              <a:buFontTx/>
              <a:buChar char="-"/>
            </a:pPr>
            <a:r>
              <a:rPr lang="fr-FR" dirty="0"/>
              <a:t>De fournir des connaissances de base en informatique</a:t>
            </a:r>
          </a:p>
          <a:p>
            <a:pPr marL="171450" indent="-171450">
              <a:buFontTx/>
              <a:buChar char="-"/>
            </a:pPr>
            <a:r>
              <a:rPr lang="fr-FR" dirty="0"/>
              <a:t>Transmettre le savoir faire requis à travers la professionnalisation</a:t>
            </a:r>
          </a:p>
          <a:p>
            <a:pPr marL="171450" indent="-171450">
              <a:buFontTx/>
              <a:buChar char="-"/>
            </a:pPr>
            <a:r>
              <a:rPr lang="fr-FR" dirty="0"/>
              <a:t>Et initier aux activités de recherche</a:t>
            </a:r>
          </a:p>
          <a:p>
            <a:pPr marL="17145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10</a:t>
            </a:fld>
            <a:endParaRPr lang="fr-FR"/>
          </a:p>
        </p:txBody>
      </p:sp>
    </p:spTree>
    <p:extLst>
      <p:ext uri="{BB962C8B-B14F-4D97-AF65-F5344CB8AC3E}">
        <p14:creationId xmlns:p14="http://schemas.microsoft.com/office/powerpoint/2010/main" val="3831209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ENI possède 3 parcours :</a:t>
            </a:r>
          </a:p>
          <a:p>
            <a:pPr marL="171450" indent="-171450">
              <a:buFontTx/>
              <a:buChar char="-"/>
            </a:pPr>
            <a:r>
              <a:rPr lang="fr-FR" dirty="0"/>
              <a:t>Génie Logiciel et Base de Données</a:t>
            </a:r>
          </a:p>
          <a:p>
            <a:pPr marL="171450" indent="-171450">
              <a:buFontTx/>
              <a:buChar char="-"/>
            </a:pPr>
            <a:r>
              <a:rPr lang="fr-FR" dirty="0"/>
              <a:t>Administration des Systèmes et Réseaux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Et Informatique Générale</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11</a:t>
            </a:fld>
            <a:endParaRPr lang="fr-FR"/>
          </a:p>
        </p:txBody>
      </p:sp>
    </p:spTree>
    <p:extLst>
      <p:ext uri="{BB962C8B-B14F-4D97-AF65-F5344CB8AC3E}">
        <p14:creationId xmlns:p14="http://schemas.microsoft.com/office/powerpoint/2010/main" val="95758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donc l’organisation de l’ENI </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12</a:t>
            </a:fld>
            <a:endParaRPr lang="fr-FR"/>
          </a:p>
        </p:txBody>
      </p:sp>
    </p:spTree>
    <p:extLst>
      <p:ext uri="{BB962C8B-B14F-4D97-AF65-F5344CB8AC3E}">
        <p14:creationId xmlns:p14="http://schemas.microsoft.com/office/powerpoint/2010/main" val="2673700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Maintenant, passons dans la présentation de l’entreprise d’accueil « ARATO »</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13</a:t>
            </a:fld>
            <a:endParaRPr lang="fr-FR"/>
          </a:p>
        </p:txBody>
      </p:sp>
    </p:spTree>
    <p:extLst>
      <p:ext uri="{BB962C8B-B14F-4D97-AF65-F5344CB8AC3E}">
        <p14:creationId xmlns:p14="http://schemas.microsoft.com/office/powerpoint/2010/main" val="1647486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ARATO est une Entreprise de Service Numérique basé à Fianarantsoa</a:t>
            </a:r>
          </a:p>
          <a:p>
            <a:r>
              <a:rPr lang="fr-FR" dirty="0"/>
              <a:t>On peut joindre ARATO à travers le contact afficher sur le slide et en visitant leur site web</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14</a:t>
            </a:fld>
            <a:endParaRPr lang="fr-FR"/>
          </a:p>
        </p:txBody>
      </p:sp>
    </p:spTree>
    <p:extLst>
      <p:ext uri="{BB962C8B-B14F-4D97-AF65-F5344CB8AC3E}">
        <p14:creationId xmlns:p14="http://schemas.microsoft.com/office/powerpoint/2010/main" val="2048394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activités principales d’ARATO sont:</a:t>
            </a:r>
          </a:p>
          <a:p>
            <a:pPr marL="171450" indent="-171450">
              <a:buFontTx/>
              <a:buChar char="-"/>
            </a:pPr>
            <a:r>
              <a:rPr lang="fr-FR" dirty="0"/>
              <a:t>Externalisation des services informatiques d’une entreprise</a:t>
            </a:r>
          </a:p>
          <a:p>
            <a:pPr marL="171450" indent="-171450">
              <a:buFontTx/>
              <a:buChar char="-"/>
            </a:pPr>
            <a:r>
              <a:rPr lang="fr-FR" dirty="0"/>
              <a:t>Création d’application web et mobile</a:t>
            </a:r>
          </a:p>
          <a:p>
            <a:pPr marL="171450" indent="-171450">
              <a:buFontTx/>
              <a:buChar char="-"/>
            </a:pPr>
            <a:r>
              <a:rPr lang="fr-FR" dirty="0"/>
              <a:t>Et aussi développement et implémentation des algorithmes Intelligence Artificielle</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15</a:t>
            </a:fld>
            <a:endParaRPr lang="fr-FR"/>
          </a:p>
        </p:txBody>
      </p:sp>
    </p:spTree>
    <p:extLst>
      <p:ext uri="{BB962C8B-B14F-4D97-AF65-F5344CB8AC3E}">
        <p14:creationId xmlns:p14="http://schemas.microsoft.com/office/powerpoint/2010/main" val="3832830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Celui-ci est l’organisation d’ARATO</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16</a:t>
            </a:fld>
            <a:endParaRPr lang="fr-FR"/>
          </a:p>
        </p:txBody>
      </p:sp>
    </p:spTree>
    <p:extLst>
      <p:ext uri="{BB962C8B-B14F-4D97-AF65-F5344CB8AC3E}">
        <p14:creationId xmlns:p14="http://schemas.microsoft.com/office/powerpoint/2010/main" val="1196120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Entrons maintenant dans la description du projet,</a:t>
            </a:r>
          </a:p>
          <a:p>
            <a:r>
              <a:rPr lang="fr-FR" dirty="0"/>
              <a:t>Lors de notre rencontre avec la responsable de la télécommunication du Zomatel, nous avons remarqué qu'elle ne peut pas répondre instantanément aux messages des clients reçus sur leur page Facebook, car elle doit répondre à chaque message un par un.</a:t>
            </a:r>
          </a:p>
          <a:p>
            <a:r>
              <a:rPr lang="fr-FR" dirty="0"/>
              <a:t>C’est alors la raison pour laquelle nous avons conçu et développé un chatbot messenger, en permettant les utilisateurs de poser des questions et de recevoir rapidement des réponses précises.</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17</a:t>
            </a:fld>
            <a:endParaRPr lang="fr-FR"/>
          </a:p>
        </p:txBody>
      </p:sp>
    </p:spTree>
    <p:extLst>
      <p:ext uri="{BB962C8B-B14F-4D97-AF65-F5344CB8AC3E}">
        <p14:creationId xmlns:p14="http://schemas.microsoft.com/office/powerpoint/2010/main" val="1532948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Maintenant, nous allons entrer dans la partie « Analyse et conception »</a:t>
            </a:r>
          </a:p>
        </p:txBody>
      </p:sp>
      <p:sp>
        <p:nvSpPr>
          <p:cNvPr id="4" name="Espace réservé du numéro de diapositive 3"/>
          <p:cNvSpPr>
            <a:spLocks noGrp="1"/>
          </p:cNvSpPr>
          <p:nvPr>
            <p:ph type="sldNum" sz="quarter" idx="10"/>
          </p:nvPr>
        </p:nvSpPr>
        <p:spPr/>
        <p:txBody>
          <a:bodyPr/>
          <a:lstStyle/>
          <a:p>
            <a:fld id="{EBCB2916-3495-475D-8916-DB57AAFFF5E1}" type="slidenum">
              <a:rPr lang="fr-FR" smtClean="0"/>
              <a:t>18</a:t>
            </a:fld>
            <a:endParaRPr lang="fr-FR"/>
          </a:p>
        </p:txBody>
      </p:sp>
    </p:spTree>
    <p:extLst>
      <p:ext uri="{BB962C8B-B14F-4D97-AF65-F5344CB8AC3E}">
        <p14:creationId xmlns:p14="http://schemas.microsoft.com/office/powerpoint/2010/main" val="381182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 Zomatel, il y a une responsable de télécommunication, qui est chargée de répondre les messages reçus dans leur page Facebook.</a:t>
            </a:r>
          </a:p>
          <a:p>
            <a:r>
              <a:rPr lang="fr-FR" dirty="0"/>
              <a:t>Toutes les demandes de client dans ce page ne seront répondues, que dans l’heure de travail de cette responsable qui est 8 heures de travail par jour.</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19</a:t>
            </a:fld>
            <a:endParaRPr lang="fr-FR"/>
          </a:p>
        </p:txBody>
      </p:sp>
    </p:spTree>
    <p:extLst>
      <p:ext uri="{BB962C8B-B14F-4D97-AF65-F5344CB8AC3E}">
        <p14:creationId xmlns:p14="http://schemas.microsoft.com/office/powerpoint/2010/main" val="2809572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Pendant la présentation, nous allons passer en revue les étapes suivantes.</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2</a:t>
            </a:fld>
            <a:endParaRPr lang="fr-FR"/>
          </a:p>
        </p:txBody>
      </p:sp>
    </p:spTree>
    <p:extLst>
      <p:ext uri="{BB962C8B-B14F-4D97-AF65-F5344CB8AC3E}">
        <p14:creationId xmlns:p14="http://schemas.microsoft.com/office/powerpoint/2010/main" val="3565975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Alors nous avons proposés deux solutions, dont chacune a ses propres avantages et inconvénients:</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20</a:t>
            </a:fld>
            <a:endParaRPr lang="fr-FR"/>
          </a:p>
        </p:txBody>
      </p:sp>
    </p:spTree>
    <p:extLst>
      <p:ext uri="{BB962C8B-B14F-4D97-AF65-F5344CB8AC3E}">
        <p14:creationId xmlns:p14="http://schemas.microsoft.com/office/powerpoint/2010/main" val="643997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première est d’ acheter un logiciel de chatbot messenger nommé « Chatfuel »</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21</a:t>
            </a:fld>
            <a:endParaRPr lang="fr-FR"/>
          </a:p>
        </p:txBody>
      </p:sp>
    </p:spTree>
    <p:extLst>
      <p:ext uri="{BB962C8B-B14F-4D97-AF65-F5344CB8AC3E}">
        <p14:creationId xmlns:p14="http://schemas.microsoft.com/office/powerpoint/2010/main" val="3914386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Et la deuxième est de concevoir et réaliser un chatbot messenger </a:t>
            </a:r>
          </a:p>
          <a:p>
            <a:pPr marL="0" indent="0">
              <a:buFontTx/>
              <a:buNone/>
            </a:pPr>
            <a:r>
              <a:rPr lang="fr-FR" dirty="0"/>
              <a:t>En raison de frais mensuels élevés et du risque de non-conformité aux besoins de l’utilisateur dans la première option</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22</a:t>
            </a:fld>
            <a:endParaRPr lang="fr-FR"/>
          </a:p>
        </p:txBody>
      </p:sp>
    </p:spTree>
    <p:extLst>
      <p:ext uri="{BB962C8B-B14F-4D97-AF65-F5344CB8AC3E}">
        <p14:creationId xmlns:p14="http://schemas.microsoft.com/office/powerpoint/2010/main" val="1874228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choisi la deuxième solution car elle offre une configuration facile pour répondre à diverses demandes, en plus de n’avoir à payer qu’une seule fois.</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23</a:t>
            </a:fld>
            <a:endParaRPr lang="fr-FR"/>
          </a:p>
        </p:txBody>
      </p:sp>
    </p:spTree>
    <p:extLst>
      <p:ext uri="{BB962C8B-B14F-4D97-AF65-F5344CB8AC3E}">
        <p14:creationId xmlns:p14="http://schemas.microsoft.com/office/powerpoint/2010/main" val="2273668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Pendant la phase de conception, on a utilisé un langage de modélisation UML</a:t>
            </a:r>
          </a:p>
          <a:p>
            <a:r>
              <a:rPr lang="fr-FR" dirty="0"/>
              <a:t>Il y a divers diagrammes dans UML, cependant, ceux que nous allons aborder dans notre présentation seront:</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24</a:t>
            </a:fld>
            <a:endParaRPr lang="fr-FR"/>
          </a:p>
        </p:txBody>
      </p:sp>
    </p:spTree>
    <p:extLst>
      <p:ext uri="{BB962C8B-B14F-4D97-AF65-F5344CB8AC3E}">
        <p14:creationId xmlns:p14="http://schemas.microsoft.com/office/powerpoint/2010/main" val="3967582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de cas d’utilisation</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25</a:t>
            </a:fld>
            <a:endParaRPr lang="fr-FR"/>
          </a:p>
        </p:txBody>
      </p:sp>
    </p:spTree>
    <p:extLst>
      <p:ext uri="{BB962C8B-B14F-4D97-AF65-F5344CB8AC3E}">
        <p14:creationId xmlns:p14="http://schemas.microsoft.com/office/powerpoint/2010/main" val="113318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de séquence système</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26</a:t>
            </a:fld>
            <a:endParaRPr lang="fr-FR"/>
          </a:p>
        </p:txBody>
      </p:sp>
    </p:spTree>
    <p:extLst>
      <p:ext uri="{BB962C8B-B14F-4D97-AF65-F5344CB8AC3E}">
        <p14:creationId xmlns:p14="http://schemas.microsoft.com/office/powerpoint/2010/main" val="2662218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le diagramme de classe.</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27</a:t>
            </a:fld>
            <a:endParaRPr lang="fr-FR"/>
          </a:p>
        </p:txBody>
      </p:sp>
    </p:spTree>
    <p:extLst>
      <p:ext uri="{BB962C8B-B14F-4D97-AF65-F5344CB8AC3E}">
        <p14:creationId xmlns:p14="http://schemas.microsoft.com/office/powerpoint/2010/main" val="763613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le diagramme de cas d’utilisation, nous avons :</a:t>
            </a:r>
          </a:p>
          <a:p>
            <a:pPr marL="171450" indent="-171450">
              <a:buFontTx/>
              <a:buChar char="-"/>
            </a:pPr>
            <a:r>
              <a:rPr lang="fr-FR" dirty="0"/>
              <a:t>Les cas d’utilisations « Créer utilisateur » ,« S’authentifier »,« Gérer contact »,« Gérer les prix de livraison et de piscine »,</a:t>
            </a:r>
          </a:p>
          <a:p>
            <a:pPr marL="171450" indent="-171450">
              <a:buFontTx/>
              <a:buChar char="-"/>
            </a:pPr>
            <a:r>
              <a:rPr lang="fr-FR" dirty="0"/>
              <a:t>Et  « Gérer les tarifs des chambres et des pizzas », qui montrent comment les utilisateurs peuvent gérer ces éléments dans le système.</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28</a:t>
            </a:fld>
            <a:endParaRPr lang="fr-FR"/>
          </a:p>
        </p:txBody>
      </p:sp>
    </p:spTree>
    <p:extLst>
      <p:ext uri="{BB962C8B-B14F-4D97-AF65-F5344CB8AC3E}">
        <p14:creationId xmlns:p14="http://schemas.microsoft.com/office/powerpoint/2010/main" val="2867579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le diagramme de séquence, nous allons prendre le cas d’utilisation « Gérer les tarifs des chambres »</a:t>
            </a:r>
          </a:p>
          <a:p>
            <a:r>
              <a:rPr lang="fr-FR" dirty="0"/>
              <a:t>Le diagramme de séquence système nous donnera une vue d’ensemble des interactions entre les différents acteurs et nous aidera à comprendre comment ils fonctionnent ensemble pour gérer les tarifs de la chambre.</a:t>
            </a:r>
          </a:p>
          <a:p>
            <a:r>
              <a:rPr lang="fr-FR" dirty="0"/>
              <a:t>Les acteurs impliqués dans cette situation sont les utilisateurs et le système de gestion des tarifs des chambres.</a:t>
            </a:r>
          </a:p>
          <a:p>
            <a:r>
              <a:rPr lang="fr-FR" dirty="0"/>
              <a:t>L’utilisateur est responsable de demander des modifications aux tarifs des chambres. Et le système est responsable de traiter ces demandes et de mettre à jour les informations dans la base de données.</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29</a:t>
            </a:fld>
            <a:endParaRPr lang="fr-FR"/>
          </a:p>
        </p:txBody>
      </p:sp>
    </p:spTree>
    <p:extLst>
      <p:ext uri="{BB962C8B-B14F-4D97-AF65-F5344CB8AC3E}">
        <p14:creationId xmlns:p14="http://schemas.microsoft.com/office/powerpoint/2010/main" val="2937298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Au début, nous allons nous concentrer dans la partie présentations</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3</a:t>
            </a:fld>
            <a:endParaRPr lang="fr-FR"/>
          </a:p>
        </p:txBody>
      </p:sp>
    </p:spTree>
    <p:extLst>
      <p:ext uri="{BB962C8B-B14F-4D97-AF65-F5344CB8AC3E}">
        <p14:creationId xmlns:p14="http://schemas.microsoft.com/office/powerpoint/2010/main" val="4231357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le diagramme de classe que nous allons étudier représente les relations entre les différentes classes.</a:t>
            </a:r>
          </a:p>
          <a:p>
            <a:r>
              <a:rPr lang="fr-FR" dirty="0"/>
              <a:t>Les classes représentées sur le diagramme  incluent : User, Chambre, Livraison, Piscine, Contact et Pizza</a:t>
            </a:r>
          </a:p>
          <a:p>
            <a:r>
              <a:rPr lang="fr-FR" dirty="0"/>
              <a:t>La classe User est la classe principale qui représente les utilisateurs qui interagissent avec le système. </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30</a:t>
            </a:fld>
            <a:endParaRPr lang="fr-FR"/>
          </a:p>
        </p:txBody>
      </p:sp>
    </p:spTree>
    <p:extLst>
      <p:ext uri="{BB962C8B-B14F-4D97-AF65-F5344CB8AC3E}">
        <p14:creationId xmlns:p14="http://schemas.microsoft.com/office/powerpoint/2010/main" val="158190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l’architecture de l’application</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31</a:t>
            </a:fld>
            <a:endParaRPr lang="fr-FR"/>
          </a:p>
        </p:txBody>
      </p:sp>
    </p:spTree>
    <p:extLst>
      <p:ext uri="{BB962C8B-B14F-4D97-AF65-F5344CB8AC3E}">
        <p14:creationId xmlns:p14="http://schemas.microsoft.com/office/powerpoint/2010/main" val="2238711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utilisé l’architecture en trois couches</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32</a:t>
            </a:fld>
            <a:endParaRPr lang="fr-FR"/>
          </a:p>
        </p:txBody>
      </p:sp>
    </p:spTree>
    <p:extLst>
      <p:ext uri="{BB962C8B-B14F-4D97-AF65-F5344CB8AC3E}">
        <p14:creationId xmlns:p14="http://schemas.microsoft.com/office/powerpoint/2010/main" val="585027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utilisé l’architecture en trois couches:</a:t>
            </a:r>
          </a:p>
          <a:p>
            <a:r>
              <a:rPr lang="fr-FR" dirty="0"/>
              <a:t>-   La couche présentation qui est responsable de gérer l’interface utilisateur ou UI</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33</a:t>
            </a:fld>
            <a:endParaRPr lang="fr-FR"/>
          </a:p>
        </p:txBody>
      </p:sp>
    </p:spTree>
    <p:extLst>
      <p:ext uri="{BB962C8B-B14F-4D97-AF65-F5344CB8AC3E}">
        <p14:creationId xmlns:p14="http://schemas.microsoft.com/office/powerpoint/2010/main" val="795168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La couche d’application qui est responsable de gérer les calculs nécessaires pour traiter les demandent des utilisateurs ( ici nous avons le serveur d’application </a:t>
            </a:r>
            <a:r>
              <a:rPr lang="fr-FR" dirty="0" err="1"/>
              <a:t>ampalibe</a:t>
            </a:r>
            <a:r>
              <a:rPr lang="fr-FR" dirty="0"/>
              <a:t> et serveurs de base de données </a:t>
            </a:r>
            <a:r>
              <a:rPr lang="fr-FR" dirty="0" err="1"/>
              <a:t>uvicorn</a:t>
            </a:r>
            <a:r>
              <a:rPr lang="fr-FR" dirty="0"/>
              <a:t> )</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34</a:t>
            </a:fld>
            <a:endParaRPr lang="fr-FR"/>
          </a:p>
        </p:txBody>
      </p:sp>
    </p:spTree>
    <p:extLst>
      <p:ext uri="{BB962C8B-B14F-4D97-AF65-F5344CB8AC3E}">
        <p14:creationId xmlns:p14="http://schemas.microsoft.com/office/powerpoint/2010/main" val="2612841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Et enfin la couche de données qui est responsable de gérer les données de l’application ( dans nos cas on a utilisé la base de données SQLite )</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35</a:t>
            </a:fld>
            <a:endParaRPr lang="fr-FR"/>
          </a:p>
        </p:txBody>
      </p:sp>
    </p:spTree>
    <p:extLst>
      <p:ext uri="{BB962C8B-B14F-4D97-AF65-F5344CB8AC3E}">
        <p14:creationId xmlns:p14="http://schemas.microsoft.com/office/powerpoint/2010/main" val="812379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Dans la partie réalisation,</a:t>
            </a:r>
          </a:p>
        </p:txBody>
      </p:sp>
      <p:sp>
        <p:nvSpPr>
          <p:cNvPr id="4" name="Espace réservé du numéro de diapositive 3"/>
          <p:cNvSpPr>
            <a:spLocks noGrp="1"/>
          </p:cNvSpPr>
          <p:nvPr>
            <p:ph type="sldNum" sz="quarter" idx="10"/>
          </p:nvPr>
        </p:nvSpPr>
        <p:spPr/>
        <p:txBody>
          <a:bodyPr/>
          <a:lstStyle/>
          <a:p>
            <a:fld id="{EBCB2916-3495-475D-8916-DB57AAFFF5E1}" type="slidenum">
              <a:rPr lang="fr-FR" smtClean="0"/>
              <a:t>36</a:t>
            </a:fld>
            <a:endParaRPr lang="fr-FR"/>
          </a:p>
        </p:txBody>
      </p:sp>
    </p:spTree>
    <p:extLst>
      <p:ext uri="{BB962C8B-B14F-4D97-AF65-F5344CB8AC3E}">
        <p14:creationId xmlns:p14="http://schemas.microsoft.com/office/powerpoint/2010/main" val="1261899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utilisé Visual Paradigm pour concevoir et modéliser les besoins</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37</a:t>
            </a:fld>
            <a:endParaRPr lang="fr-FR"/>
          </a:p>
        </p:txBody>
      </p:sp>
    </p:spTree>
    <p:extLst>
      <p:ext uri="{BB962C8B-B14F-4D97-AF65-F5344CB8AC3E}">
        <p14:creationId xmlns:p14="http://schemas.microsoft.com/office/powerpoint/2010/main" val="2399091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Python comme langage de programmation.</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38</a:t>
            </a:fld>
            <a:endParaRPr lang="fr-FR"/>
          </a:p>
        </p:txBody>
      </p:sp>
    </p:spTree>
    <p:extLst>
      <p:ext uri="{BB962C8B-B14F-4D97-AF65-F5344CB8AC3E}">
        <p14:creationId xmlns:p14="http://schemas.microsoft.com/office/powerpoint/2010/main" val="2577421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Ampalibe Framework pour de développement du chatbot messenger.</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39</a:t>
            </a:fld>
            <a:endParaRPr lang="fr-FR"/>
          </a:p>
        </p:txBody>
      </p:sp>
    </p:spTree>
    <p:extLst>
      <p:ext uri="{BB962C8B-B14F-4D97-AF65-F5344CB8AC3E}">
        <p14:creationId xmlns:p14="http://schemas.microsoft.com/office/powerpoint/2010/main" val="762494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Ensuite, nous allons examiner le contexte du projet dans la partie « Analyse et conception »</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4</a:t>
            </a:fld>
            <a:endParaRPr lang="fr-FR"/>
          </a:p>
        </p:txBody>
      </p:sp>
    </p:spTree>
    <p:extLst>
      <p:ext uri="{BB962C8B-B14F-4D97-AF65-F5344CB8AC3E}">
        <p14:creationId xmlns:p14="http://schemas.microsoft.com/office/powerpoint/2010/main" val="692875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Uvicorn</a:t>
            </a:r>
            <a:r>
              <a:rPr lang="fr-FR" dirty="0"/>
              <a:t> comme serveur.</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40</a:t>
            </a:fld>
            <a:endParaRPr lang="fr-FR"/>
          </a:p>
        </p:txBody>
      </p:sp>
    </p:spTree>
    <p:extLst>
      <p:ext uri="{BB962C8B-B14F-4D97-AF65-F5344CB8AC3E}">
        <p14:creationId xmlns:p14="http://schemas.microsoft.com/office/powerpoint/2010/main" val="4454611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SQLite comme Base de données </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41</a:t>
            </a:fld>
            <a:endParaRPr lang="fr-FR"/>
          </a:p>
        </p:txBody>
      </p:sp>
    </p:spTree>
    <p:extLst>
      <p:ext uri="{BB962C8B-B14F-4D97-AF65-F5344CB8AC3E}">
        <p14:creationId xmlns:p14="http://schemas.microsoft.com/office/powerpoint/2010/main" val="2996551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FastAPI pour permettre de définir facilement les routes de l’applications et de gérer les requêtes HTTP</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42</a:t>
            </a:fld>
            <a:endParaRPr lang="fr-FR"/>
          </a:p>
        </p:txBody>
      </p:sp>
    </p:spTree>
    <p:extLst>
      <p:ext uri="{BB962C8B-B14F-4D97-AF65-F5344CB8AC3E}">
        <p14:creationId xmlns:p14="http://schemas.microsoft.com/office/powerpoint/2010/main" val="3015883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enfin un domaine de l’Intelligence Artificielle NLP, utilisé pour permettre au chatbot la capacité de comprendre et générer un langage naturel, et aussi pour permettre une communication fluide et naturelle entre l’utilisateur et le chatbot.</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43</a:t>
            </a:fld>
            <a:endParaRPr lang="fr-FR"/>
          </a:p>
        </p:txBody>
      </p:sp>
    </p:spTree>
    <p:extLst>
      <p:ext uri="{BB962C8B-B14F-4D97-AF65-F5344CB8AC3E}">
        <p14:creationId xmlns:p14="http://schemas.microsoft.com/office/powerpoint/2010/main" val="3382978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Rentrons maintenant dans la partie démonstration.</a:t>
            </a:r>
          </a:p>
          <a:p>
            <a:r>
              <a:rPr lang="fr-FR" dirty="0"/>
              <a:t>Nous avons 2 interfaces spécifiques :</a:t>
            </a:r>
          </a:p>
          <a:p>
            <a:pPr marL="171450" indent="-171450">
              <a:buFontTx/>
              <a:buChar char="-"/>
            </a:pPr>
            <a:r>
              <a:rPr lang="fr-FR" dirty="0"/>
              <a:t>Celui de l’interface utilisateurs dans la partie chatbot</a:t>
            </a:r>
          </a:p>
          <a:p>
            <a:pPr marL="171450" indent="-171450">
              <a:buFontTx/>
              <a:buChar char="-"/>
            </a:pPr>
            <a:r>
              <a:rPr lang="fr-FR" dirty="0"/>
              <a:t>Et celui de la partie back office</a:t>
            </a:r>
          </a:p>
          <a:p>
            <a:pPr marL="0" indent="0">
              <a:buFontTx/>
              <a:buNone/>
            </a:pPr>
            <a:r>
              <a:rPr lang="fr-FR" dirty="0"/>
              <a:t>Avant toute utilisation, il faut d’abord démarrer les serveurs, mais je l’avais déjà fait en avance.</a:t>
            </a:r>
          </a:p>
          <a:p>
            <a:pPr marL="0" indent="0">
              <a:buFontTx/>
              <a:buNone/>
            </a:pPr>
            <a:r>
              <a:rPr lang="fr-FR" dirty="0"/>
              <a:t>Puis on devrait s’authentifier, en arrivant ici,</a:t>
            </a:r>
          </a:p>
          <a:p>
            <a:pPr marL="0" indent="0">
              <a:buFontTx/>
              <a:buNone/>
            </a:pPr>
            <a:r>
              <a:rPr lang="fr-FR" dirty="0"/>
              <a:t>Dans la partie back office, il y 5 services à gérer, tous les traitements sont le même alors nous allons prendre le cas du chambre.</a:t>
            </a:r>
          </a:p>
          <a:p>
            <a:pPr marL="0" indent="0">
              <a:buFontTx/>
              <a:buNone/>
            </a:pPr>
            <a:r>
              <a:rPr lang="fr-FR" dirty="0"/>
              <a:t>Nous allons remplir le formulaire d’ajout, et on va prendre cet image tarif de zomatel pour pouvoir l’afficher dans le menu dans la partie chatbot.</a:t>
            </a:r>
          </a:p>
          <a:p>
            <a:pPr marL="0" indent="0">
              <a:buFontTx/>
              <a:buNone/>
            </a:pPr>
            <a:r>
              <a:rPr lang="fr-FR" dirty="0"/>
              <a:t>Maintenant nous allons rentrer dans la partie chatbot interface utilisateur</a:t>
            </a:r>
          </a:p>
          <a:p>
            <a:pPr marL="0" indent="0">
              <a:buFontTx/>
              <a:buNone/>
            </a:pPr>
            <a:r>
              <a:rPr lang="fr-FR" dirty="0"/>
              <a:t>En démarrant le tout premier discussion, il y a ce bouton démarrer.</a:t>
            </a:r>
          </a:p>
          <a:p>
            <a:pPr marL="0" indent="0">
              <a:buFontTx/>
              <a:buNone/>
            </a:pPr>
            <a:r>
              <a:rPr lang="fr-FR" dirty="0"/>
              <a:t>Puis le chatbot va nous écrire un message de bienvenue en nous disant les services qu’il peut faire pour nous aider. Et en nous demandant la langue à utiliser.</a:t>
            </a:r>
          </a:p>
          <a:p>
            <a:pPr marL="0" indent="0">
              <a:buFontTx/>
              <a:buNone/>
            </a:pPr>
            <a:r>
              <a:rPr lang="fr-FR" dirty="0"/>
              <a:t>Puis il va nous afficher le menu .</a:t>
            </a:r>
          </a:p>
          <a:p>
            <a:pPr marL="0" indent="0">
              <a:buFontTx/>
              <a:buNone/>
            </a:pPr>
            <a:r>
              <a:rPr lang="fr-FR" dirty="0"/>
              <a:t>Dans le menu, il existe les services qu’il peut nous offrir avec une autre option comme entrer dans anya si on veut autre chose.</a:t>
            </a:r>
          </a:p>
        </p:txBody>
      </p:sp>
      <p:sp>
        <p:nvSpPr>
          <p:cNvPr id="4" name="Espace réservé du numéro de diapositive 3"/>
          <p:cNvSpPr>
            <a:spLocks noGrp="1"/>
          </p:cNvSpPr>
          <p:nvPr>
            <p:ph type="sldNum" sz="quarter" idx="10"/>
          </p:nvPr>
        </p:nvSpPr>
        <p:spPr/>
        <p:txBody>
          <a:bodyPr/>
          <a:lstStyle/>
          <a:p>
            <a:fld id="{EBCB2916-3495-475D-8916-DB57AAFFF5E1}" type="slidenum">
              <a:rPr lang="fr-FR" smtClean="0"/>
              <a:t>44</a:t>
            </a:fld>
            <a:endParaRPr lang="fr-FR"/>
          </a:p>
        </p:txBody>
      </p:sp>
    </p:spTree>
    <p:extLst>
      <p:ext uri="{BB962C8B-B14F-4D97-AF65-F5344CB8AC3E}">
        <p14:creationId xmlns:p14="http://schemas.microsoft.com/office/powerpoint/2010/main" val="41196798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conception et la mise en place d’un chatbot messenger était notre sujet de présentation. </a:t>
            </a:r>
          </a:p>
          <a:p>
            <a:r>
              <a:rPr lang="fr-FR" dirty="0"/>
              <a:t>Le but était d’automatiser les réponses aux questions courantes sur la page Facebook de Zomatel et d’offrir une assistance 24h sur 24 aux utilisateurs.</a:t>
            </a:r>
          </a:p>
          <a:p>
            <a:r>
              <a:rPr lang="fr-FR" dirty="0"/>
              <a:t>UML a été utilisé pour modéliser et analyser les besoins, SQLite a été sélectionné comme base de données, et Python et Ampalibe Framework pour le développement.</a:t>
            </a:r>
          </a:p>
          <a:p>
            <a:r>
              <a:rPr lang="fr-FR" dirty="0"/>
              <a:t>Le projet est en cours de développement, alors nous prévoyons d’ajouter quelques fonctionnalités telles que la commande de nourriture et la réservation de chambres à l’avenir.</a:t>
            </a:r>
          </a:p>
          <a:p>
            <a:endParaRPr lang="fr-FR" dirty="0"/>
          </a:p>
          <a:p>
            <a:r>
              <a:rPr lang="fr-FR" dirty="0"/>
              <a:t>Et c’est ainsi que se termine ma présentation.</a:t>
            </a:r>
          </a:p>
          <a:p>
            <a:r>
              <a:rPr lang="fr-FR" dirty="0"/>
              <a:t>Alors, si vous avez des remarques ou des questions à faire, je suis maintenant disposée à y répondre.</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45</a:t>
            </a:fld>
            <a:endParaRPr lang="fr-FR"/>
          </a:p>
        </p:txBody>
      </p:sp>
    </p:spTree>
    <p:extLst>
      <p:ext uri="{BB962C8B-B14F-4D97-AF65-F5344CB8AC3E}">
        <p14:creationId xmlns:p14="http://schemas.microsoft.com/office/powerpoint/2010/main" val="41071090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BCB2916-3495-475D-8916-DB57AAFFF5E1}" type="slidenum">
              <a:rPr lang="fr-FR" smtClean="0"/>
              <a:t>46</a:t>
            </a:fld>
            <a:endParaRPr lang="fr-FR"/>
          </a:p>
        </p:txBody>
      </p:sp>
    </p:spTree>
    <p:extLst>
      <p:ext uri="{BB962C8B-B14F-4D97-AF65-F5344CB8AC3E}">
        <p14:creationId xmlns:p14="http://schemas.microsoft.com/office/powerpoint/2010/main" val="3756678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tiens à remercier chacun d'entre vous </a:t>
            </a:r>
            <a:r>
              <a:rPr lang="fr-FR"/>
              <a:t>pour votre attention. </a:t>
            </a:r>
            <a:endParaRPr lang="fr-FR" dirty="0"/>
          </a:p>
          <a:p>
            <a:r>
              <a:rPr lang="fr-FR" dirty="0"/>
              <a:t>Nous remercions Mr le président de Fianarantsoa, Mr le Directeur de l’ENI, vous Mr les membres du jury, l’entreprise d’accueil ARATO, notre aimable assistants et surtout les membres de ma famille.</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47</a:t>
            </a:fld>
            <a:endParaRPr lang="fr-FR"/>
          </a:p>
        </p:txBody>
      </p:sp>
    </p:spTree>
    <p:extLst>
      <p:ext uri="{BB962C8B-B14F-4D97-AF65-F5344CB8AC3E}">
        <p14:creationId xmlns:p14="http://schemas.microsoft.com/office/powerpoint/2010/main" val="448892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Puis, on va entrer dans la partie « Réalisation »</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5</a:t>
            </a:fld>
            <a:endParaRPr lang="fr-FR"/>
          </a:p>
        </p:txBody>
      </p:sp>
    </p:spTree>
    <p:extLst>
      <p:ext uri="{BB962C8B-B14F-4D97-AF65-F5344CB8AC3E}">
        <p14:creationId xmlns:p14="http://schemas.microsoft.com/office/powerpoint/2010/main" val="795856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on va terminer par la « Démonstration »</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6</a:t>
            </a:fld>
            <a:endParaRPr lang="fr-FR"/>
          </a:p>
        </p:txBody>
      </p:sp>
    </p:spTree>
    <p:extLst>
      <p:ext uri="{BB962C8B-B14F-4D97-AF65-F5344CB8AC3E}">
        <p14:creationId xmlns:p14="http://schemas.microsoft.com/office/powerpoint/2010/main" val="2777635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Sans plus tarder, entrons dans la « Présentations »</a:t>
            </a:r>
          </a:p>
        </p:txBody>
      </p:sp>
      <p:sp>
        <p:nvSpPr>
          <p:cNvPr id="4" name="Espace réservé du numéro de diapositive 3"/>
          <p:cNvSpPr>
            <a:spLocks noGrp="1"/>
          </p:cNvSpPr>
          <p:nvPr>
            <p:ph type="sldNum" sz="quarter" idx="10"/>
          </p:nvPr>
        </p:nvSpPr>
        <p:spPr/>
        <p:txBody>
          <a:bodyPr/>
          <a:lstStyle/>
          <a:p>
            <a:fld id="{EBCB2916-3495-475D-8916-DB57AAFFF5E1}" type="slidenum">
              <a:rPr lang="fr-FR" smtClean="0"/>
              <a:t>7</a:t>
            </a:fld>
            <a:endParaRPr lang="fr-FR"/>
          </a:p>
        </p:txBody>
      </p:sp>
    </p:spTree>
    <p:extLst>
      <p:ext uri="{BB962C8B-B14F-4D97-AF65-F5344CB8AC3E}">
        <p14:creationId xmlns:p14="http://schemas.microsoft.com/office/powerpoint/2010/main" val="362281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de l’ENI</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8</a:t>
            </a:fld>
            <a:endParaRPr lang="fr-FR"/>
          </a:p>
        </p:txBody>
      </p:sp>
    </p:spTree>
    <p:extLst>
      <p:ext uri="{BB962C8B-B14F-4D97-AF65-F5344CB8AC3E}">
        <p14:creationId xmlns:p14="http://schemas.microsoft.com/office/powerpoint/2010/main" val="2260373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ENI a été créé le 24 mai 1983 par le décret 83185</a:t>
            </a:r>
          </a:p>
          <a:p>
            <a:r>
              <a:rPr lang="fr-FR" dirty="0"/>
              <a:t>ENI se situe à Tanambao </a:t>
            </a:r>
            <a:r>
              <a:rPr lang="fr-FR" dirty="0" err="1"/>
              <a:t>Antaninarenina</a:t>
            </a:r>
            <a:r>
              <a:rPr lang="fr-FR" dirty="0"/>
              <a:t> Fianarantsoa</a:t>
            </a:r>
          </a:p>
          <a:p>
            <a:r>
              <a:rPr lang="fr-FR" dirty="0"/>
              <a:t>Et on peut le joindre avec les contacts affichés sur le slide</a:t>
            </a:r>
          </a:p>
        </p:txBody>
      </p:sp>
      <p:sp>
        <p:nvSpPr>
          <p:cNvPr id="4" name="Espace réservé du numéro de diapositive 3"/>
          <p:cNvSpPr>
            <a:spLocks noGrp="1"/>
          </p:cNvSpPr>
          <p:nvPr>
            <p:ph type="sldNum" sz="quarter" idx="5"/>
          </p:nvPr>
        </p:nvSpPr>
        <p:spPr/>
        <p:txBody>
          <a:bodyPr/>
          <a:lstStyle/>
          <a:p>
            <a:fld id="{EBCB2916-3495-475D-8916-DB57AAFFF5E1}" type="slidenum">
              <a:rPr lang="fr-FR" smtClean="0"/>
              <a:t>9</a:t>
            </a:fld>
            <a:endParaRPr lang="fr-FR"/>
          </a:p>
        </p:txBody>
      </p:sp>
    </p:spTree>
    <p:extLst>
      <p:ext uri="{BB962C8B-B14F-4D97-AF65-F5344CB8AC3E}">
        <p14:creationId xmlns:p14="http://schemas.microsoft.com/office/powerpoint/2010/main" val="946560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B762248B-E09D-4D96-8AEF-40B9FCB7750F}" type="datetimeFigureOut">
              <a:rPr lang="fr-FR" smtClean="0"/>
              <a:t>21/01/2023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27D108-BE47-4A4B-B10B-F8F00C826B1D}" type="slidenum">
              <a:rPr lang="fr-FR" smtClean="0"/>
              <a:t>‹N°›</a:t>
            </a:fld>
            <a:endParaRPr lang="fr-FR"/>
          </a:p>
        </p:txBody>
      </p:sp>
    </p:spTree>
    <p:extLst>
      <p:ext uri="{BB962C8B-B14F-4D97-AF65-F5344CB8AC3E}">
        <p14:creationId xmlns:p14="http://schemas.microsoft.com/office/powerpoint/2010/main" val="48162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762248B-E09D-4D96-8AEF-40B9FCB7750F}" type="datetimeFigureOut">
              <a:rPr lang="fr-FR" smtClean="0"/>
              <a:t>21/01/2023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27D108-BE47-4A4B-B10B-F8F00C826B1D}" type="slidenum">
              <a:rPr lang="fr-FR" smtClean="0"/>
              <a:t>‹N°›</a:t>
            </a:fld>
            <a:endParaRPr lang="fr-FR"/>
          </a:p>
        </p:txBody>
      </p:sp>
    </p:spTree>
    <p:extLst>
      <p:ext uri="{BB962C8B-B14F-4D97-AF65-F5344CB8AC3E}">
        <p14:creationId xmlns:p14="http://schemas.microsoft.com/office/powerpoint/2010/main" val="200367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762248B-E09D-4D96-8AEF-40B9FCB7750F}" type="datetimeFigureOut">
              <a:rPr lang="fr-FR" smtClean="0"/>
              <a:t>21/01/2023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27D108-BE47-4A4B-B10B-F8F00C826B1D}" type="slidenum">
              <a:rPr lang="fr-FR" smtClean="0"/>
              <a:t>‹N°›</a:t>
            </a:fld>
            <a:endParaRPr lang="fr-FR"/>
          </a:p>
        </p:txBody>
      </p:sp>
    </p:spTree>
    <p:extLst>
      <p:ext uri="{BB962C8B-B14F-4D97-AF65-F5344CB8AC3E}">
        <p14:creationId xmlns:p14="http://schemas.microsoft.com/office/powerpoint/2010/main" val="2139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762248B-E09D-4D96-8AEF-40B9FCB7750F}" type="datetimeFigureOut">
              <a:rPr lang="fr-FR" smtClean="0"/>
              <a:t>21/01/2023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27D108-BE47-4A4B-B10B-F8F00C826B1D}" type="slidenum">
              <a:rPr lang="fr-FR" smtClean="0"/>
              <a:t>‹N°›</a:t>
            </a:fld>
            <a:endParaRPr lang="fr-FR"/>
          </a:p>
        </p:txBody>
      </p:sp>
    </p:spTree>
    <p:extLst>
      <p:ext uri="{BB962C8B-B14F-4D97-AF65-F5344CB8AC3E}">
        <p14:creationId xmlns:p14="http://schemas.microsoft.com/office/powerpoint/2010/main" val="65090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B762248B-E09D-4D96-8AEF-40B9FCB7750F}" type="datetimeFigureOut">
              <a:rPr lang="fr-FR" smtClean="0"/>
              <a:t>21/01/2023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627D108-BE47-4A4B-B10B-F8F00C826B1D}" type="slidenum">
              <a:rPr lang="fr-FR" smtClean="0"/>
              <a:t>‹N°›</a:t>
            </a:fld>
            <a:endParaRPr lang="fr-FR"/>
          </a:p>
        </p:txBody>
      </p:sp>
    </p:spTree>
    <p:extLst>
      <p:ext uri="{BB962C8B-B14F-4D97-AF65-F5344CB8AC3E}">
        <p14:creationId xmlns:p14="http://schemas.microsoft.com/office/powerpoint/2010/main" val="271205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B762248B-E09D-4D96-8AEF-40B9FCB7750F}" type="datetimeFigureOut">
              <a:rPr lang="fr-FR" smtClean="0"/>
              <a:t>21/01/2023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27D108-BE47-4A4B-B10B-F8F00C826B1D}" type="slidenum">
              <a:rPr lang="fr-FR" smtClean="0"/>
              <a:t>‹N°›</a:t>
            </a:fld>
            <a:endParaRPr lang="fr-FR"/>
          </a:p>
        </p:txBody>
      </p:sp>
    </p:spTree>
    <p:extLst>
      <p:ext uri="{BB962C8B-B14F-4D97-AF65-F5344CB8AC3E}">
        <p14:creationId xmlns:p14="http://schemas.microsoft.com/office/powerpoint/2010/main" val="192469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B762248B-E09D-4D96-8AEF-40B9FCB7750F}" type="datetimeFigureOut">
              <a:rPr lang="fr-FR" smtClean="0"/>
              <a:t>21/01/2023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627D108-BE47-4A4B-B10B-F8F00C826B1D}" type="slidenum">
              <a:rPr lang="fr-FR" smtClean="0"/>
              <a:t>‹N°›</a:t>
            </a:fld>
            <a:endParaRPr lang="fr-FR"/>
          </a:p>
        </p:txBody>
      </p:sp>
    </p:spTree>
    <p:extLst>
      <p:ext uri="{BB962C8B-B14F-4D97-AF65-F5344CB8AC3E}">
        <p14:creationId xmlns:p14="http://schemas.microsoft.com/office/powerpoint/2010/main" val="1834108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B762248B-E09D-4D96-8AEF-40B9FCB7750F}" type="datetimeFigureOut">
              <a:rPr lang="fr-FR" smtClean="0"/>
              <a:t>21/01/2023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627D108-BE47-4A4B-B10B-F8F00C826B1D}" type="slidenum">
              <a:rPr lang="fr-FR" smtClean="0"/>
              <a:t>‹N°›</a:t>
            </a:fld>
            <a:endParaRPr lang="fr-FR"/>
          </a:p>
        </p:txBody>
      </p:sp>
    </p:spTree>
    <p:extLst>
      <p:ext uri="{BB962C8B-B14F-4D97-AF65-F5344CB8AC3E}">
        <p14:creationId xmlns:p14="http://schemas.microsoft.com/office/powerpoint/2010/main" val="357778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762248B-E09D-4D96-8AEF-40B9FCB7750F}" type="datetimeFigureOut">
              <a:rPr lang="fr-FR" smtClean="0"/>
              <a:t>21/01/2023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627D108-BE47-4A4B-B10B-F8F00C826B1D}" type="slidenum">
              <a:rPr lang="fr-FR" smtClean="0"/>
              <a:t>‹N°›</a:t>
            </a:fld>
            <a:endParaRPr lang="fr-FR"/>
          </a:p>
        </p:txBody>
      </p:sp>
    </p:spTree>
    <p:extLst>
      <p:ext uri="{BB962C8B-B14F-4D97-AF65-F5344CB8AC3E}">
        <p14:creationId xmlns:p14="http://schemas.microsoft.com/office/powerpoint/2010/main" val="388563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B762248B-E09D-4D96-8AEF-40B9FCB7750F}" type="datetimeFigureOut">
              <a:rPr lang="fr-FR" smtClean="0"/>
              <a:t>21/01/2023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27D108-BE47-4A4B-B10B-F8F00C826B1D}" type="slidenum">
              <a:rPr lang="fr-FR" smtClean="0"/>
              <a:t>‹N°›</a:t>
            </a:fld>
            <a:endParaRPr lang="fr-FR"/>
          </a:p>
        </p:txBody>
      </p:sp>
    </p:spTree>
    <p:extLst>
      <p:ext uri="{BB962C8B-B14F-4D97-AF65-F5344CB8AC3E}">
        <p14:creationId xmlns:p14="http://schemas.microsoft.com/office/powerpoint/2010/main" val="905810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B762248B-E09D-4D96-8AEF-40B9FCB7750F}" type="datetimeFigureOut">
              <a:rPr lang="fr-FR" smtClean="0"/>
              <a:t>21/01/2023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627D108-BE47-4A4B-B10B-F8F00C826B1D}" type="slidenum">
              <a:rPr lang="fr-FR" smtClean="0"/>
              <a:t>‹N°›</a:t>
            </a:fld>
            <a:endParaRPr lang="fr-FR"/>
          </a:p>
        </p:txBody>
      </p:sp>
    </p:spTree>
    <p:extLst>
      <p:ext uri="{BB962C8B-B14F-4D97-AF65-F5344CB8AC3E}">
        <p14:creationId xmlns:p14="http://schemas.microsoft.com/office/powerpoint/2010/main" val="1717597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65000" sy="64000" flip="none" algn="tl"/>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2248B-E09D-4D96-8AEF-40B9FCB7750F}" type="datetimeFigureOut">
              <a:rPr lang="fr-FR" smtClean="0"/>
              <a:t>21/01/2023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7D108-BE47-4A4B-B10B-F8F00C826B1D}" type="slidenum">
              <a:rPr lang="fr-FR" smtClean="0"/>
              <a:t>‹N°›</a:t>
            </a:fld>
            <a:endParaRPr lang="fr-FR"/>
          </a:p>
        </p:txBody>
      </p:sp>
    </p:spTree>
    <p:extLst>
      <p:ext uri="{BB962C8B-B14F-4D97-AF65-F5344CB8AC3E}">
        <p14:creationId xmlns:p14="http://schemas.microsoft.com/office/powerpoint/2010/main" val="98819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hyperlink" Target="mailto:eni@eni.m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hyperlink" Target="mailto:eni@eni.m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jpg"/><Relationship Id="rId7"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svg"/></Relationships>
</file>

<file path=ppt/slides/_rels/slide4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jpg"/><Relationship Id="rId7"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4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jpg"/><Relationship Id="rId7"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3.jp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17.png"/><Relationship Id="rId9"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hyperlink" Target="mailto:eni@eni.m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alphaModFix amt="93000"/>
            <a:lum/>
          </a:blip>
          <a:srcRect/>
          <a:tile tx="0" ty="0" sx="65000" sy="64000" flip="none" algn="tl"/>
        </a:blipFill>
        <a:effectLst/>
      </p:bgPr>
    </p:bg>
    <p:spTree>
      <p:nvGrpSpPr>
        <p:cNvPr id="1" name=""/>
        <p:cNvGrpSpPr/>
        <p:nvPr/>
      </p:nvGrpSpPr>
      <p:grpSpPr>
        <a:xfrm>
          <a:off x="0" y="0"/>
          <a:ext cx="0" cy="0"/>
          <a:chOff x="0" y="0"/>
          <a:chExt cx="0" cy="0"/>
        </a:xfrm>
      </p:grpSpPr>
      <p:pic>
        <p:nvPicPr>
          <p:cNvPr id="19" name="Image 18"/>
          <p:cNvPicPr/>
          <p:nvPr/>
        </p:nvPicPr>
        <p:blipFill>
          <a:blip r:embed="rId6">
            <a:extLst>
              <a:ext uri="{28A0092B-C50C-407E-A947-70E740481C1C}">
                <a14:useLocalDpi xmlns:a14="http://schemas.microsoft.com/office/drawing/2010/main" val="0"/>
              </a:ext>
            </a:extLst>
          </a:blip>
          <a:srcRect/>
          <a:stretch>
            <a:fillRect/>
          </a:stretch>
        </p:blipFill>
        <p:spPr bwMode="auto">
          <a:xfrm>
            <a:off x="1087527" y="719590"/>
            <a:ext cx="1365387" cy="1515609"/>
          </a:xfrm>
          <a:prstGeom prst="rect">
            <a:avLst/>
          </a:prstGeom>
          <a:noFill/>
          <a:ln>
            <a:noFill/>
          </a:ln>
        </p:spPr>
      </p:pic>
      <p:pic>
        <p:nvPicPr>
          <p:cNvPr id="20" name="Image 19"/>
          <p:cNvPicPr/>
          <p:nvPr/>
        </p:nvPicPr>
        <p:blipFill>
          <a:blip r:embed="rId7">
            <a:extLst>
              <a:ext uri="{28A0092B-C50C-407E-A947-70E740481C1C}">
                <a14:useLocalDpi xmlns:a14="http://schemas.microsoft.com/office/drawing/2010/main" val="0"/>
              </a:ext>
            </a:extLst>
          </a:blip>
          <a:srcRect/>
          <a:stretch>
            <a:fillRect/>
          </a:stretch>
        </p:blipFill>
        <p:spPr bwMode="auto">
          <a:xfrm>
            <a:off x="9436960" y="719590"/>
            <a:ext cx="1666467" cy="1515609"/>
          </a:xfrm>
          <a:prstGeom prst="rect">
            <a:avLst/>
          </a:prstGeom>
          <a:noFill/>
          <a:ln>
            <a:noFill/>
          </a:ln>
          <a:effectLst>
            <a:outerShdw blurRad="76200" sx="105000" sy="105000" algn="ctr" rotWithShape="0">
              <a:srgbClr val="000000">
                <a:alpha val="51000"/>
              </a:srgbClr>
            </a:outerShdw>
          </a:effectLst>
        </p:spPr>
      </p:pic>
      <p:sp>
        <p:nvSpPr>
          <p:cNvPr id="24" name="Titre 1">
            <a:extLst>
              <a:ext uri="{FF2B5EF4-FFF2-40B4-BE49-F238E27FC236}">
                <a16:creationId xmlns:a16="http://schemas.microsoft.com/office/drawing/2014/main" id="{04AF4199-BB53-5497-7D10-0B28528CD904}"/>
              </a:ext>
            </a:extLst>
          </p:cNvPr>
          <p:cNvSpPr>
            <a:spLocks noGrp="1"/>
          </p:cNvSpPr>
          <p:nvPr>
            <p:ph type="ctrTitle"/>
            <p:custDataLst>
              <p:tags r:id="rId1"/>
            </p:custDataLst>
          </p:nvPr>
        </p:nvSpPr>
        <p:spPr>
          <a:xfrm>
            <a:off x="1218524" y="2642369"/>
            <a:ext cx="9918634" cy="922629"/>
          </a:xfrm>
        </p:spPr>
        <p:txBody>
          <a:bodyPr>
            <a:noAutofit/>
          </a:bodyPr>
          <a:lstStyle/>
          <a:p>
            <a:r>
              <a:rPr lang="fr-FR" sz="2800" b="1" dirty="0">
                <a:solidFill>
                  <a:schemeClr val="bg1"/>
                </a:solidFill>
                <a:latin typeface="+mn-lt"/>
              </a:rPr>
              <a:t>MEMOIRE DE FIN D’ETUDES POUR L’OBTENTION DU DIPLOME DE LICENCE PROFESSIONNELLE EN INFORMATIQUE</a:t>
            </a:r>
            <a:endParaRPr lang="fr-FR" sz="2800" dirty="0">
              <a:solidFill>
                <a:schemeClr val="bg1"/>
              </a:solidFill>
              <a:latin typeface="+mn-lt"/>
            </a:endParaRPr>
          </a:p>
        </p:txBody>
      </p:sp>
      <p:sp>
        <p:nvSpPr>
          <p:cNvPr id="25" name="Google Shape;407;p65">
            <a:extLst>
              <a:ext uri="{FF2B5EF4-FFF2-40B4-BE49-F238E27FC236}">
                <a16:creationId xmlns:a16="http://schemas.microsoft.com/office/drawing/2014/main" id="{5037DA8F-7604-035C-809B-F7BF6B65991A}"/>
              </a:ext>
            </a:extLst>
          </p:cNvPr>
          <p:cNvSpPr txBox="1"/>
          <p:nvPr/>
        </p:nvSpPr>
        <p:spPr>
          <a:xfrm>
            <a:off x="285750" y="3791414"/>
            <a:ext cx="11692890" cy="2060746"/>
          </a:xfrm>
          <a:prstGeom prst="rect">
            <a:avLst/>
          </a:prstGeom>
          <a:noFill/>
          <a:ln>
            <a:solidFill>
              <a:schemeClr val="tx1">
                <a:lumMod val="50000"/>
                <a:lumOff val="50000"/>
              </a:schemeClr>
            </a:solidFill>
          </a:ln>
        </p:spPr>
        <p:txBody>
          <a:bodyPr spcFirstLastPara="1" wrap="square" lIns="91425" tIns="91425" rIns="91425" bIns="91425" anchor="t" anchorCtr="0">
            <a:noAutofit/>
          </a:bodyPr>
          <a:lstStyle/>
          <a:p>
            <a:pPr algn="ctr">
              <a:lnSpc>
                <a:spcPct val="150000"/>
              </a:lnSpc>
            </a:pPr>
            <a:r>
              <a:rPr lang="fr-FR" sz="4000" b="1" dirty="0">
                <a:solidFill>
                  <a:schemeClr val="bg1"/>
                </a:solidFill>
                <a:latin typeface="Arial Black" panose="020B0A04020102020204" pitchFamily="34" charset="0"/>
                <a:ea typeface="Roboto" panose="02000000000000000000" pitchFamily="2" charset="0"/>
                <a:cs typeface="Poppins" panose="00000500000000000000" pitchFamily="2" charset="0"/>
              </a:rPr>
              <a:t>CONCEPTION ET REALISATION D’UN CHATBOT MESSENGER POUR ZOMATEL</a:t>
            </a:r>
          </a:p>
        </p:txBody>
      </p:sp>
      <p:pic>
        <p:nvPicPr>
          <p:cNvPr id="28" name="Image 27">
            <a:extLst>
              <a:ext uri="{FF2B5EF4-FFF2-40B4-BE49-F238E27FC236}">
                <a16:creationId xmlns:a16="http://schemas.microsoft.com/office/drawing/2014/main" id="{39443FC8-1C42-41F8-924D-DAAA39348E5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p:blipFill>
        <p:spPr bwMode="auto">
          <a:xfrm>
            <a:off x="5490160" y="719590"/>
            <a:ext cx="1515609" cy="1515609"/>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28B3D389-D85E-3FF8-8188-281B55CBD6A6}"/>
              </a:ext>
            </a:extLst>
          </p:cNvPr>
          <p:cNvSpPr txBox="1">
            <a:spLocks/>
          </p:cNvSpPr>
          <p:nvPr>
            <p:custDataLst>
              <p:tags r:id="rId2"/>
            </p:custDataLst>
          </p:nvPr>
        </p:nvSpPr>
        <p:spPr>
          <a:xfrm>
            <a:off x="119363" y="6057899"/>
            <a:ext cx="3481087" cy="5809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2400" dirty="0">
                <a:solidFill>
                  <a:schemeClr val="bg1"/>
                </a:solidFill>
                <a:latin typeface="Goudy Old Style" panose="02020502050305020303" pitchFamily="18" charset="0"/>
              </a:rPr>
              <a:t>AVOTRINIAINA Francina</a:t>
            </a:r>
          </a:p>
        </p:txBody>
      </p:sp>
    </p:spTree>
    <p:extLst>
      <p:ext uri="{BB962C8B-B14F-4D97-AF65-F5344CB8AC3E}">
        <p14:creationId xmlns:p14="http://schemas.microsoft.com/office/powerpoint/2010/main" val="3783897839"/>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51C706DF-7747-9209-3349-46C561A9C904}"/>
              </a:ext>
            </a:extLst>
          </p:cNvPr>
          <p:cNvGrpSpPr/>
          <p:nvPr/>
        </p:nvGrpSpPr>
        <p:grpSpPr>
          <a:xfrm>
            <a:off x="408755" y="1613433"/>
            <a:ext cx="9013788" cy="1109097"/>
            <a:chOff x="420185" y="1384833"/>
            <a:chExt cx="9013788" cy="1109097"/>
          </a:xfrm>
        </p:grpSpPr>
        <p:sp>
          <p:nvSpPr>
            <p:cNvPr id="2" name="Google Shape;757;p27">
              <a:extLst>
                <a:ext uri="{FF2B5EF4-FFF2-40B4-BE49-F238E27FC236}">
                  <a16:creationId xmlns:a16="http://schemas.microsoft.com/office/drawing/2014/main" id="{29C23BC1-8F56-6811-96DF-B52835DF924D}"/>
                </a:ext>
              </a:extLst>
            </p:cNvPr>
            <p:cNvSpPr/>
            <p:nvPr/>
          </p:nvSpPr>
          <p:spPr>
            <a:xfrm>
              <a:off x="420185" y="1743954"/>
              <a:ext cx="1937400" cy="390600"/>
            </a:xfrm>
            <a:prstGeom prst="roundRect">
              <a:avLst>
                <a:gd name="adj" fmla="val 50000"/>
              </a:avLst>
            </a:prstGeom>
            <a:solidFill>
              <a:srgbClr val="002060"/>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1600" b="1" dirty="0">
                  <a:solidFill>
                    <a:schemeClr val="lt1"/>
                  </a:solidFill>
                  <a:latin typeface="Fira Sans Extra Condensed SemiBold"/>
                  <a:ea typeface="Fira Sans Extra Condensed SemiBold"/>
                  <a:cs typeface="Fira Sans Extra Condensed SemiBold"/>
                  <a:sym typeface="Fira Sans Extra Condensed SemiBold"/>
                </a:rPr>
                <a:t>A propos</a:t>
              </a:r>
              <a:endParaRPr sz="1600" b="1"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4" name="Google Shape;363;p20">
              <a:extLst>
                <a:ext uri="{FF2B5EF4-FFF2-40B4-BE49-F238E27FC236}">
                  <a16:creationId xmlns:a16="http://schemas.microsoft.com/office/drawing/2014/main" id="{FCDC1198-82D5-AC46-D314-4CC0242075B1}"/>
                </a:ext>
              </a:extLst>
            </p:cNvPr>
            <p:cNvGrpSpPr/>
            <p:nvPr/>
          </p:nvGrpSpPr>
          <p:grpSpPr>
            <a:xfrm>
              <a:off x="2134608" y="1384833"/>
              <a:ext cx="7299365" cy="1109097"/>
              <a:chOff x="1415183" y="2703273"/>
              <a:chExt cx="5840396" cy="976560"/>
            </a:xfrm>
          </p:grpSpPr>
          <p:grpSp>
            <p:nvGrpSpPr>
              <p:cNvPr id="6" name="Google Shape;365;p20">
                <a:extLst>
                  <a:ext uri="{FF2B5EF4-FFF2-40B4-BE49-F238E27FC236}">
                    <a16:creationId xmlns:a16="http://schemas.microsoft.com/office/drawing/2014/main" id="{5CAA0A4A-500D-3A61-209F-41468D2B8319}"/>
                  </a:ext>
                </a:extLst>
              </p:cNvPr>
              <p:cNvGrpSpPr/>
              <p:nvPr/>
            </p:nvGrpSpPr>
            <p:grpSpPr>
              <a:xfrm>
                <a:off x="1415183" y="2703273"/>
                <a:ext cx="5686980" cy="976560"/>
                <a:chOff x="1594883" y="941290"/>
                <a:chExt cx="5686980" cy="976560"/>
              </a:xfrm>
            </p:grpSpPr>
            <p:sp>
              <p:nvSpPr>
                <p:cNvPr id="8" name="Google Shape;366;p20">
                  <a:extLst>
                    <a:ext uri="{FF2B5EF4-FFF2-40B4-BE49-F238E27FC236}">
                      <a16:creationId xmlns:a16="http://schemas.microsoft.com/office/drawing/2014/main" id="{D850149F-29C0-A084-00DB-13A092DB1865}"/>
                    </a:ext>
                  </a:extLst>
                </p:cNvPr>
                <p:cNvSpPr/>
                <p:nvPr/>
              </p:nvSpPr>
              <p:spPr>
                <a:xfrm>
                  <a:off x="1594883" y="941290"/>
                  <a:ext cx="5686980" cy="976560"/>
                </a:xfrm>
                <a:prstGeom prst="roundRect">
                  <a:avLst>
                    <a:gd name="adj" fmla="val 50000"/>
                  </a:avLst>
                </a:prstGeom>
                <a:gradFill>
                  <a:gsLst>
                    <a:gs pos="0">
                      <a:srgbClr val="FFFFFF"/>
                    </a:gs>
                    <a:gs pos="100000">
                      <a:srgbClr val="F0F0F0"/>
                    </a:gs>
                  </a:gsLst>
                  <a:path path="circle">
                    <a:fillToRect l="50000" t="50000" r="50000" b="50000"/>
                  </a:path>
                  <a:tileRect/>
                </a:gradFill>
                <a:ln>
                  <a:noFill/>
                </a:ln>
                <a:effectLst>
                  <a:outerShdw blurRad="100013" algn="bl" rotWithShape="0">
                    <a:srgbClr val="000000">
                      <a:alpha val="13000"/>
                    </a:srgbClr>
                  </a:outerShdw>
                </a:effectLst>
              </p:spPr>
              <p:txBody>
                <a:bodyPr spcFirstLastPara="1" wrap="square" lIns="91425" tIns="457200" rIns="91425" bIns="91425" anchor="ctr" anchorCtr="0">
                  <a:noAutofit/>
                </a:bodyPr>
                <a:lstStyle/>
                <a:p>
                  <a:pPr marL="0" lvl="0" indent="0" algn="ctr" rtl="0">
                    <a:spcBef>
                      <a:spcPts val="0"/>
                    </a:spcBef>
                    <a:spcAft>
                      <a:spcPts val="0"/>
                    </a:spcAft>
                    <a:buNone/>
                  </a:pPr>
                  <a:endParaRPr sz="1200">
                    <a:solidFill>
                      <a:schemeClr val="dk1"/>
                    </a:solidFill>
                    <a:latin typeface="Roboto"/>
                    <a:ea typeface="Roboto"/>
                    <a:cs typeface="Roboto"/>
                    <a:sym typeface="Roboto"/>
                  </a:endParaRPr>
                </a:p>
              </p:txBody>
            </p:sp>
            <p:sp>
              <p:nvSpPr>
                <p:cNvPr id="9" name="Google Shape;368;p20">
                  <a:extLst>
                    <a:ext uri="{FF2B5EF4-FFF2-40B4-BE49-F238E27FC236}">
                      <a16:creationId xmlns:a16="http://schemas.microsoft.com/office/drawing/2014/main" id="{86BD2446-DE8A-0F45-C835-3C58EB547379}"/>
                    </a:ext>
                  </a:extLst>
                </p:cNvPr>
                <p:cNvSpPr/>
                <p:nvPr/>
              </p:nvSpPr>
              <p:spPr>
                <a:xfrm>
                  <a:off x="6972550" y="1297672"/>
                  <a:ext cx="189900" cy="189900"/>
                </a:xfrm>
                <a:prstGeom prst="ellipse">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73;p20">
                <a:extLst>
                  <a:ext uri="{FF2B5EF4-FFF2-40B4-BE49-F238E27FC236}">
                    <a16:creationId xmlns:a16="http://schemas.microsoft.com/office/drawing/2014/main" id="{1C63C061-9A03-FB93-EDBB-817187DC1580}"/>
                  </a:ext>
                </a:extLst>
              </p:cNvPr>
              <p:cNvSpPr txBox="1"/>
              <p:nvPr/>
            </p:nvSpPr>
            <p:spPr>
              <a:xfrm flipH="1">
                <a:off x="1637779" y="2756955"/>
                <a:ext cx="5617800" cy="847430"/>
              </a:xfrm>
              <a:prstGeom prst="rect">
                <a:avLst/>
              </a:prstGeom>
              <a:noFill/>
              <a:ln>
                <a:noFill/>
              </a:ln>
            </p:spPr>
            <p:txBody>
              <a:bodyPr spcFirstLastPara="1" wrap="square" lIns="91425" tIns="91425" rIns="91425" bIns="91425" anchor="ctr" anchorCtr="0">
                <a:noAutofit/>
              </a:bodyPr>
              <a:lstStyle/>
              <a:p>
                <a:r>
                  <a:rPr lang="fr-FR" dirty="0">
                    <a:solidFill>
                      <a:schemeClr val="tx1">
                        <a:lumMod val="75000"/>
                      </a:schemeClr>
                    </a:solidFill>
                    <a:latin typeface="Cambria" panose="02040503050406030204" pitchFamily="18" charset="0"/>
                    <a:ea typeface="Cambria" panose="02040503050406030204" pitchFamily="18" charset="0"/>
                  </a:rPr>
                  <a:t>24 mai 1983, </a:t>
                </a:r>
                <a:r>
                  <a:rPr lang="fr-FR" dirty="0">
                    <a:solidFill>
                      <a:schemeClr val="tx1">
                        <a:lumMod val="75000"/>
                      </a:schemeClr>
                    </a:solidFill>
                  </a:rPr>
                  <a:t>par le décret </a:t>
                </a:r>
                <a:r>
                  <a:rPr lang="fr-FR" dirty="0">
                    <a:solidFill>
                      <a:schemeClr val="tx1">
                        <a:lumMod val="75000"/>
                      </a:schemeClr>
                    </a:solidFill>
                    <a:latin typeface="Cambria" panose="02040503050406030204" pitchFamily="18" charset="0"/>
                    <a:ea typeface="Cambria" panose="02040503050406030204" pitchFamily="18" charset="0"/>
                  </a:rPr>
                  <a:t>83-185 </a:t>
                </a:r>
              </a:p>
              <a:p>
                <a:r>
                  <a:rPr lang="fr-FR" dirty="0">
                    <a:solidFill>
                      <a:schemeClr val="tx1">
                        <a:lumMod val="75000"/>
                      </a:schemeClr>
                    </a:solidFill>
                    <a:latin typeface="Cambria" panose="02040503050406030204" pitchFamily="18" charset="0"/>
                  </a:rPr>
                  <a:t>Tanambao Antaninarenina Fianarantsoa 301, </a:t>
                </a:r>
              </a:p>
              <a:p>
                <a:r>
                  <a:rPr lang="fr-FR" dirty="0">
                    <a:solidFill>
                      <a:schemeClr val="tx1">
                        <a:lumMod val="75000"/>
                      </a:schemeClr>
                    </a:solidFill>
                    <a:latin typeface="Cambria" panose="02040503050406030204" pitchFamily="18" charset="0"/>
                    <a:hlinkClick r:id="rId4">
                      <a:extLst>
                        <a:ext uri="{A12FA001-AC4F-418D-AE19-62706E023703}">
                          <ahyp:hlinkClr xmlns:ahyp="http://schemas.microsoft.com/office/drawing/2018/hyperlinkcolor" val="tx"/>
                        </a:ext>
                      </a:extLst>
                    </a:hlinkClick>
                  </a:rPr>
                  <a:t>eni@eni.mg</a:t>
                </a:r>
                <a:endParaRPr lang="fr-FR" dirty="0">
                  <a:solidFill>
                    <a:schemeClr val="tx1">
                      <a:lumMod val="75000"/>
                    </a:schemeClr>
                  </a:solidFill>
                  <a:latin typeface="Cambria" panose="02040503050406030204" pitchFamily="18" charset="0"/>
                </a:endParaRPr>
              </a:p>
              <a:p>
                <a:r>
                  <a:rPr lang="fr-FR" dirty="0">
                    <a:solidFill>
                      <a:schemeClr val="tx1">
                        <a:lumMod val="75000"/>
                      </a:schemeClr>
                    </a:solidFill>
                  </a:rPr>
                  <a:t>034 05 733 36</a:t>
                </a:r>
                <a:endParaRPr lang="fr-FR" dirty="0">
                  <a:solidFill>
                    <a:schemeClr val="tx1">
                      <a:lumMod val="75000"/>
                    </a:schemeClr>
                  </a:solidFill>
                  <a:latin typeface="Cambria" panose="02040503050406030204" pitchFamily="18" charset="0"/>
                </a:endParaRPr>
              </a:p>
            </p:txBody>
          </p:sp>
        </p:grpSp>
      </p:grpSp>
      <p:pic>
        <p:nvPicPr>
          <p:cNvPr id="11" name="Image 10" descr="ENI">
            <a:extLst>
              <a:ext uri="{FF2B5EF4-FFF2-40B4-BE49-F238E27FC236}">
                <a16:creationId xmlns:a16="http://schemas.microsoft.com/office/drawing/2014/main" id="{6081EBEF-85A0-10B7-4AA9-8BD6E5CB326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519201" y="1639772"/>
            <a:ext cx="1133281" cy="1056164"/>
          </a:xfrm>
          <a:prstGeom prst="rect">
            <a:avLst/>
          </a:prstGeom>
          <a:ln>
            <a:noFill/>
          </a:ln>
          <a:effectLst>
            <a:softEdge rad="112500"/>
          </a:effectLst>
        </p:spPr>
      </p:pic>
      <p:sp>
        <p:nvSpPr>
          <p:cNvPr id="13" name="Titre 3">
            <a:extLst>
              <a:ext uri="{FF2B5EF4-FFF2-40B4-BE49-F238E27FC236}">
                <a16:creationId xmlns:a16="http://schemas.microsoft.com/office/drawing/2014/main" id="{A493D071-73DC-A135-BC9B-BCB22C941BB1}"/>
              </a:ext>
            </a:extLst>
          </p:cNvPr>
          <p:cNvSpPr>
            <a:spLocks noGrp="1"/>
          </p:cNvSpPr>
          <p:nvPr>
            <p:ph type="title"/>
          </p:nvPr>
        </p:nvSpPr>
        <p:spPr>
          <a:xfrm>
            <a:off x="609600" y="278894"/>
            <a:ext cx="11080376" cy="592882"/>
          </a:xfrm>
        </p:spPr>
        <p:txBody>
          <a:bodyPr>
            <a:normAutofit/>
          </a:bodyPr>
          <a:lstStyle/>
          <a:p>
            <a:r>
              <a:rPr lang="fr-FR" sz="3200" b="1" dirty="0">
                <a:solidFill>
                  <a:srgbClr val="002060"/>
                </a:solidFill>
                <a:latin typeface="Arial Black" panose="020B0A04020102020204" pitchFamily="34" charset="0"/>
                <a:cs typeface="Calibri" panose="020F0502020204030204" pitchFamily="34" charset="0"/>
              </a:rPr>
              <a:t>Présentation de l’ENI</a:t>
            </a:r>
          </a:p>
        </p:txBody>
      </p:sp>
      <p:grpSp>
        <p:nvGrpSpPr>
          <p:cNvPr id="3" name="Groupe 2">
            <a:extLst>
              <a:ext uri="{FF2B5EF4-FFF2-40B4-BE49-F238E27FC236}">
                <a16:creationId xmlns:a16="http://schemas.microsoft.com/office/drawing/2014/main" id="{4E5DC462-4933-9453-14E9-8921B2B55E0A}"/>
              </a:ext>
            </a:extLst>
          </p:cNvPr>
          <p:cNvGrpSpPr/>
          <p:nvPr/>
        </p:nvGrpSpPr>
        <p:grpSpPr>
          <a:xfrm>
            <a:off x="408755" y="3163857"/>
            <a:ext cx="9013788" cy="1109097"/>
            <a:chOff x="420185" y="1384833"/>
            <a:chExt cx="9013788" cy="1109097"/>
          </a:xfrm>
        </p:grpSpPr>
        <p:sp>
          <p:nvSpPr>
            <p:cNvPr id="5" name="Google Shape;757;p27">
              <a:extLst>
                <a:ext uri="{FF2B5EF4-FFF2-40B4-BE49-F238E27FC236}">
                  <a16:creationId xmlns:a16="http://schemas.microsoft.com/office/drawing/2014/main" id="{73710DE2-79E2-D785-1610-D311711304A9}"/>
                </a:ext>
              </a:extLst>
            </p:cNvPr>
            <p:cNvSpPr/>
            <p:nvPr/>
          </p:nvSpPr>
          <p:spPr>
            <a:xfrm>
              <a:off x="420185" y="1743954"/>
              <a:ext cx="1937400" cy="390600"/>
            </a:xfrm>
            <a:prstGeom prst="roundRect">
              <a:avLst>
                <a:gd name="adj" fmla="val 50000"/>
              </a:avLst>
            </a:prstGeom>
            <a:solidFill>
              <a:srgbClr val="002060"/>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1600" b="1" dirty="0">
                  <a:solidFill>
                    <a:schemeClr val="lt1"/>
                  </a:solidFill>
                  <a:latin typeface="Fira Sans Extra Condensed SemiBold"/>
                  <a:ea typeface="Fira Sans Extra Condensed SemiBold"/>
                  <a:cs typeface="Fira Sans Extra Condensed SemiBold"/>
                  <a:sym typeface="Fira Sans Extra Condensed SemiBold"/>
                </a:rPr>
                <a:t>Missions</a:t>
              </a:r>
              <a:endParaRPr sz="1600" b="1"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2" name="Google Shape;363;p20">
              <a:extLst>
                <a:ext uri="{FF2B5EF4-FFF2-40B4-BE49-F238E27FC236}">
                  <a16:creationId xmlns:a16="http://schemas.microsoft.com/office/drawing/2014/main" id="{26BD5704-6AE6-09C8-2319-6C94D1CFBFE6}"/>
                </a:ext>
              </a:extLst>
            </p:cNvPr>
            <p:cNvGrpSpPr/>
            <p:nvPr/>
          </p:nvGrpSpPr>
          <p:grpSpPr>
            <a:xfrm>
              <a:off x="2134608" y="1384833"/>
              <a:ext cx="7299365" cy="1109097"/>
              <a:chOff x="1415183" y="2703273"/>
              <a:chExt cx="5840396" cy="976560"/>
            </a:xfrm>
          </p:grpSpPr>
          <p:grpSp>
            <p:nvGrpSpPr>
              <p:cNvPr id="21" name="Google Shape;365;p20">
                <a:extLst>
                  <a:ext uri="{FF2B5EF4-FFF2-40B4-BE49-F238E27FC236}">
                    <a16:creationId xmlns:a16="http://schemas.microsoft.com/office/drawing/2014/main" id="{850747D5-568F-2C35-249F-0F0FCF6B4DB0}"/>
                  </a:ext>
                </a:extLst>
              </p:cNvPr>
              <p:cNvGrpSpPr/>
              <p:nvPr/>
            </p:nvGrpSpPr>
            <p:grpSpPr>
              <a:xfrm>
                <a:off x="1415183" y="2703273"/>
                <a:ext cx="5686980" cy="976560"/>
                <a:chOff x="1594883" y="941290"/>
                <a:chExt cx="5686980" cy="976560"/>
              </a:xfrm>
            </p:grpSpPr>
            <p:sp>
              <p:nvSpPr>
                <p:cNvPr id="23" name="Google Shape;366;p20">
                  <a:extLst>
                    <a:ext uri="{FF2B5EF4-FFF2-40B4-BE49-F238E27FC236}">
                      <a16:creationId xmlns:a16="http://schemas.microsoft.com/office/drawing/2014/main" id="{6A54052B-A859-513D-AB25-BB24521632F8}"/>
                    </a:ext>
                  </a:extLst>
                </p:cNvPr>
                <p:cNvSpPr/>
                <p:nvPr/>
              </p:nvSpPr>
              <p:spPr>
                <a:xfrm>
                  <a:off x="1594883" y="941290"/>
                  <a:ext cx="5686980" cy="976560"/>
                </a:xfrm>
                <a:prstGeom prst="roundRect">
                  <a:avLst>
                    <a:gd name="adj" fmla="val 50000"/>
                  </a:avLst>
                </a:prstGeom>
                <a:gradFill>
                  <a:gsLst>
                    <a:gs pos="0">
                      <a:srgbClr val="FFFFFF"/>
                    </a:gs>
                    <a:gs pos="100000">
                      <a:srgbClr val="F0F0F0"/>
                    </a:gs>
                  </a:gsLst>
                  <a:path path="circle">
                    <a:fillToRect l="50000" t="50000" r="50000" b="50000"/>
                  </a:path>
                  <a:tileRect/>
                </a:gradFill>
                <a:ln>
                  <a:noFill/>
                </a:ln>
                <a:effectLst>
                  <a:outerShdw blurRad="100013" algn="bl" rotWithShape="0">
                    <a:srgbClr val="000000">
                      <a:alpha val="13000"/>
                    </a:srgbClr>
                  </a:outerShdw>
                </a:effectLst>
              </p:spPr>
              <p:txBody>
                <a:bodyPr spcFirstLastPara="1" wrap="square" lIns="91425" tIns="457200" rIns="91425" bIns="91425" anchor="ctr" anchorCtr="0">
                  <a:noAutofit/>
                </a:bodyPr>
                <a:lstStyle/>
                <a:p>
                  <a:pPr marL="0" lvl="0" indent="0" algn="ctr" rtl="0">
                    <a:spcBef>
                      <a:spcPts val="0"/>
                    </a:spcBef>
                    <a:spcAft>
                      <a:spcPts val="0"/>
                    </a:spcAft>
                    <a:buNone/>
                  </a:pPr>
                  <a:endParaRPr sz="1200">
                    <a:solidFill>
                      <a:schemeClr val="dk1"/>
                    </a:solidFill>
                    <a:latin typeface="Roboto"/>
                    <a:ea typeface="Roboto"/>
                    <a:cs typeface="Roboto"/>
                    <a:sym typeface="Roboto"/>
                  </a:endParaRPr>
                </a:p>
              </p:txBody>
            </p:sp>
            <p:sp>
              <p:nvSpPr>
                <p:cNvPr id="24" name="Google Shape;368;p20">
                  <a:extLst>
                    <a:ext uri="{FF2B5EF4-FFF2-40B4-BE49-F238E27FC236}">
                      <a16:creationId xmlns:a16="http://schemas.microsoft.com/office/drawing/2014/main" id="{471FAAB1-5DCC-64CC-530A-2D9B141FAD1E}"/>
                    </a:ext>
                  </a:extLst>
                </p:cNvPr>
                <p:cNvSpPr/>
                <p:nvPr/>
              </p:nvSpPr>
              <p:spPr>
                <a:xfrm>
                  <a:off x="6972550" y="1297672"/>
                  <a:ext cx="189900" cy="189900"/>
                </a:xfrm>
                <a:prstGeom prst="ellipse">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373;p20">
                <a:extLst>
                  <a:ext uri="{FF2B5EF4-FFF2-40B4-BE49-F238E27FC236}">
                    <a16:creationId xmlns:a16="http://schemas.microsoft.com/office/drawing/2014/main" id="{44EAF87A-784E-7E8E-9155-0FDE0C1491CC}"/>
                  </a:ext>
                </a:extLst>
              </p:cNvPr>
              <p:cNvSpPr txBox="1"/>
              <p:nvPr/>
            </p:nvSpPr>
            <p:spPr>
              <a:xfrm flipH="1">
                <a:off x="1637779" y="2756955"/>
                <a:ext cx="5617800" cy="847430"/>
              </a:xfrm>
              <a:prstGeom prst="rect">
                <a:avLst/>
              </a:prstGeom>
              <a:noFill/>
              <a:ln>
                <a:noFill/>
              </a:ln>
            </p:spPr>
            <p:txBody>
              <a:bodyPr spcFirstLastPara="1" wrap="square" lIns="91425" tIns="91425" rIns="91425" bIns="91425" anchor="ctr" anchorCtr="0">
                <a:noAutofit/>
              </a:bodyPr>
              <a:lstStyle/>
              <a:p>
                <a:r>
                  <a:rPr lang="fr-FR" dirty="0">
                    <a:solidFill>
                      <a:schemeClr val="tx1">
                        <a:lumMod val="75000"/>
                      </a:schemeClr>
                    </a:solidFill>
                    <a:latin typeface="Cambria" panose="02040503050406030204" pitchFamily="18" charset="0"/>
                    <a:ea typeface="Cambria" panose="02040503050406030204" pitchFamily="18" charset="0"/>
                  </a:rPr>
                  <a:t>Fournir des connaissance de base en informatique</a:t>
                </a:r>
              </a:p>
              <a:p>
                <a:r>
                  <a:rPr lang="fr-FR" dirty="0">
                    <a:solidFill>
                      <a:schemeClr val="tx1">
                        <a:lumMod val="75000"/>
                      </a:schemeClr>
                    </a:solidFill>
                    <a:latin typeface="Cambria" panose="02040503050406030204" pitchFamily="18" charset="0"/>
                    <a:ea typeface="Cambria" panose="02040503050406030204" pitchFamily="18" charset="0"/>
                  </a:rPr>
                  <a:t>Transmettre le savoir faire requis à travers la professionnalisation</a:t>
                </a:r>
              </a:p>
              <a:p>
                <a:r>
                  <a:rPr lang="fr-FR" dirty="0">
                    <a:solidFill>
                      <a:schemeClr val="tx1">
                        <a:lumMod val="75000"/>
                      </a:schemeClr>
                    </a:solidFill>
                    <a:latin typeface="Cambria" panose="02040503050406030204" pitchFamily="18" charset="0"/>
                    <a:ea typeface="Cambria" panose="02040503050406030204" pitchFamily="18" charset="0"/>
                  </a:rPr>
                  <a:t>Initier aux activités de recherche</a:t>
                </a:r>
              </a:p>
            </p:txBody>
          </p:sp>
        </p:grpSp>
      </p:grpSp>
    </p:spTree>
    <p:extLst>
      <p:ext uri="{BB962C8B-B14F-4D97-AF65-F5344CB8AC3E}">
        <p14:creationId xmlns:p14="http://schemas.microsoft.com/office/powerpoint/2010/main" val="414981329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51C706DF-7747-9209-3349-46C561A9C904}"/>
              </a:ext>
            </a:extLst>
          </p:cNvPr>
          <p:cNvGrpSpPr/>
          <p:nvPr/>
        </p:nvGrpSpPr>
        <p:grpSpPr>
          <a:xfrm>
            <a:off x="408755" y="1613433"/>
            <a:ext cx="9013788" cy="1109097"/>
            <a:chOff x="420185" y="1384833"/>
            <a:chExt cx="9013788" cy="1109097"/>
          </a:xfrm>
        </p:grpSpPr>
        <p:sp>
          <p:nvSpPr>
            <p:cNvPr id="2" name="Google Shape;757;p27">
              <a:extLst>
                <a:ext uri="{FF2B5EF4-FFF2-40B4-BE49-F238E27FC236}">
                  <a16:creationId xmlns:a16="http://schemas.microsoft.com/office/drawing/2014/main" id="{29C23BC1-8F56-6811-96DF-B52835DF924D}"/>
                </a:ext>
              </a:extLst>
            </p:cNvPr>
            <p:cNvSpPr/>
            <p:nvPr/>
          </p:nvSpPr>
          <p:spPr>
            <a:xfrm>
              <a:off x="420185" y="1743954"/>
              <a:ext cx="1937400" cy="390600"/>
            </a:xfrm>
            <a:prstGeom prst="roundRect">
              <a:avLst>
                <a:gd name="adj" fmla="val 50000"/>
              </a:avLst>
            </a:prstGeom>
            <a:solidFill>
              <a:srgbClr val="002060"/>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1600" b="1" dirty="0">
                  <a:solidFill>
                    <a:schemeClr val="lt1"/>
                  </a:solidFill>
                  <a:latin typeface="Fira Sans Extra Condensed SemiBold"/>
                  <a:ea typeface="Fira Sans Extra Condensed SemiBold"/>
                  <a:cs typeface="Fira Sans Extra Condensed SemiBold"/>
                  <a:sym typeface="Fira Sans Extra Condensed SemiBold"/>
                </a:rPr>
                <a:t>A propos</a:t>
              </a:r>
              <a:endParaRPr sz="1600" b="1"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4" name="Google Shape;363;p20">
              <a:extLst>
                <a:ext uri="{FF2B5EF4-FFF2-40B4-BE49-F238E27FC236}">
                  <a16:creationId xmlns:a16="http://schemas.microsoft.com/office/drawing/2014/main" id="{FCDC1198-82D5-AC46-D314-4CC0242075B1}"/>
                </a:ext>
              </a:extLst>
            </p:cNvPr>
            <p:cNvGrpSpPr/>
            <p:nvPr/>
          </p:nvGrpSpPr>
          <p:grpSpPr>
            <a:xfrm>
              <a:off x="2134608" y="1384833"/>
              <a:ext cx="7299365" cy="1109097"/>
              <a:chOff x="1415183" y="2703273"/>
              <a:chExt cx="5840396" cy="976560"/>
            </a:xfrm>
          </p:grpSpPr>
          <p:grpSp>
            <p:nvGrpSpPr>
              <p:cNvPr id="6" name="Google Shape;365;p20">
                <a:extLst>
                  <a:ext uri="{FF2B5EF4-FFF2-40B4-BE49-F238E27FC236}">
                    <a16:creationId xmlns:a16="http://schemas.microsoft.com/office/drawing/2014/main" id="{5CAA0A4A-500D-3A61-209F-41468D2B8319}"/>
                  </a:ext>
                </a:extLst>
              </p:cNvPr>
              <p:cNvGrpSpPr/>
              <p:nvPr/>
            </p:nvGrpSpPr>
            <p:grpSpPr>
              <a:xfrm>
                <a:off x="1415183" y="2703273"/>
                <a:ext cx="5686980" cy="976560"/>
                <a:chOff x="1594883" y="941290"/>
                <a:chExt cx="5686980" cy="976560"/>
              </a:xfrm>
            </p:grpSpPr>
            <p:sp>
              <p:nvSpPr>
                <p:cNvPr id="8" name="Google Shape;366;p20">
                  <a:extLst>
                    <a:ext uri="{FF2B5EF4-FFF2-40B4-BE49-F238E27FC236}">
                      <a16:creationId xmlns:a16="http://schemas.microsoft.com/office/drawing/2014/main" id="{D850149F-29C0-A084-00DB-13A092DB1865}"/>
                    </a:ext>
                  </a:extLst>
                </p:cNvPr>
                <p:cNvSpPr/>
                <p:nvPr/>
              </p:nvSpPr>
              <p:spPr>
                <a:xfrm>
                  <a:off x="1594883" y="941290"/>
                  <a:ext cx="5686980" cy="976560"/>
                </a:xfrm>
                <a:prstGeom prst="roundRect">
                  <a:avLst>
                    <a:gd name="adj" fmla="val 50000"/>
                  </a:avLst>
                </a:prstGeom>
                <a:gradFill>
                  <a:gsLst>
                    <a:gs pos="0">
                      <a:srgbClr val="FFFFFF"/>
                    </a:gs>
                    <a:gs pos="100000">
                      <a:srgbClr val="F0F0F0"/>
                    </a:gs>
                  </a:gsLst>
                  <a:path path="circle">
                    <a:fillToRect l="50000" t="50000" r="50000" b="50000"/>
                  </a:path>
                  <a:tileRect/>
                </a:gradFill>
                <a:ln>
                  <a:noFill/>
                </a:ln>
                <a:effectLst>
                  <a:outerShdw blurRad="100013" algn="bl" rotWithShape="0">
                    <a:srgbClr val="000000">
                      <a:alpha val="13000"/>
                    </a:srgbClr>
                  </a:outerShdw>
                </a:effectLst>
              </p:spPr>
              <p:txBody>
                <a:bodyPr spcFirstLastPara="1" wrap="square" lIns="91425" tIns="457200" rIns="91425" bIns="91425" anchor="ctr" anchorCtr="0">
                  <a:noAutofit/>
                </a:bodyPr>
                <a:lstStyle/>
                <a:p>
                  <a:pPr marL="0" lvl="0" indent="0" algn="ctr" rtl="0">
                    <a:spcBef>
                      <a:spcPts val="0"/>
                    </a:spcBef>
                    <a:spcAft>
                      <a:spcPts val="0"/>
                    </a:spcAft>
                    <a:buNone/>
                  </a:pPr>
                  <a:endParaRPr sz="1200">
                    <a:solidFill>
                      <a:schemeClr val="dk1"/>
                    </a:solidFill>
                    <a:latin typeface="Roboto"/>
                    <a:ea typeface="Roboto"/>
                    <a:cs typeface="Roboto"/>
                    <a:sym typeface="Roboto"/>
                  </a:endParaRPr>
                </a:p>
              </p:txBody>
            </p:sp>
            <p:sp>
              <p:nvSpPr>
                <p:cNvPr id="9" name="Google Shape;368;p20">
                  <a:extLst>
                    <a:ext uri="{FF2B5EF4-FFF2-40B4-BE49-F238E27FC236}">
                      <a16:creationId xmlns:a16="http://schemas.microsoft.com/office/drawing/2014/main" id="{86BD2446-DE8A-0F45-C835-3C58EB547379}"/>
                    </a:ext>
                  </a:extLst>
                </p:cNvPr>
                <p:cNvSpPr/>
                <p:nvPr/>
              </p:nvSpPr>
              <p:spPr>
                <a:xfrm>
                  <a:off x="6972550" y="1297672"/>
                  <a:ext cx="189900" cy="189900"/>
                </a:xfrm>
                <a:prstGeom prst="ellipse">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73;p20">
                <a:extLst>
                  <a:ext uri="{FF2B5EF4-FFF2-40B4-BE49-F238E27FC236}">
                    <a16:creationId xmlns:a16="http://schemas.microsoft.com/office/drawing/2014/main" id="{1C63C061-9A03-FB93-EDBB-817187DC1580}"/>
                  </a:ext>
                </a:extLst>
              </p:cNvPr>
              <p:cNvSpPr txBox="1"/>
              <p:nvPr/>
            </p:nvSpPr>
            <p:spPr>
              <a:xfrm flipH="1">
                <a:off x="1637779" y="2756955"/>
                <a:ext cx="5617800" cy="847430"/>
              </a:xfrm>
              <a:prstGeom prst="rect">
                <a:avLst/>
              </a:prstGeom>
              <a:noFill/>
              <a:ln>
                <a:noFill/>
              </a:ln>
            </p:spPr>
            <p:txBody>
              <a:bodyPr spcFirstLastPara="1" wrap="square" lIns="91425" tIns="91425" rIns="91425" bIns="91425" anchor="ctr" anchorCtr="0">
                <a:noAutofit/>
              </a:bodyPr>
              <a:lstStyle/>
              <a:p>
                <a:r>
                  <a:rPr lang="fr-FR" dirty="0">
                    <a:solidFill>
                      <a:schemeClr val="tx1">
                        <a:lumMod val="75000"/>
                      </a:schemeClr>
                    </a:solidFill>
                    <a:latin typeface="Cambria" panose="02040503050406030204" pitchFamily="18" charset="0"/>
                    <a:ea typeface="Cambria" panose="02040503050406030204" pitchFamily="18" charset="0"/>
                  </a:rPr>
                  <a:t>24 mai 1983, </a:t>
                </a:r>
                <a:r>
                  <a:rPr lang="fr-FR" dirty="0">
                    <a:solidFill>
                      <a:schemeClr val="tx1">
                        <a:lumMod val="75000"/>
                      </a:schemeClr>
                    </a:solidFill>
                  </a:rPr>
                  <a:t>par le décret </a:t>
                </a:r>
                <a:r>
                  <a:rPr lang="fr-FR" dirty="0">
                    <a:solidFill>
                      <a:schemeClr val="tx1">
                        <a:lumMod val="75000"/>
                      </a:schemeClr>
                    </a:solidFill>
                    <a:latin typeface="Cambria" panose="02040503050406030204" pitchFamily="18" charset="0"/>
                    <a:ea typeface="Cambria" panose="02040503050406030204" pitchFamily="18" charset="0"/>
                  </a:rPr>
                  <a:t>83-185 </a:t>
                </a:r>
              </a:p>
              <a:p>
                <a:r>
                  <a:rPr lang="fr-FR" dirty="0">
                    <a:solidFill>
                      <a:schemeClr val="tx1">
                        <a:lumMod val="75000"/>
                      </a:schemeClr>
                    </a:solidFill>
                    <a:latin typeface="Cambria" panose="02040503050406030204" pitchFamily="18" charset="0"/>
                  </a:rPr>
                  <a:t>Tanambao Antaninarenina Fianarantsoa 301, </a:t>
                </a:r>
              </a:p>
              <a:p>
                <a:r>
                  <a:rPr lang="fr-FR" dirty="0">
                    <a:solidFill>
                      <a:schemeClr val="tx1">
                        <a:lumMod val="75000"/>
                      </a:schemeClr>
                    </a:solidFill>
                    <a:latin typeface="Cambria" panose="02040503050406030204" pitchFamily="18" charset="0"/>
                    <a:hlinkClick r:id="rId4">
                      <a:extLst>
                        <a:ext uri="{A12FA001-AC4F-418D-AE19-62706E023703}">
                          <ahyp:hlinkClr xmlns:ahyp="http://schemas.microsoft.com/office/drawing/2018/hyperlinkcolor" val="tx"/>
                        </a:ext>
                      </a:extLst>
                    </a:hlinkClick>
                  </a:rPr>
                  <a:t>eni@eni.mg</a:t>
                </a:r>
                <a:endParaRPr lang="fr-FR" dirty="0">
                  <a:solidFill>
                    <a:schemeClr val="tx1">
                      <a:lumMod val="75000"/>
                    </a:schemeClr>
                  </a:solidFill>
                  <a:latin typeface="Cambria" panose="02040503050406030204" pitchFamily="18" charset="0"/>
                </a:endParaRPr>
              </a:p>
              <a:p>
                <a:r>
                  <a:rPr lang="fr-FR" dirty="0">
                    <a:solidFill>
                      <a:schemeClr val="tx1">
                        <a:lumMod val="75000"/>
                      </a:schemeClr>
                    </a:solidFill>
                  </a:rPr>
                  <a:t>034 05 733 36</a:t>
                </a:r>
                <a:endParaRPr lang="fr-FR" dirty="0">
                  <a:solidFill>
                    <a:schemeClr val="tx1">
                      <a:lumMod val="75000"/>
                    </a:schemeClr>
                  </a:solidFill>
                  <a:latin typeface="Cambria" panose="02040503050406030204" pitchFamily="18" charset="0"/>
                </a:endParaRPr>
              </a:p>
            </p:txBody>
          </p:sp>
        </p:grpSp>
      </p:grpSp>
      <p:pic>
        <p:nvPicPr>
          <p:cNvPr id="11" name="Image 10" descr="ENI">
            <a:extLst>
              <a:ext uri="{FF2B5EF4-FFF2-40B4-BE49-F238E27FC236}">
                <a16:creationId xmlns:a16="http://schemas.microsoft.com/office/drawing/2014/main" id="{6081EBEF-85A0-10B7-4AA9-8BD6E5CB326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519201" y="1639772"/>
            <a:ext cx="1133281" cy="1056164"/>
          </a:xfrm>
          <a:prstGeom prst="rect">
            <a:avLst/>
          </a:prstGeom>
          <a:ln>
            <a:noFill/>
          </a:ln>
          <a:effectLst>
            <a:softEdge rad="112500"/>
          </a:effectLst>
        </p:spPr>
      </p:pic>
      <p:sp>
        <p:nvSpPr>
          <p:cNvPr id="13" name="Titre 3">
            <a:extLst>
              <a:ext uri="{FF2B5EF4-FFF2-40B4-BE49-F238E27FC236}">
                <a16:creationId xmlns:a16="http://schemas.microsoft.com/office/drawing/2014/main" id="{A493D071-73DC-A135-BC9B-BCB22C941BB1}"/>
              </a:ext>
            </a:extLst>
          </p:cNvPr>
          <p:cNvSpPr>
            <a:spLocks noGrp="1"/>
          </p:cNvSpPr>
          <p:nvPr>
            <p:ph type="title"/>
          </p:nvPr>
        </p:nvSpPr>
        <p:spPr>
          <a:xfrm>
            <a:off x="609600" y="278894"/>
            <a:ext cx="11080376" cy="592882"/>
          </a:xfrm>
        </p:spPr>
        <p:txBody>
          <a:bodyPr>
            <a:normAutofit/>
          </a:bodyPr>
          <a:lstStyle/>
          <a:p>
            <a:r>
              <a:rPr lang="fr-FR" sz="3200" b="1" dirty="0">
                <a:solidFill>
                  <a:srgbClr val="002060"/>
                </a:solidFill>
                <a:latin typeface="Arial Black" panose="020B0A04020102020204" pitchFamily="34" charset="0"/>
                <a:cs typeface="Calibri" panose="020F0502020204030204" pitchFamily="34" charset="0"/>
              </a:rPr>
              <a:t>Présentation de l’ENI</a:t>
            </a:r>
          </a:p>
        </p:txBody>
      </p:sp>
      <p:grpSp>
        <p:nvGrpSpPr>
          <p:cNvPr id="14" name="Groupe 13">
            <a:extLst>
              <a:ext uri="{FF2B5EF4-FFF2-40B4-BE49-F238E27FC236}">
                <a16:creationId xmlns:a16="http://schemas.microsoft.com/office/drawing/2014/main" id="{20951E26-B4B2-9ED1-93E2-087767621837}"/>
              </a:ext>
            </a:extLst>
          </p:cNvPr>
          <p:cNvGrpSpPr/>
          <p:nvPr/>
        </p:nvGrpSpPr>
        <p:grpSpPr>
          <a:xfrm>
            <a:off x="408755" y="4690018"/>
            <a:ext cx="9013788" cy="1109097"/>
            <a:chOff x="420185" y="1384833"/>
            <a:chExt cx="9013788" cy="1109097"/>
          </a:xfrm>
        </p:grpSpPr>
        <p:sp>
          <p:nvSpPr>
            <p:cNvPr id="15" name="Google Shape;757;p27">
              <a:extLst>
                <a:ext uri="{FF2B5EF4-FFF2-40B4-BE49-F238E27FC236}">
                  <a16:creationId xmlns:a16="http://schemas.microsoft.com/office/drawing/2014/main" id="{5CD87D45-3154-3C98-90CB-F9B5A8F3BC74}"/>
                </a:ext>
              </a:extLst>
            </p:cNvPr>
            <p:cNvSpPr/>
            <p:nvPr/>
          </p:nvSpPr>
          <p:spPr>
            <a:xfrm>
              <a:off x="420185" y="1743954"/>
              <a:ext cx="1937400" cy="390600"/>
            </a:xfrm>
            <a:prstGeom prst="roundRect">
              <a:avLst>
                <a:gd name="adj" fmla="val 50000"/>
              </a:avLst>
            </a:prstGeom>
            <a:solidFill>
              <a:srgbClr val="002060"/>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1600" b="1" dirty="0">
                  <a:solidFill>
                    <a:schemeClr val="lt1"/>
                  </a:solidFill>
                  <a:latin typeface="Fira Sans Extra Condensed SemiBold"/>
                  <a:ea typeface="Fira Sans Extra Condensed SemiBold"/>
                  <a:cs typeface="Fira Sans Extra Condensed SemiBold"/>
                  <a:sym typeface="Fira Sans Extra Condensed SemiBold"/>
                </a:rPr>
                <a:t>Parcours</a:t>
              </a:r>
              <a:endParaRPr sz="1600" b="1"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 name="Google Shape;363;p20">
              <a:extLst>
                <a:ext uri="{FF2B5EF4-FFF2-40B4-BE49-F238E27FC236}">
                  <a16:creationId xmlns:a16="http://schemas.microsoft.com/office/drawing/2014/main" id="{DF125FE6-B195-4D91-996D-806F1E19546E}"/>
                </a:ext>
              </a:extLst>
            </p:cNvPr>
            <p:cNvGrpSpPr/>
            <p:nvPr/>
          </p:nvGrpSpPr>
          <p:grpSpPr>
            <a:xfrm>
              <a:off x="2134608" y="1384833"/>
              <a:ext cx="7299365" cy="1109097"/>
              <a:chOff x="1415183" y="2703273"/>
              <a:chExt cx="5840396" cy="976560"/>
            </a:xfrm>
          </p:grpSpPr>
          <p:grpSp>
            <p:nvGrpSpPr>
              <p:cNvPr id="17" name="Google Shape;365;p20">
                <a:extLst>
                  <a:ext uri="{FF2B5EF4-FFF2-40B4-BE49-F238E27FC236}">
                    <a16:creationId xmlns:a16="http://schemas.microsoft.com/office/drawing/2014/main" id="{A13722B8-0028-1091-E0F2-FD09DF7D4863}"/>
                  </a:ext>
                </a:extLst>
              </p:cNvPr>
              <p:cNvGrpSpPr/>
              <p:nvPr/>
            </p:nvGrpSpPr>
            <p:grpSpPr>
              <a:xfrm>
                <a:off x="1415183" y="2703273"/>
                <a:ext cx="5686980" cy="976560"/>
                <a:chOff x="1594883" y="941290"/>
                <a:chExt cx="5686980" cy="976560"/>
              </a:xfrm>
            </p:grpSpPr>
            <p:sp>
              <p:nvSpPr>
                <p:cNvPr id="19" name="Google Shape;366;p20">
                  <a:extLst>
                    <a:ext uri="{FF2B5EF4-FFF2-40B4-BE49-F238E27FC236}">
                      <a16:creationId xmlns:a16="http://schemas.microsoft.com/office/drawing/2014/main" id="{559BEC8E-1038-E1F8-EEA3-A5CA294C787D}"/>
                    </a:ext>
                  </a:extLst>
                </p:cNvPr>
                <p:cNvSpPr/>
                <p:nvPr/>
              </p:nvSpPr>
              <p:spPr>
                <a:xfrm>
                  <a:off x="1594883" y="941290"/>
                  <a:ext cx="5686980" cy="976560"/>
                </a:xfrm>
                <a:prstGeom prst="roundRect">
                  <a:avLst>
                    <a:gd name="adj" fmla="val 50000"/>
                  </a:avLst>
                </a:prstGeom>
                <a:gradFill>
                  <a:gsLst>
                    <a:gs pos="0">
                      <a:srgbClr val="FFFFFF"/>
                    </a:gs>
                    <a:gs pos="100000">
                      <a:srgbClr val="F0F0F0"/>
                    </a:gs>
                  </a:gsLst>
                  <a:path path="circle">
                    <a:fillToRect l="50000" t="50000" r="50000" b="50000"/>
                  </a:path>
                  <a:tileRect/>
                </a:gradFill>
                <a:ln>
                  <a:noFill/>
                </a:ln>
                <a:effectLst>
                  <a:outerShdw blurRad="100013" algn="bl" rotWithShape="0">
                    <a:srgbClr val="000000">
                      <a:alpha val="13000"/>
                    </a:srgbClr>
                  </a:outerShdw>
                </a:effectLst>
              </p:spPr>
              <p:txBody>
                <a:bodyPr spcFirstLastPara="1" wrap="square" lIns="91425" tIns="457200" rIns="91425" bIns="91425" anchor="ctr" anchorCtr="0">
                  <a:noAutofit/>
                </a:bodyPr>
                <a:lstStyle/>
                <a:p>
                  <a:pPr marL="0" lvl="0" indent="0" algn="ctr" rtl="0">
                    <a:spcBef>
                      <a:spcPts val="0"/>
                    </a:spcBef>
                    <a:spcAft>
                      <a:spcPts val="0"/>
                    </a:spcAft>
                    <a:buNone/>
                  </a:pPr>
                  <a:endParaRPr sz="1200">
                    <a:solidFill>
                      <a:schemeClr val="dk1"/>
                    </a:solidFill>
                    <a:latin typeface="Roboto"/>
                    <a:ea typeface="Roboto"/>
                    <a:cs typeface="Roboto"/>
                    <a:sym typeface="Roboto"/>
                  </a:endParaRPr>
                </a:p>
              </p:txBody>
            </p:sp>
            <p:sp>
              <p:nvSpPr>
                <p:cNvPr id="20" name="Google Shape;368;p20">
                  <a:extLst>
                    <a:ext uri="{FF2B5EF4-FFF2-40B4-BE49-F238E27FC236}">
                      <a16:creationId xmlns:a16="http://schemas.microsoft.com/office/drawing/2014/main" id="{00820B53-6F70-8138-82A8-9B750858872C}"/>
                    </a:ext>
                  </a:extLst>
                </p:cNvPr>
                <p:cNvSpPr/>
                <p:nvPr/>
              </p:nvSpPr>
              <p:spPr>
                <a:xfrm>
                  <a:off x="6972550" y="1297672"/>
                  <a:ext cx="189900" cy="189900"/>
                </a:xfrm>
                <a:prstGeom prst="ellipse">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373;p20">
                <a:extLst>
                  <a:ext uri="{FF2B5EF4-FFF2-40B4-BE49-F238E27FC236}">
                    <a16:creationId xmlns:a16="http://schemas.microsoft.com/office/drawing/2014/main" id="{227FC86C-54A8-94C2-720D-375B5B0C5A35}"/>
                  </a:ext>
                </a:extLst>
              </p:cNvPr>
              <p:cNvSpPr txBox="1"/>
              <p:nvPr/>
            </p:nvSpPr>
            <p:spPr>
              <a:xfrm flipH="1">
                <a:off x="1637779" y="2756955"/>
                <a:ext cx="5617800" cy="847430"/>
              </a:xfrm>
              <a:prstGeom prst="rect">
                <a:avLst/>
              </a:prstGeom>
              <a:noFill/>
              <a:ln>
                <a:noFill/>
              </a:ln>
            </p:spPr>
            <p:txBody>
              <a:bodyPr spcFirstLastPara="1" wrap="square" lIns="91425" tIns="91425" rIns="91425" bIns="91425" anchor="ctr" anchorCtr="0">
                <a:noAutofit/>
              </a:bodyPr>
              <a:lstStyle/>
              <a:p>
                <a:r>
                  <a:rPr lang="fr-FR" dirty="0">
                    <a:solidFill>
                      <a:schemeClr val="tx1">
                        <a:lumMod val="75000"/>
                      </a:schemeClr>
                    </a:solidFill>
                    <a:latin typeface="Cambria" panose="02040503050406030204" pitchFamily="18" charset="0"/>
                    <a:ea typeface="Cambria" panose="02040503050406030204" pitchFamily="18" charset="0"/>
                  </a:rPr>
                  <a:t>Génie Logiciel et Base de Données</a:t>
                </a:r>
              </a:p>
              <a:p>
                <a:r>
                  <a:rPr lang="fr-FR" dirty="0">
                    <a:solidFill>
                      <a:schemeClr val="tx1">
                        <a:lumMod val="75000"/>
                      </a:schemeClr>
                    </a:solidFill>
                    <a:latin typeface="Cambria" panose="02040503050406030204" pitchFamily="18" charset="0"/>
                    <a:ea typeface="Cambria" panose="02040503050406030204" pitchFamily="18" charset="0"/>
                  </a:rPr>
                  <a:t>Administration des Systèmes et Réseaux</a:t>
                </a:r>
              </a:p>
              <a:p>
                <a:r>
                  <a:rPr lang="fr-FR" dirty="0">
                    <a:solidFill>
                      <a:schemeClr val="tx1">
                        <a:lumMod val="75000"/>
                      </a:schemeClr>
                    </a:solidFill>
                    <a:latin typeface="Cambria" panose="02040503050406030204" pitchFamily="18" charset="0"/>
                    <a:ea typeface="Cambria" panose="02040503050406030204" pitchFamily="18" charset="0"/>
                  </a:rPr>
                  <a:t>Informatique Générale</a:t>
                </a:r>
              </a:p>
            </p:txBody>
          </p:sp>
        </p:grpSp>
      </p:grpSp>
      <p:grpSp>
        <p:nvGrpSpPr>
          <p:cNvPr id="3" name="Groupe 2">
            <a:extLst>
              <a:ext uri="{FF2B5EF4-FFF2-40B4-BE49-F238E27FC236}">
                <a16:creationId xmlns:a16="http://schemas.microsoft.com/office/drawing/2014/main" id="{2B8BDB03-E203-31FB-B509-C746B18C86FA}"/>
              </a:ext>
            </a:extLst>
          </p:cNvPr>
          <p:cNvGrpSpPr/>
          <p:nvPr/>
        </p:nvGrpSpPr>
        <p:grpSpPr>
          <a:xfrm>
            <a:off x="408755" y="3163857"/>
            <a:ext cx="9013788" cy="1109097"/>
            <a:chOff x="420185" y="1384833"/>
            <a:chExt cx="9013788" cy="1109097"/>
          </a:xfrm>
        </p:grpSpPr>
        <p:sp>
          <p:nvSpPr>
            <p:cNvPr id="5" name="Google Shape;757;p27">
              <a:extLst>
                <a:ext uri="{FF2B5EF4-FFF2-40B4-BE49-F238E27FC236}">
                  <a16:creationId xmlns:a16="http://schemas.microsoft.com/office/drawing/2014/main" id="{DE780746-E5A4-27F9-55BE-9333C92B9C8B}"/>
                </a:ext>
              </a:extLst>
            </p:cNvPr>
            <p:cNvSpPr/>
            <p:nvPr/>
          </p:nvSpPr>
          <p:spPr>
            <a:xfrm>
              <a:off x="420185" y="1743954"/>
              <a:ext cx="1937400" cy="390600"/>
            </a:xfrm>
            <a:prstGeom prst="roundRect">
              <a:avLst>
                <a:gd name="adj" fmla="val 50000"/>
              </a:avLst>
            </a:prstGeom>
            <a:solidFill>
              <a:srgbClr val="002060"/>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1600" b="1" dirty="0">
                  <a:solidFill>
                    <a:schemeClr val="lt1"/>
                  </a:solidFill>
                  <a:latin typeface="Fira Sans Extra Condensed SemiBold"/>
                  <a:ea typeface="Fira Sans Extra Condensed SemiBold"/>
                  <a:cs typeface="Fira Sans Extra Condensed SemiBold"/>
                  <a:sym typeface="Fira Sans Extra Condensed SemiBold"/>
                </a:rPr>
                <a:t>Missions</a:t>
              </a:r>
              <a:endParaRPr sz="1600" b="1"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2" name="Google Shape;363;p20">
              <a:extLst>
                <a:ext uri="{FF2B5EF4-FFF2-40B4-BE49-F238E27FC236}">
                  <a16:creationId xmlns:a16="http://schemas.microsoft.com/office/drawing/2014/main" id="{7E396783-078F-2060-10EE-74D5ACEADEA4}"/>
                </a:ext>
              </a:extLst>
            </p:cNvPr>
            <p:cNvGrpSpPr/>
            <p:nvPr/>
          </p:nvGrpSpPr>
          <p:grpSpPr>
            <a:xfrm>
              <a:off x="2134608" y="1384833"/>
              <a:ext cx="7299365" cy="1109097"/>
              <a:chOff x="1415183" y="2703273"/>
              <a:chExt cx="5840396" cy="976560"/>
            </a:xfrm>
          </p:grpSpPr>
          <p:grpSp>
            <p:nvGrpSpPr>
              <p:cNvPr id="21" name="Google Shape;365;p20">
                <a:extLst>
                  <a:ext uri="{FF2B5EF4-FFF2-40B4-BE49-F238E27FC236}">
                    <a16:creationId xmlns:a16="http://schemas.microsoft.com/office/drawing/2014/main" id="{61D460D6-14CD-0D5B-4928-EAE2CC8E3EA0}"/>
                  </a:ext>
                </a:extLst>
              </p:cNvPr>
              <p:cNvGrpSpPr/>
              <p:nvPr/>
            </p:nvGrpSpPr>
            <p:grpSpPr>
              <a:xfrm>
                <a:off x="1415183" y="2703273"/>
                <a:ext cx="5686980" cy="976560"/>
                <a:chOff x="1594883" y="941290"/>
                <a:chExt cx="5686980" cy="976560"/>
              </a:xfrm>
            </p:grpSpPr>
            <p:sp>
              <p:nvSpPr>
                <p:cNvPr id="23" name="Google Shape;366;p20">
                  <a:extLst>
                    <a:ext uri="{FF2B5EF4-FFF2-40B4-BE49-F238E27FC236}">
                      <a16:creationId xmlns:a16="http://schemas.microsoft.com/office/drawing/2014/main" id="{C45C1199-6D2D-3A9C-20F6-924AA7E8507A}"/>
                    </a:ext>
                  </a:extLst>
                </p:cNvPr>
                <p:cNvSpPr/>
                <p:nvPr/>
              </p:nvSpPr>
              <p:spPr>
                <a:xfrm>
                  <a:off x="1594883" y="941290"/>
                  <a:ext cx="5686980" cy="976560"/>
                </a:xfrm>
                <a:prstGeom prst="roundRect">
                  <a:avLst>
                    <a:gd name="adj" fmla="val 50000"/>
                  </a:avLst>
                </a:prstGeom>
                <a:gradFill>
                  <a:gsLst>
                    <a:gs pos="0">
                      <a:srgbClr val="FFFFFF"/>
                    </a:gs>
                    <a:gs pos="100000">
                      <a:srgbClr val="F0F0F0"/>
                    </a:gs>
                  </a:gsLst>
                  <a:path path="circle">
                    <a:fillToRect l="50000" t="50000" r="50000" b="50000"/>
                  </a:path>
                  <a:tileRect/>
                </a:gradFill>
                <a:ln>
                  <a:noFill/>
                </a:ln>
                <a:effectLst>
                  <a:outerShdw blurRad="100013" algn="bl" rotWithShape="0">
                    <a:srgbClr val="000000">
                      <a:alpha val="13000"/>
                    </a:srgbClr>
                  </a:outerShdw>
                </a:effectLst>
              </p:spPr>
              <p:txBody>
                <a:bodyPr spcFirstLastPara="1" wrap="square" lIns="91425" tIns="457200" rIns="91425" bIns="91425" anchor="ctr" anchorCtr="0">
                  <a:noAutofit/>
                </a:bodyPr>
                <a:lstStyle/>
                <a:p>
                  <a:pPr marL="0" lvl="0" indent="0" algn="ctr" rtl="0">
                    <a:spcBef>
                      <a:spcPts val="0"/>
                    </a:spcBef>
                    <a:spcAft>
                      <a:spcPts val="0"/>
                    </a:spcAft>
                    <a:buNone/>
                  </a:pPr>
                  <a:endParaRPr sz="1200">
                    <a:solidFill>
                      <a:schemeClr val="dk1"/>
                    </a:solidFill>
                    <a:latin typeface="Roboto"/>
                    <a:ea typeface="Roboto"/>
                    <a:cs typeface="Roboto"/>
                    <a:sym typeface="Roboto"/>
                  </a:endParaRPr>
                </a:p>
              </p:txBody>
            </p:sp>
            <p:sp>
              <p:nvSpPr>
                <p:cNvPr id="24" name="Google Shape;368;p20">
                  <a:extLst>
                    <a:ext uri="{FF2B5EF4-FFF2-40B4-BE49-F238E27FC236}">
                      <a16:creationId xmlns:a16="http://schemas.microsoft.com/office/drawing/2014/main" id="{7257CE80-8DD4-0464-F453-164D95832731}"/>
                    </a:ext>
                  </a:extLst>
                </p:cNvPr>
                <p:cNvSpPr/>
                <p:nvPr/>
              </p:nvSpPr>
              <p:spPr>
                <a:xfrm>
                  <a:off x="6972550" y="1297672"/>
                  <a:ext cx="189900" cy="189900"/>
                </a:xfrm>
                <a:prstGeom prst="ellipse">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373;p20">
                <a:extLst>
                  <a:ext uri="{FF2B5EF4-FFF2-40B4-BE49-F238E27FC236}">
                    <a16:creationId xmlns:a16="http://schemas.microsoft.com/office/drawing/2014/main" id="{0A2A93F9-BB09-9FFB-4977-E6320D6C09D0}"/>
                  </a:ext>
                </a:extLst>
              </p:cNvPr>
              <p:cNvSpPr txBox="1"/>
              <p:nvPr/>
            </p:nvSpPr>
            <p:spPr>
              <a:xfrm flipH="1">
                <a:off x="1637779" y="2756955"/>
                <a:ext cx="5617800" cy="847430"/>
              </a:xfrm>
              <a:prstGeom prst="rect">
                <a:avLst/>
              </a:prstGeom>
              <a:noFill/>
              <a:ln>
                <a:noFill/>
              </a:ln>
            </p:spPr>
            <p:txBody>
              <a:bodyPr spcFirstLastPara="1" wrap="square" lIns="91425" tIns="91425" rIns="91425" bIns="91425" anchor="ctr" anchorCtr="0">
                <a:noAutofit/>
              </a:bodyPr>
              <a:lstStyle/>
              <a:p>
                <a:r>
                  <a:rPr lang="fr-FR" dirty="0">
                    <a:solidFill>
                      <a:schemeClr val="tx1">
                        <a:lumMod val="75000"/>
                      </a:schemeClr>
                    </a:solidFill>
                    <a:latin typeface="Cambria" panose="02040503050406030204" pitchFamily="18" charset="0"/>
                    <a:ea typeface="Cambria" panose="02040503050406030204" pitchFamily="18" charset="0"/>
                  </a:rPr>
                  <a:t>Fournir des connaissance de base en informatique</a:t>
                </a:r>
              </a:p>
              <a:p>
                <a:r>
                  <a:rPr lang="fr-FR" dirty="0">
                    <a:solidFill>
                      <a:schemeClr val="tx1">
                        <a:lumMod val="75000"/>
                      </a:schemeClr>
                    </a:solidFill>
                    <a:latin typeface="Cambria" panose="02040503050406030204" pitchFamily="18" charset="0"/>
                    <a:ea typeface="Cambria" panose="02040503050406030204" pitchFamily="18" charset="0"/>
                  </a:rPr>
                  <a:t>Transmettre le savoir faire requis à travers la professionnalisation</a:t>
                </a:r>
              </a:p>
              <a:p>
                <a:r>
                  <a:rPr lang="fr-FR" dirty="0">
                    <a:solidFill>
                      <a:schemeClr val="tx1">
                        <a:lumMod val="75000"/>
                      </a:schemeClr>
                    </a:solidFill>
                    <a:latin typeface="Cambria" panose="02040503050406030204" pitchFamily="18" charset="0"/>
                    <a:ea typeface="Cambria" panose="02040503050406030204" pitchFamily="18" charset="0"/>
                  </a:rPr>
                  <a:t>Initier aux activités de recherche</a:t>
                </a:r>
              </a:p>
            </p:txBody>
          </p:sp>
        </p:grpSp>
      </p:grpSp>
    </p:spTree>
    <p:extLst>
      <p:ext uri="{BB962C8B-B14F-4D97-AF65-F5344CB8AC3E}">
        <p14:creationId xmlns:p14="http://schemas.microsoft.com/office/powerpoint/2010/main" val="24795639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2" name="Titre 3">
            <a:extLst>
              <a:ext uri="{FF2B5EF4-FFF2-40B4-BE49-F238E27FC236}">
                <a16:creationId xmlns:a16="http://schemas.microsoft.com/office/drawing/2014/main" id="{A358A390-491F-FD77-9891-A4BA95AB67A8}"/>
              </a:ext>
            </a:extLst>
          </p:cNvPr>
          <p:cNvSpPr txBox="1">
            <a:spLocks/>
          </p:cNvSpPr>
          <p:nvPr/>
        </p:nvSpPr>
        <p:spPr>
          <a:xfrm>
            <a:off x="609600" y="278894"/>
            <a:ext cx="11080376" cy="5928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3200" b="1" dirty="0">
                <a:solidFill>
                  <a:srgbClr val="002060"/>
                </a:solidFill>
                <a:latin typeface="Arial Black" panose="020B0A04020102020204" pitchFamily="34" charset="0"/>
                <a:cs typeface="Calibri" panose="020F0502020204030204" pitchFamily="34" charset="0"/>
              </a:rPr>
              <a:t>Organigramme de l’ENI</a:t>
            </a:r>
          </a:p>
        </p:txBody>
      </p:sp>
      <p:pic>
        <p:nvPicPr>
          <p:cNvPr id="4" name="Image 3">
            <a:extLst>
              <a:ext uri="{FF2B5EF4-FFF2-40B4-BE49-F238E27FC236}">
                <a16:creationId xmlns:a16="http://schemas.microsoft.com/office/drawing/2014/main" id="{FB54DB99-E21D-2DE6-2DEC-47F499BEA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10" y="1062878"/>
            <a:ext cx="9536737" cy="5189332"/>
          </a:xfrm>
          <a:prstGeom prst="rect">
            <a:avLst/>
          </a:prstGeom>
        </p:spPr>
      </p:pic>
    </p:spTree>
    <p:extLst>
      <p:ext uri="{BB962C8B-B14F-4D97-AF65-F5344CB8AC3E}">
        <p14:creationId xmlns:p14="http://schemas.microsoft.com/office/powerpoint/2010/main" val="81812613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13" name="Titre 3">
            <a:extLst>
              <a:ext uri="{FF2B5EF4-FFF2-40B4-BE49-F238E27FC236}">
                <a16:creationId xmlns:a16="http://schemas.microsoft.com/office/drawing/2014/main" id="{A493D071-73DC-A135-BC9B-BCB22C941BB1}"/>
              </a:ext>
            </a:extLst>
          </p:cNvPr>
          <p:cNvSpPr>
            <a:spLocks noGrp="1"/>
          </p:cNvSpPr>
          <p:nvPr>
            <p:ph type="title"/>
          </p:nvPr>
        </p:nvSpPr>
        <p:spPr>
          <a:xfrm>
            <a:off x="609600" y="278894"/>
            <a:ext cx="11080376" cy="592882"/>
          </a:xfrm>
        </p:spPr>
        <p:txBody>
          <a:bodyPr>
            <a:normAutofit/>
          </a:bodyPr>
          <a:lstStyle/>
          <a:p>
            <a:r>
              <a:rPr lang="fr-FR" sz="3200" b="1" dirty="0">
                <a:solidFill>
                  <a:srgbClr val="002060"/>
                </a:solidFill>
                <a:latin typeface="Arial Black" panose="020B0A04020102020204" pitchFamily="34" charset="0"/>
                <a:cs typeface="Calibri" panose="020F0502020204030204" pitchFamily="34" charset="0"/>
              </a:rPr>
              <a:t>Présentation de ARATO</a:t>
            </a:r>
          </a:p>
        </p:txBody>
      </p:sp>
    </p:spTree>
    <p:extLst>
      <p:ext uri="{BB962C8B-B14F-4D97-AF65-F5344CB8AC3E}">
        <p14:creationId xmlns:p14="http://schemas.microsoft.com/office/powerpoint/2010/main" val="185545498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51C706DF-7747-9209-3349-46C561A9C904}"/>
              </a:ext>
            </a:extLst>
          </p:cNvPr>
          <p:cNvGrpSpPr/>
          <p:nvPr/>
        </p:nvGrpSpPr>
        <p:grpSpPr>
          <a:xfrm>
            <a:off x="397325" y="1919263"/>
            <a:ext cx="9013788" cy="1109097"/>
            <a:chOff x="420185" y="1384833"/>
            <a:chExt cx="9013788" cy="1109097"/>
          </a:xfrm>
        </p:grpSpPr>
        <p:sp>
          <p:nvSpPr>
            <p:cNvPr id="2" name="Google Shape;757;p27">
              <a:extLst>
                <a:ext uri="{FF2B5EF4-FFF2-40B4-BE49-F238E27FC236}">
                  <a16:creationId xmlns:a16="http://schemas.microsoft.com/office/drawing/2014/main" id="{29C23BC1-8F56-6811-96DF-B52835DF924D}"/>
                </a:ext>
              </a:extLst>
            </p:cNvPr>
            <p:cNvSpPr/>
            <p:nvPr/>
          </p:nvSpPr>
          <p:spPr>
            <a:xfrm>
              <a:off x="420185" y="1743954"/>
              <a:ext cx="1937400" cy="390600"/>
            </a:xfrm>
            <a:prstGeom prst="roundRect">
              <a:avLst>
                <a:gd name="adj" fmla="val 50000"/>
              </a:avLst>
            </a:prstGeom>
            <a:solidFill>
              <a:srgbClr val="002060"/>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1600" b="1" dirty="0">
                  <a:solidFill>
                    <a:schemeClr val="lt1"/>
                  </a:solidFill>
                  <a:latin typeface="Fira Sans Extra Condensed SemiBold"/>
                  <a:ea typeface="Fira Sans Extra Condensed SemiBold"/>
                  <a:cs typeface="Fira Sans Extra Condensed SemiBold"/>
                  <a:sym typeface="Fira Sans Extra Condensed SemiBold"/>
                </a:rPr>
                <a:t>A propos</a:t>
              </a:r>
              <a:endParaRPr sz="1600" b="1"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4" name="Google Shape;363;p20">
              <a:extLst>
                <a:ext uri="{FF2B5EF4-FFF2-40B4-BE49-F238E27FC236}">
                  <a16:creationId xmlns:a16="http://schemas.microsoft.com/office/drawing/2014/main" id="{FCDC1198-82D5-AC46-D314-4CC0242075B1}"/>
                </a:ext>
              </a:extLst>
            </p:cNvPr>
            <p:cNvGrpSpPr/>
            <p:nvPr/>
          </p:nvGrpSpPr>
          <p:grpSpPr>
            <a:xfrm>
              <a:off x="2134608" y="1384833"/>
              <a:ext cx="7299365" cy="1109097"/>
              <a:chOff x="1415183" y="2703273"/>
              <a:chExt cx="5840396" cy="976560"/>
            </a:xfrm>
          </p:grpSpPr>
          <p:grpSp>
            <p:nvGrpSpPr>
              <p:cNvPr id="6" name="Google Shape;365;p20">
                <a:extLst>
                  <a:ext uri="{FF2B5EF4-FFF2-40B4-BE49-F238E27FC236}">
                    <a16:creationId xmlns:a16="http://schemas.microsoft.com/office/drawing/2014/main" id="{5CAA0A4A-500D-3A61-209F-41468D2B8319}"/>
                  </a:ext>
                </a:extLst>
              </p:cNvPr>
              <p:cNvGrpSpPr/>
              <p:nvPr/>
            </p:nvGrpSpPr>
            <p:grpSpPr>
              <a:xfrm>
                <a:off x="1415183" y="2703273"/>
                <a:ext cx="5686980" cy="976560"/>
                <a:chOff x="1594883" y="941290"/>
                <a:chExt cx="5686980" cy="976560"/>
              </a:xfrm>
            </p:grpSpPr>
            <p:sp>
              <p:nvSpPr>
                <p:cNvPr id="8" name="Google Shape;366;p20">
                  <a:extLst>
                    <a:ext uri="{FF2B5EF4-FFF2-40B4-BE49-F238E27FC236}">
                      <a16:creationId xmlns:a16="http://schemas.microsoft.com/office/drawing/2014/main" id="{D850149F-29C0-A084-00DB-13A092DB1865}"/>
                    </a:ext>
                  </a:extLst>
                </p:cNvPr>
                <p:cNvSpPr/>
                <p:nvPr/>
              </p:nvSpPr>
              <p:spPr>
                <a:xfrm>
                  <a:off x="1594883" y="941290"/>
                  <a:ext cx="5686980" cy="976560"/>
                </a:xfrm>
                <a:prstGeom prst="roundRect">
                  <a:avLst>
                    <a:gd name="adj" fmla="val 50000"/>
                  </a:avLst>
                </a:prstGeom>
                <a:gradFill>
                  <a:gsLst>
                    <a:gs pos="0">
                      <a:srgbClr val="FFFFFF"/>
                    </a:gs>
                    <a:gs pos="100000">
                      <a:srgbClr val="F0F0F0"/>
                    </a:gs>
                  </a:gsLst>
                  <a:path path="circle">
                    <a:fillToRect l="50000" t="50000" r="50000" b="50000"/>
                  </a:path>
                  <a:tileRect/>
                </a:gradFill>
                <a:ln>
                  <a:noFill/>
                </a:ln>
                <a:effectLst>
                  <a:outerShdw blurRad="100013" algn="bl" rotWithShape="0">
                    <a:srgbClr val="000000">
                      <a:alpha val="13000"/>
                    </a:srgbClr>
                  </a:outerShdw>
                </a:effectLst>
              </p:spPr>
              <p:txBody>
                <a:bodyPr spcFirstLastPara="1" wrap="square" lIns="91425" tIns="457200" rIns="91425" bIns="91425" anchor="ctr" anchorCtr="0">
                  <a:noAutofit/>
                </a:bodyPr>
                <a:lstStyle/>
                <a:p>
                  <a:pPr marL="0" lvl="0" indent="0" algn="ctr" rtl="0">
                    <a:spcBef>
                      <a:spcPts val="0"/>
                    </a:spcBef>
                    <a:spcAft>
                      <a:spcPts val="0"/>
                    </a:spcAft>
                    <a:buNone/>
                  </a:pPr>
                  <a:endParaRPr sz="1200">
                    <a:solidFill>
                      <a:schemeClr val="dk1"/>
                    </a:solidFill>
                    <a:latin typeface="Roboto"/>
                    <a:ea typeface="Roboto"/>
                    <a:cs typeface="Roboto"/>
                    <a:sym typeface="Roboto"/>
                  </a:endParaRPr>
                </a:p>
              </p:txBody>
            </p:sp>
            <p:sp>
              <p:nvSpPr>
                <p:cNvPr id="9" name="Google Shape;368;p20">
                  <a:extLst>
                    <a:ext uri="{FF2B5EF4-FFF2-40B4-BE49-F238E27FC236}">
                      <a16:creationId xmlns:a16="http://schemas.microsoft.com/office/drawing/2014/main" id="{86BD2446-DE8A-0F45-C835-3C58EB547379}"/>
                    </a:ext>
                  </a:extLst>
                </p:cNvPr>
                <p:cNvSpPr/>
                <p:nvPr/>
              </p:nvSpPr>
              <p:spPr>
                <a:xfrm>
                  <a:off x="6972550" y="1297672"/>
                  <a:ext cx="189900" cy="189900"/>
                </a:xfrm>
                <a:prstGeom prst="ellipse">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73;p20">
                <a:extLst>
                  <a:ext uri="{FF2B5EF4-FFF2-40B4-BE49-F238E27FC236}">
                    <a16:creationId xmlns:a16="http://schemas.microsoft.com/office/drawing/2014/main" id="{1C63C061-9A03-FB93-EDBB-817187DC1580}"/>
                  </a:ext>
                </a:extLst>
              </p:cNvPr>
              <p:cNvSpPr txBox="1"/>
              <p:nvPr/>
            </p:nvSpPr>
            <p:spPr>
              <a:xfrm flipH="1">
                <a:off x="1637779" y="2756955"/>
                <a:ext cx="5617800" cy="847430"/>
              </a:xfrm>
              <a:prstGeom prst="rect">
                <a:avLst/>
              </a:prstGeom>
              <a:noFill/>
              <a:ln>
                <a:noFill/>
              </a:ln>
            </p:spPr>
            <p:txBody>
              <a:bodyPr spcFirstLastPara="1" wrap="square" lIns="91425" tIns="91425" rIns="91425" bIns="91425" anchor="ctr" anchorCtr="0">
                <a:noAutofit/>
              </a:bodyPr>
              <a:lstStyle/>
              <a:p>
                <a:r>
                  <a:rPr lang="fr-FR" dirty="0" err="1">
                    <a:solidFill>
                      <a:schemeClr val="tx1">
                        <a:lumMod val="75000"/>
                      </a:schemeClr>
                    </a:solidFill>
                    <a:latin typeface="Cambria" panose="02040503050406030204" pitchFamily="18" charset="0"/>
                    <a:ea typeface="Cambria" panose="02040503050406030204" pitchFamily="18" charset="0"/>
                  </a:rPr>
                  <a:t>Sahalava</a:t>
                </a:r>
                <a:r>
                  <a:rPr lang="fr-FR" dirty="0">
                    <a:solidFill>
                      <a:schemeClr val="tx1">
                        <a:lumMod val="75000"/>
                      </a:schemeClr>
                    </a:solidFill>
                    <a:latin typeface="Cambria" panose="02040503050406030204" pitchFamily="18" charset="0"/>
                    <a:ea typeface="Cambria" panose="02040503050406030204" pitchFamily="18" charset="0"/>
                  </a:rPr>
                  <a:t> Fianarantsoa (</a:t>
                </a:r>
                <a:r>
                  <a:rPr lang="fr-FR" dirty="0" err="1">
                    <a:solidFill>
                      <a:schemeClr val="tx1">
                        <a:lumMod val="75000"/>
                      </a:schemeClr>
                    </a:solidFill>
                    <a:latin typeface="Cambria" panose="02040503050406030204" pitchFamily="18" charset="0"/>
                    <a:ea typeface="Cambria" panose="02040503050406030204" pitchFamily="18" charset="0"/>
                  </a:rPr>
                  <a:t>Batiment</a:t>
                </a:r>
                <a:r>
                  <a:rPr lang="fr-FR" dirty="0">
                    <a:solidFill>
                      <a:schemeClr val="tx1">
                        <a:lumMod val="75000"/>
                      </a:schemeClr>
                    </a:solidFill>
                    <a:latin typeface="Cambria" panose="02040503050406030204" pitchFamily="18" charset="0"/>
                    <a:ea typeface="Cambria" panose="02040503050406030204" pitchFamily="18" charset="0"/>
                  </a:rPr>
                  <a:t> Ex </a:t>
                </a:r>
                <a:r>
                  <a:rPr lang="fr-FR" dirty="0" err="1">
                    <a:solidFill>
                      <a:schemeClr val="tx1">
                        <a:lumMod val="75000"/>
                      </a:schemeClr>
                    </a:solidFill>
                    <a:latin typeface="Cambria" panose="02040503050406030204" pitchFamily="18" charset="0"/>
                    <a:ea typeface="Cambria" panose="02040503050406030204" pitchFamily="18" charset="0"/>
                  </a:rPr>
                  <a:t>Wisdom</a:t>
                </a:r>
                <a:r>
                  <a:rPr lang="fr-FR" dirty="0">
                    <a:solidFill>
                      <a:schemeClr val="tx1">
                        <a:lumMod val="75000"/>
                      </a:schemeClr>
                    </a:solidFill>
                    <a:latin typeface="Cambria" panose="02040503050406030204" pitchFamily="18" charset="0"/>
                    <a:ea typeface="Cambria" panose="02040503050406030204" pitchFamily="18" charset="0"/>
                  </a:rPr>
                  <a:t> </a:t>
                </a:r>
                <a:r>
                  <a:rPr lang="fr-FR" dirty="0" err="1">
                    <a:solidFill>
                      <a:schemeClr val="tx1">
                        <a:lumMod val="75000"/>
                      </a:schemeClr>
                    </a:solidFill>
                    <a:latin typeface="Cambria" panose="02040503050406030204" pitchFamily="18" charset="0"/>
                    <a:ea typeface="Cambria" panose="02040503050406030204" pitchFamily="18" charset="0"/>
                  </a:rPr>
                  <a:t>School</a:t>
                </a:r>
                <a:r>
                  <a:rPr lang="fr-FR" dirty="0">
                    <a:solidFill>
                      <a:schemeClr val="tx1">
                        <a:lumMod val="75000"/>
                      </a:schemeClr>
                    </a:solidFill>
                    <a:latin typeface="Cambria" panose="02040503050406030204" pitchFamily="18" charset="0"/>
                    <a:ea typeface="Cambria" panose="02040503050406030204" pitchFamily="18" charset="0"/>
                  </a:rPr>
                  <a:t>)</a:t>
                </a:r>
              </a:p>
              <a:p>
                <a:r>
                  <a:rPr lang="fr-FR" dirty="0">
                    <a:solidFill>
                      <a:schemeClr val="tx1">
                        <a:lumMod val="75000"/>
                      </a:schemeClr>
                    </a:solidFill>
                    <a:latin typeface="Cambria" panose="02040503050406030204" pitchFamily="18" charset="0"/>
                    <a:ea typeface="Cambria" panose="02040503050406030204" pitchFamily="18" charset="0"/>
                  </a:rPr>
                  <a:t>contact@arato.mg</a:t>
                </a:r>
                <a:endParaRPr lang="fr-FR" dirty="0">
                  <a:solidFill>
                    <a:schemeClr val="tx1">
                      <a:lumMod val="75000"/>
                    </a:schemeClr>
                  </a:solidFill>
                  <a:latin typeface="Cambria" panose="02040503050406030204" pitchFamily="18" charset="0"/>
                </a:endParaRPr>
              </a:p>
              <a:p>
                <a:r>
                  <a:rPr lang="fr-FR" dirty="0">
                    <a:solidFill>
                      <a:schemeClr val="tx1">
                        <a:lumMod val="75000"/>
                      </a:schemeClr>
                    </a:solidFill>
                  </a:rPr>
                  <a:t>034 98 816 19</a:t>
                </a:r>
              </a:p>
              <a:p>
                <a:r>
                  <a:rPr lang="fr-FR" dirty="0">
                    <a:solidFill>
                      <a:schemeClr val="tx1">
                        <a:lumMod val="75000"/>
                      </a:schemeClr>
                    </a:solidFill>
                    <a:latin typeface="Cambria" panose="02040503050406030204" pitchFamily="18" charset="0"/>
                  </a:rPr>
                  <a:t>www.arato.mg</a:t>
                </a:r>
              </a:p>
            </p:txBody>
          </p:sp>
        </p:grpSp>
      </p:grpSp>
      <p:sp>
        <p:nvSpPr>
          <p:cNvPr id="13" name="Titre 3">
            <a:extLst>
              <a:ext uri="{FF2B5EF4-FFF2-40B4-BE49-F238E27FC236}">
                <a16:creationId xmlns:a16="http://schemas.microsoft.com/office/drawing/2014/main" id="{A493D071-73DC-A135-BC9B-BCB22C941BB1}"/>
              </a:ext>
            </a:extLst>
          </p:cNvPr>
          <p:cNvSpPr>
            <a:spLocks noGrp="1"/>
          </p:cNvSpPr>
          <p:nvPr>
            <p:ph type="title"/>
          </p:nvPr>
        </p:nvSpPr>
        <p:spPr>
          <a:xfrm>
            <a:off x="609600" y="278894"/>
            <a:ext cx="11080376" cy="592882"/>
          </a:xfrm>
        </p:spPr>
        <p:txBody>
          <a:bodyPr>
            <a:normAutofit/>
          </a:bodyPr>
          <a:lstStyle/>
          <a:p>
            <a:r>
              <a:rPr lang="fr-FR" sz="3200" b="1" dirty="0">
                <a:solidFill>
                  <a:srgbClr val="002060"/>
                </a:solidFill>
                <a:latin typeface="Arial Black" panose="020B0A04020102020204" pitchFamily="34" charset="0"/>
                <a:cs typeface="Calibri" panose="020F0502020204030204" pitchFamily="34" charset="0"/>
              </a:rPr>
              <a:t>Présentation de ARATO</a:t>
            </a:r>
          </a:p>
        </p:txBody>
      </p:sp>
    </p:spTree>
    <p:extLst>
      <p:ext uri="{BB962C8B-B14F-4D97-AF65-F5344CB8AC3E}">
        <p14:creationId xmlns:p14="http://schemas.microsoft.com/office/powerpoint/2010/main" val="333730191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51C706DF-7747-9209-3349-46C561A9C904}"/>
              </a:ext>
            </a:extLst>
          </p:cNvPr>
          <p:cNvGrpSpPr/>
          <p:nvPr/>
        </p:nvGrpSpPr>
        <p:grpSpPr>
          <a:xfrm>
            <a:off x="397325" y="1919263"/>
            <a:ext cx="9013788" cy="1109097"/>
            <a:chOff x="420185" y="1384833"/>
            <a:chExt cx="9013788" cy="1109097"/>
          </a:xfrm>
        </p:grpSpPr>
        <p:sp>
          <p:nvSpPr>
            <p:cNvPr id="2" name="Google Shape;757;p27">
              <a:extLst>
                <a:ext uri="{FF2B5EF4-FFF2-40B4-BE49-F238E27FC236}">
                  <a16:creationId xmlns:a16="http://schemas.microsoft.com/office/drawing/2014/main" id="{29C23BC1-8F56-6811-96DF-B52835DF924D}"/>
                </a:ext>
              </a:extLst>
            </p:cNvPr>
            <p:cNvSpPr/>
            <p:nvPr/>
          </p:nvSpPr>
          <p:spPr>
            <a:xfrm>
              <a:off x="420185" y="1743954"/>
              <a:ext cx="1937400" cy="390600"/>
            </a:xfrm>
            <a:prstGeom prst="roundRect">
              <a:avLst>
                <a:gd name="adj" fmla="val 50000"/>
              </a:avLst>
            </a:prstGeom>
            <a:solidFill>
              <a:srgbClr val="002060"/>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1600" b="1" dirty="0">
                  <a:solidFill>
                    <a:schemeClr val="lt1"/>
                  </a:solidFill>
                  <a:latin typeface="Fira Sans Extra Condensed SemiBold"/>
                  <a:ea typeface="Fira Sans Extra Condensed SemiBold"/>
                  <a:cs typeface="Fira Sans Extra Condensed SemiBold"/>
                  <a:sym typeface="Fira Sans Extra Condensed SemiBold"/>
                </a:rPr>
                <a:t>A propos</a:t>
              </a:r>
              <a:endParaRPr sz="1600" b="1"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4" name="Google Shape;363;p20">
              <a:extLst>
                <a:ext uri="{FF2B5EF4-FFF2-40B4-BE49-F238E27FC236}">
                  <a16:creationId xmlns:a16="http://schemas.microsoft.com/office/drawing/2014/main" id="{FCDC1198-82D5-AC46-D314-4CC0242075B1}"/>
                </a:ext>
              </a:extLst>
            </p:cNvPr>
            <p:cNvGrpSpPr/>
            <p:nvPr/>
          </p:nvGrpSpPr>
          <p:grpSpPr>
            <a:xfrm>
              <a:off x="2134608" y="1384833"/>
              <a:ext cx="7299365" cy="1109097"/>
              <a:chOff x="1415183" y="2703273"/>
              <a:chExt cx="5840396" cy="976560"/>
            </a:xfrm>
          </p:grpSpPr>
          <p:grpSp>
            <p:nvGrpSpPr>
              <p:cNvPr id="6" name="Google Shape;365;p20">
                <a:extLst>
                  <a:ext uri="{FF2B5EF4-FFF2-40B4-BE49-F238E27FC236}">
                    <a16:creationId xmlns:a16="http://schemas.microsoft.com/office/drawing/2014/main" id="{5CAA0A4A-500D-3A61-209F-41468D2B8319}"/>
                  </a:ext>
                </a:extLst>
              </p:cNvPr>
              <p:cNvGrpSpPr/>
              <p:nvPr/>
            </p:nvGrpSpPr>
            <p:grpSpPr>
              <a:xfrm>
                <a:off x="1415183" y="2703273"/>
                <a:ext cx="5686980" cy="976560"/>
                <a:chOff x="1594883" y="941290"/>
                <a:chExt cx="5686980" cy="976560"/>
              </a:xfrm>
            </p:grpSpPr>
            <p:sp>
              <p:nvSpPr>
                <p:cNvPr id="8" name="Google Shape;366;p20">
                  <a:extLst>
                    <a:ext uri="{FF2B5EF4-FFF2-40B4-BE49-F238E27FC236}">
                      <a16:creationId xmlns:a16="http://schemas.microsoft.com/office/drawing/2014/main" id="{D850149F-29C0-A084-00DB-13A092DB1865}"/>
                    </a:ext>
                  </a:extLst>
                </p:cNvPr>
                <p:cNvSpPr/>
                <p:nvPr/>
              </p:nvSpPr>
              <p:spPr>
                <a:xfrm>
                  <a:off x="1594883" y="941290"/>
                  <a:ext cx="5686980" cy="976560"/>
                </a:xfrm>
                <a:prstGeom prst="roundRect">
                  <a:avLst>
                    <a:gd name="adj" fmla="val 50000"/>
                  </a:avLst>
                </a:prstGeom>
                <a:gradFill>
                  <a:gsLst>
                    <a:gs pos="0">
                      <a:srgbClr val="FFFFFF"/>
                    </a:gs>
                    <a:gs pos="100000">
                      <a:srgbClr val="F0F0F0"/>
                    </a:gs>
                  </a:gsLst>
                  <a:path path="circle">
                    <a:fillToRect l="50000" t="50000" r="50000" b="50000"/>
                  </a:path>
                  <a:tileRect/>
                </a:gradFill>
                <a:ln>
                  <a:noFill/>
                </a:ln>
                <a:effectLst>
                  <a:outerShdw blurRad="100013" algn="bl" rotWithShape="0">
                    <a:srgbClr val="000000">
                      <a:alpha val="13000"/>
                    </a:srgbClr>
                  </a:outerShdw>
                </a:effectLst>
              </p:spPr>
              <p:txBody>
                <a:bodyPr spcFirstLastPara="1" wrap="square" lIns="91425" tIns="457200" rIns="91425" bIns="91425" anchor="ctr" anchorCtr="0">
                  <a:noAutofit/>
                </a:bodyPr>
                <a:lstStyle/>
                <a:p>
                  <a:pPr marL="0" lvl="0" indent="0" algn="ctr" rtl="0">
                    <a:spcBef>
                      <a:spcPts val="0"/>
                    </a:spcBef>
                    <a:spcAft>
                      <a:spcPts val="0"/>
                    </a:spcAft>
                    <a:buNone/>
                  </a:pPr>
                  <a:endParaRPr sz="1200">
                    <a:solidFill>
                      <a:schemeClr val="dk1"/>
                    </a:solidFill>
                    <a:latin typeface="Roboto"/>
                    <a:ea typeface="Roboto"/>
                    <a:cs typeface="Roboto"/>
                    <a:sym typeface="Roboto"/>
                  </a:endParaRPr>
                </a:p>
              </p:txBody>
            </p:sp>
            <p:sp>
              <p:nvSpPr>
                <p:cNvPr id="9" name="Google Shape;368;p20">
                  <a:extLst>
                    <a:ext uri="{FF2B5EF4-FFF2-40B4-BE49-F238E27FC236}">
                      <a16:creationId xmlns:a16="http://schemas.microsoft.com/office/drawing/2014/main" id="{86BD2446-DE8A-0F45-C835-3C58EB547379}"/>
                    </a:ext>
                  </a:extLst>
                </p:cNvPr>
                <p:cNvSpPr/>
                <p:nvPr/>
              </p:nvSpPr>
              <p:spPr>
                <a:xfrm>
                  <a:off x="6972550" y="1297672"/>
                  <a:ext cx="189900" cy="189900"/>
                </a:xfrm>
                <a:prstGeom prst="ellipse">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73;p20">
                <a:extLst>
                  <a:ext uri="{FF2B5EF4-FFF2-40B4-BE49-F238E27FC236}">
                    <a16:creationId xmlns:a16="http://schemas.microsoft.com/office/drawing/2014/main" id="{1C63C061-9A03-FB93-EDBB-817187DC1580}"/>
                  </a:ext>
                </a:extLst>
              </p:cNvPr>
              <p:cNvSpPr txBox="1"/>
              <p:nvPr/>
            </p:nvSpPr>
            <p:spPr>
              <a:xfrm flipH="1">
                <a:off x="1637779" y="2756955"/>
                <a:ext cx="5617800" cy="847430"/>
              </a:xfrm>
              <a:prstGeom prst="rect">
                <a:avLst/>
              </a:prstGeom>
              <a:noFill/>
              <a:ln>
                <a:noFill/>
              </a:ln>
            </p:spPr>
            <p:txBody>
              <a:bodyPr spcFirstLastPara="1" wrap="square" lIns="91425" tIns="91425" rIns="91425" bIns="91425" anchor="ctr" anchorCtr="0">
                <a:noAutofit/>
              </a:bodyPr>
              <a:lstStyle/>
              <a:p>
                <a:r>
                  <a:rPr lang="fr-FR" dirty="0" err="1">
                    <a:solidFill>
                      <a:schemeClr val="tx1">
                        <a:lumMod val="75000"/>
                      </a:schemeClr>
                    </a:solidFill>
                    <a:latin typeface="Cambria" panose="02040503050406030204" pitchFamily="18" charset="0"/>
                    <a:ea typeface="Cambria" panose="02040503050406030204" pitchFamily="18" charset="0"/>
                  </a:rPr>
                  <a:t>Sahalava</a:t>
                </a:r>
                <a:r>
                  <a:rPr lang="fr-FR" dirty="0">
                    <a:solidFill>
                      <a:schemeClr val="tx1">
                        <a:lumMod val="75000"/>
                      </a:schemeClr>
                    </a:solidFill>
                    <a:latin typeface="Cambria" panose="02040503050406030204" pitchFamily="18" charset="0"/>
                    <a:ea typeface="Cambria" panose="02040503050406030204" pitchFamily="18" charset="0"/>
                  </a:rPr>
                  <a:t> Fianarantsoa (</a:t>
                </a:r>
                <a:r>
                  <a:rPr lang="fr-FR" dirty="0" err="1">
                    <a:solidFill>
                      <a:schemeClr val="tx1">
                        <a:lumMod val="75000"/>
                      </a:schemeClr>
                    </a:solidFill>
                    <a:latin typeface="Cambria" panose="02040503050406030204" pitchFamily="18" charset="0"/>
                    <a:ea typeface="Cambria" panose="02040503050406030204" pitchFamily="18" charset="0"/>
                  </a:rPr>
                  <a:t>Batiment</a:t>
                </a:r>
                <a:r>
                  <a:rPr lang="fr-FR" dirty="0">
                    <a:solidFill>
                      <a:schemeClr val="tx1">
                        <a:lumMod val="75000"/>
                      </a:schemeClr>
                    </a:solidFill>
                    <a:latin typeface="Cambria" panose="02040503050406030204" pitchFamily="18" charset="0"/>
                    <a:ea typeface="Cambria" panose="02040503050406030204" pitchFamily="18" charset="0"/>
                  </a:rPr>
                  <a:t> Ex </a:t>
                </a:r>
                <a:r>
                  <a:rPr lang="fr-FR" dirty="0" err="1">
                    <a:solidFill>
                      <a:schemeClr val="tx1">
                        <a:lumMod val="75000"/>
                      </a:schemeClr>
                    </a:solidFill>
                    <a:latin typeface="Cambria" panose="02040503050406030204" pitchFamily="18" charset="0"/>
                    <a:ea typeface="Cambria" panose="02040503050406030204" pitchFamily="18" charset="0"/>
                  </a:rPr>
                  <a:t>Wisdom</a:t>
                </a:r>
                <a:r>
                  <a:rPr lang="fr-FR" dirty="0">
                    <a:solidFill>
                      <a:schemeClr val="tx1">
                        <a:lumMod val="75000"/>
                      </a:schemeClr>
                    </a:solidFill>
                    <a:latin typeface="Cambria" panose="02040503050406030204" pitchFamily="18" charset="0"/>
                    <a:ea typeface="Cambria" panose="02040503050406030204" pitchFamily="18" charset="0"/>
                  </a:rPr>
                  <a:t> </a:t>
                </a:r>
                <a:r>
                  <a:rPr lang="fr-FR" dirty="0" err="1">
                    <a:solidFill>
                      <a:schemeClr val="tx1">
                        <a:lumMod val="75000"/>
                      </a:schemeClr>
                    </a:solidFill>
                    <a:latin typeface="Cambria" panose="02040503050406030204" pitchFamily="18" charset="0"/>
                    <a:ea typeface="Cambria" panose="02040503050406030204" pitchFamily="18" charset="0"/>
                  </a:rPr>
                  <a:t>School</a:t>
                </a:r>
                <a:r>
                  <a:rPr lang="fr-FR" dirty="0">
                    <a:solidFill>
                      <a:schemeClr val="tx1">
                        <a:lumMod val="75000"/>
                      </a:schemeClr>
                    </a:solidFill>
                    <a:latin typeface="Cambria" panose="02040503050406030204" pitchFamily="18" charset="0"/>
                    <a:ea typeface="Cambria" panose="02040503050406030204" pitchFamily="18" charset="0"/>
                  </a:rPr>
                  <a:t>)</a:t>
                </a:r>
              </a:p>
              <a:p>
                <a:r>
                  <a:rPr lang="fr-FR" dirty="0">
                    <a:solidFill>
                      <a:schemeClr val="tx1">
                        <a:lumMod val="75000"/>
                      </a:schemeClr>
                    </a:solidFill>
                    <a:latin typeface="Cambria" panose="02040503050406030204" pitchFamily="18" charset="0"/>
                    <a:ea typeface="Cambria" panose="02040503050406030204" pitchFamily="18" charset="0"/>
                  </a:rPr>
                  <a:t>contact@arato.mg</a:t>
                </a:r>
                <a:endParaRPr lang="fr-FR" dirty="0">
                  <a:solidFill>
                    <a:schemeClr val="tx1">
                      <a:lumMod val="75000"/>
                    </a:schemeClr>
                  </a:solidFill>
                  <a:latin typeface="Cambria" panose="02040503050406030204" pitchFamily="18" charset="0"/>
                </a:endParaRPr>
              </a:p>
              <a:p>
                <a:r>
                  <a:rPr lang="fr-FR" dirty="0">
                    <a:solidFill>
                      <a:schemeClr val="tx1">
                        <a:lumMod val="75000"/>
                      </a:schemeClr>
                    </a:solidFill>
                  </a:rPr>
                  <a:t>034 98 816 19</a:t>
                </a:r>
              </a:p>
              <a:p>
                <a:r>
                  <a:rPr lang="fr-FR" dirty="0">
                    <a:solidFill>
                      <a:schemeClr val="tx1">
                        <a:lumMod val="75000"/>
                      </a:schemeClr>
                    </a:solidFill>
                    <a:latin typeface="Cambria" panose="02040503050406030204" pitchFamily="18" charset="0"/>
                  </a:rPr>
                  <a:t>www.arato.mg</a:t>
                </a:r>
              </a:p>
            </p:txBody>
          </p:sp>
        </p:grpSp>
      </p:grpSp>
      <p:sp>
        <p:nvSpPr>
          <p:cNvPr id="13" name="Titre 3">
            <a:extLst>
              <a:ext uri="{FF2B5EF4-FFF2-40B4-BE49-F238E27FC236}">
                <a16:creationId xmlns:a16="http://schemas.microsoft.com/office/drawing/2014/main" id="{A493D071-73DC-A135-BC9B-BCB22C941BB1}"/>
              </a:ext>
            </a:extLst>
          </p:cNvPr>
          <p:cNvSpPr>
            <a:spLocks noGrp="1"/>
          </p:cNvSpPr>
          <p:nvPr>
            <p:ph type="title"/>
          </p:nvPr>
        </p:nvSpPr>
        <p:spPr>
          <a:xfrm>
            <a:off x="609600" y="278894"/>
            <a:ext cx="11080376" cy="592882"/>
          </a:xfrm>
        </p:spPr>
        <p:txBody>
          <a:bodyPr>
            <a:normAutofit/>
          </a:bodyPr>
          <a:lstStyle/>
          <a:p>
            <a:r>
              <a:rPr lang="fr-FR" sz="3200" b="1" dirty="0">
                <a:solidFill>
                  <a:srgbClr val="002060"/>
                </a:solidFill>
                <a:latin typeface="Arial Black" panose="020B0A04020102020204" pitchFamily="34" charset="0"/>
                <a:cs typeface="Calibri" panose="020F0502020204030204" pitchFamily="34" charset="0"/>
              </a:rPr>
              <a:t>Présentation de ARATO</a:t>
            </a:r>
          </a:p>
        </p:txBody>
      </p:sp>
      <p:grpSp>
        <p:nvGrpSpPr>
          <p:cNvPr id="3" name="Groupe 2">
            <a:extLst>
              <a:ext uri="{FF2B5EF4-FFF2-40B4-BE49-F238E27FC236}">
                <a16:creationId xmlns:a16="http://schemas.microsoft.com/office/drawing/2014/main" id="{71B762CB-EB81-D5E8-0814-F45DA09A1ABF}"/>
              </a:ext>
            </a:extLst>
          </p:cNvPr>
          <p:cNvGrpSpPr/>
          <p:nvPr/>
        </p:nvGrpSpPr>
        <p:grpSpPr>
          <a:xfrm>
            <a:off x="397324" y="3560343"/>
            <a:ext cx="9263045" cy="1109097"/>
            <a:chOff x="420184" y="1384833"/>
            <a:chExt cx="9263045" cy="1109097"/>
          </a:xfrm>
        </p:grpSpPr>
        <p:sp>
          <p:nvSpPr>
            <p:cNvPr id="5" name="Google Shape;757;p27">
              <a:extLst>
                <a:ext uri="{FF2B5EF4-FFF2-40B4-BE49-F238E27FC236}">
                  <a16:creationId xmlns:a16="http://schemas.microsoft.com/office/drawing/2014/main" id="{F6AF9295-570D-40CA-259B-9587752D0E65}"/>
                </a:ext>
              </a:extLst>
            </p:cNvPr>
            <p:cNvSpPr/>
            <p:nvPr/>
          </p:nvSpPr>
          <p:spPr>
            <a:xfrm>
              <a:off x="420184" y="1743954"/>
              <a:ext cx="2162995" cy="390600"/>
            </a:xfrm>
            <a:prstGeom prst="roundRect">
              <a:avLst>
                <a:gd name="adj" fmla="val 50000"/>
              </a:avLst>
            </a:prstGeom>
            <a:solidFill>
              <a:srgbClr val="002060"/>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1600" b="1" dirty="0">
                  <a:solidFill>
                    <a:schemeClr val="lt1"/>
                  </a:solidFill>
                  <a:latin typeface="Fira Sans Extra Condensed SemiBold"/>
                  <a:ea typeface="Fira Sans Extra Condensed SemiBold"/>
                  <a:cs typeface="Fira Sans Extra Condensed SemiBold"/>
                  <a:sym typeface="Fira Sans Extra Condensed SemiBold"/>
                </a:rPr>
                <a:t>Activité Principale</a:t>
              </a:r>
              <a:endParaRPr sz="1600" b="1"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2" name="Google Shape;363;p20">
              <a:extLst>
                <a:ext uri="{FF2B5EF4-FFF2-40B4-BE49-F238E27FC236}">
                  <a16:creationId xmlns:a16="http://schemas.microsoft.com/office/drawing/2014/main" id="{647A344F-3915-774E-5285-263865285ADF}"/>
                </a:ext>
              </a:extLst>
            </p:cNvPr>
            <p:cNvGrpSpPr/>
            <p:nvPr/>
          </p:nvGrpSpPr>
          <p:grpSpPr>
            <a:xfrm>
              <a:off x="2412810" y="1384833"/>
              <a:ext cx="7270419" cy="1109097"/>
              <a:chOff x="1637779" y="2703273"/>
              <a:chExt cx="5817236" cy="976560"/>
            </a:xfrm>
          </p:grpSpPr>
          <p:grpSp>
            <p:nvGrpSpPr>
              <p:cNvPr id="14" name="Google Shape;365;p20">
                <a:extLst>
                  <a:ext uri="{FF2B5EF4-FFF2-40B4-BE49-F238E27FC236}">
                    <a16:creationId xmlns:a16="http://schemas.microsoft.com/office/drawing/2014/main" id="{CDBCB74E-F155-0C95-D9B6-05A76842535F}"/>
                  </a:ext>
                </a:extLst>
              </p:cNvPr>
              <p:cNvGrpSpPr/>
              <p:nvPr/>
            </p:nvGrpSpPr>
            <p:grpSpPr>
              <a:xfrm>
                <a:off x="1637779" y="2703273"/>
                <a:ext cx="5464384" cy="976560"/>
                <a:chOff x="1817479" y="941290"/>
                <a:chExt cx="5464384" cy="976560"/>
              </a:xfrm>
            </p:grpSpPr>
            <p:sp>
              <p:nvSpPr>
                <p:cNvPr id="16" name="Google Shape;366;p20">
                  <a:extLst>
                    <a:ext uri="{FF2B5EF4-FFF2-40B4-BE49-F238E27FC236}">
                      <a16:creationId xmlns:a16="http://schemas.microsoft.com/office/drawing/2014/main" id="{495E7EC1-EC19-582D-BF3B-C13C91F933AC}"/>
                    </a:ext>
                  </a:extLst>
                </p:cNvPr>
                <p:cNvSpPr/>
                <p:nvPr/>
              </p:nvSpPr>
              <p:spPr>
                <a:xfrm>
                  <a:off x="1817479" y="941290"/>
                  <a:ext cx="5464384" cy="976560"/>
                </a:xfrm>
                <a:prstGeom prst="roundRect">
                  <a:avLst>
                    <a:gd name="adj" fmla="val 50000"/>
                  </a:avLst>
                </a:prstGeom>
                <a:gradFill>
                  <a:gsLst>
                    <a:gs pos="0">
                      <a:srgbClr val="FFFFFF"/>
                    </a:gs>
                    <a:gs pos="100000">
                      <a:srgbClr val="F0F0F0"/>
                    </a:gs>
                  </a:gsLst>
                  <a:path path="circle">
                    <a:fillToRect l="50000" t="50000" r="50000" b="50000"/>
                  </a:path>
                  <a:tileRect/>
                </a:gradFill>
                <a:ln>
                  <a:noFill/>
                </a:ln>
                <a:effectLst>
                  <a:outerShdw blurRad="100013" algn="bl" rotWithShape="0">
                    <a:srgbClr val="000000">
                      <a:alpha val="13000"/>
                    </a:srgbClr>
                  </a:outerShdw>
                </a:effectLst>
              </p:spPr>
              <p:txBody>
                <a:bodyPr spcFirstLastPara="1" wrap="square" lIns="91425" tIns="457200" rIns="91425" bIns="91425" anchor="ctr" anchorCtr="0">
                  <a:noAutofit/>
                </a:bodyPr>
                <a:lstStyle/>
                <a:p>
                  <a:pPr marL="0" lvl="0" indent="0" algn="ctr" rtl="0">
                    <a:spcBef>
                      <a:spcPts val="0"/>
                    </a:spcBef>
                    <a:spcAft>
                      <a:spcPts val="0"/>
                    </a:spcAft>
                    <a:buNone/>
                  </a:pPr>
                  <a:endParaRPr sz="1200">
                    <a:solidFill>
                      <a:schemeClr val="dk1"/>
                    </a:solidFill>
                    <a:latin typeface="Roboto"/>
                    <a:ea typeface="Roboto"/>
                    <a:cs typeface="Roboto"/>
                    <a:sym typeface="Roboto"/>
                  </a:endParaRPr>
                </a:p>
              </p:txBody>
            </p:sp>
            <p:sp>
              <p:nvSpPr>
                <p:cNvPr id="17" name="Google Shape;368;p20">
                  <a:extLst>
                    <a:ext uri="{FF2B5EF4-FFF2-40B4-BE49-F238E27FC236}">
                      <a16:creationId xmlns:a16="http://schemas.microsoft.com/office/drawing/2014/main" id="{AC1A34F9-3781-2B7B-5E3C-D2C94761C129}"/>
                    </a:ext>
                  </a:extLst>
                </p:cNvPr>
                <p:cNvSpPr/>
                <p:nvPr/>
              </p:nvSpPr>
              <p:spPr>
                <a:xfrm>
                  <a:off x="6972550" y="1297672"/>
                  <a:ext cx="189900" cy="189900"/>
                </a:xfrm>
                <a:prstGeom prst="ellipse">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373;p20">
                <a:extLst>
                  <a:ext uri="{FF2B5EF4-FFF2-40B4-BE49-F238E27FC236}">
                    <a16:creationId xmlns:a16="http://schemas.microsoft.com/office/drawing/2014/main" id="{7B17EC3B-9035-0BE1-32FC-F558AB513C2B}"/>
                  </a:ext>
                </a:extLst>
              </p:cNvPr>
              <p:cNvSpPr txBox="1"/>
              <p:nvPr/>
            </p:nvSpPr>
            <p:spPr>
              <a:xfrm flipH="1">
                <a:off x="1837215" y="2767726"/>
                <a:ext cx="5617800" cy="847430"/>
              </a:xfrm>
              <a:prstGeom prst="rect">
                <a:avLst/>
              </a:prstGeom>
              <a:noFill/>
              <a:ln>
                <a:noFill/>
              </a:ln>
            </p:spPr>
            <p:txBody>
              <a:bodyPr spcFirstLastPara="1" wrap="square" lIns="91425" tIns="91425" rIns="91425" bIns="91425" anchor="ctr" anchorCtr="0">
                <a:noAutofit/>
              </a:bodyPr>
              <a:lstStyle/>
              <a:p>
                <a:r>
                  <a:rPr lang="fr-FR" dirty="0">
                    <a:solidFill>
                      <a:schemeClr val="tx1">
                        <a:lumMod val="75000"/>
                      </a:schemeClr>
                    </a:solidFill>
                    <a:latin typeface="Cambria" panose="02040503050406030204" pitchFamily="18" charset="0"/>
                    <a:ea typeface="Cambria" panose="02040503050406030204" pitchFamily="18" charset="0"/>
                  </a:rPr>
                  <a:t>Externalisation des services informatiques d’une Entreprise</a:t>
                </a:r>
              </a:p>
              <a:p>
                <a:r>
                  <a:rPr lang="fr-FR" dirty="0">
                    <a:solidFill>
                      <a:schemeClr val="tx1">
                        <a:lumMod val="75000"/>
                      </a:schemeClr>
                    </a:solidFill>
                    <a:latin typeface="Cambria" panose="02040503050406030204" pitchFamily="18" charset="0"/>
                    <a:ea typeface="Cambria" panose="02040503050406030204" pitchFamily="18" charset="0"/>
                  </a:rPr>
                  <a:t>Création d’application web et mobile</a:t>
                </a:r>
              </a:p>
              <a:p>
                <a:r>
                  <a:rPr lang="fr-FR" dirty="0">
                    <a:solidFill>
                      <a:schemeClr val="tx1">
                        <a:lumMod val="75000"/>
                      </a:schemeClr>
                    </a:solidFill>
                    <a:latin typeface="Cambria" panose="02040503050406030204" pitchFamily="18" charset="0"/>
                    <a:ea typeface="Cambria" panose="02040503050406030204" pitchFamily="18" charset="0"/>
                  </a:rPr>
                  <a:t>Développement et implémentation des algorithmes IA </a:t>
                </a:r>
              </a:p>
            </p:txBody>
          </p:sp>
        </p:grpSp>
      </p:grpSp>
    </p:spTree>
    <p:extLst>
      <p:ext uri="{BB962C8B-B14F-4D97-AF65-F5344CB8AC3E}">
        <p14:creationId xmlns:p14="http://schemas.microsoft.com/office/powerpoint/2010/main" val="101343174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2" name="Titre 3">
            <a:extLst>
              <a:ext uri="{FF2B5EF4-FFF2-40B4-BE49-F238E27FC236}">
                <a16:creationId xmlns:a16="http://schemas.microsoft.com/office/drawing/2014/main" id="{A358A390-491F-FD77-9891-A4BA95AB67A8}"/>
              </a:ext>
            </a:extLst>
          </p:cNvPr>
          <p:cNvSpPr txBox="1">
            <a:spLocks/>
          </p:cNvSpPr>
          <p:nvPr/>
        </p:nvSpPr>
        <p:spPr>
          <a:xfrm>
            <a:off x="609600" y="278894"/>
            <a:ext cx="11080376" cy="5928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3200" b="1" dirty="0">
                <a:solidFill>
                  <a:srgbClr val="002060"/>
                </a:solidFill>
                <a:latin typeface="Arial Black" panose="020B0A04020102020204" pitchFamily="34" charset="0"/>
                <a:cs typeface="Calibri" panose="020F0502020204030204" pitchFamily="34" charset="0"/>
              </a:rPr>
              <a:t>Organigramme de ARATO</a:t>
            </a:r>
          </a:p>
        </p:txBody>
      </p:sp>
      <p:pic>
        <p:nvPicPr>
          <p:cNvPr id="3" name="Image 2">
            <a:extLst>
              <a:ext uri="{FF2B5EF4-FFF2-40B4-BE49-F238E27FC236}">
                <a16:creationId xmlns:a16="http://schemas.microsoft.com/office/drawing/2014/main" id="{3D6EA9B5-5FD9-A82A-6326-F78EF007DBD6}"/>
              </a:ext>
            </a:extLst>
          </p:cNvPr>
          <p:cNvPicPr>
            <a:picLocks/>
          </p:cNvPicPr>
          <p:nvPr/>
        </p:nvPicPr>
        <p:blipFill>
          <a:blip r:embed="rId4">
            <a:extLst>
              <a:ext uri="{28A0092B-C50C-407E-A947-70E740481C1C}">
                <a14:useLocalDpi xmlns:a14="http://schemas.microsoft.com/office/drawing/2010/main" val="0"/>
              </a:ext>
            </a:extLst>
          </a:blip>
          <a:srcRect l="-7816" r="-7581"/>
          <a:stretch>
            <a:fillRect/>
          </a:stretch>
        </p:blipFill>
        <p:spPr bwMode="auto">
          <a:xfrm>
            <a:off x="838200" y="1165542"/>
            <a:ext cx="7459980" cy="4926648"/>
          </a:xfrm>
          <a:prstGeom prst="rect">
            <a:avLst/>
          </a:prstGeom>
          <a:noFill/>
          <a:ln>
            <a:noFill/>
          </a:ln>
        </p:spPr>
      </p:pic>
    </p:spTree>
    <p:extLst>
      <p:ext uri="{BB962C8B-B14F-4D97-AF65-F5344CB8AC3E}">
        <p14:creationId xmlns:p14="http://schemas.microsoft.com/office/powerpoint/2010/main" val="141671871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C88E4B2-9165-189D-E3E8-959F00783BE1}"/>
              </a:ext>
            </a:extLst>
          </p:cNvPr>
          <p:cNvSpPr txBox="1">
            <a:spLocks/>
          </p:cNvSpPr>
          <p:nvPr/>
        </p:nvSpPr>
        <p:spPr>
          <a:xfrm>
            <a:off x="555812" y="2777490"/>
            <a:ext cx="11080376" cy="7886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4800" b="1" dirty="0">
                <a:solidFill>
                  <a:srgbClr val="002060"/>
                </a:solidFill>
                <a:latin typeface="Arial Black" panose="020B0A04020102020204" pitchFamily="34" charset="0"/>
                <a:cs typeface="Calibri" panose="020F0502020204030204" pitchFamily="34" charset="0"/>
              </a:rPr>
              <a:t>Description du projet</a:t>
            </a:r>
          </a:p>
        </p:txBody>
      </p:sp>
    </p:spTree>
    <p:extLst>
      <p:ext uri="{BB962C8B-B14F-4D97-AF65-F5344CB8AC3E}">
        <p14:creationId xmlns:p14="http://schemas.microsoft.com/office/powerpoint/2010/main" val="48865589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146300" ty="0" sx="86000" sy="89000" flip="xy" algn="tl"/>
        </a:blipFill>
        <a:effectLst/>
      </p:bgPr>
    </p:bg>
    <p:spTree>
      <p:nvGrpSpPr>
        <p:cNvPr id="1" name=""/>
        <p:cNvGrpSpPr/>
        <p:nvPr/>
      </p:nvGrpSpPr>
      <p:grpSpPr>
        <a:xfrm>
          <a:off x="0" y="0"/>
          <a:ext cx="0" cy="0"/>
          <a:chOff x="0" y="0"/>
          <a:chExt cx="0" cy="0"/>
        </a:xfrm>
      </p:grpSpPr>
      <p:sp>
        <p:nvSpPr>
          <p:cNvPr id="2" name="Titre 3">
            <a:extLst>
              <a:ext uri="{FF2B5EF4-FFF2-40B4-BE49-F238E27FC236}">
                <a16:creationId xmlns:a16="http://schemas.microsoft.com/office/drawing/2014/main" id="{51F00AC5-A6E3-84F1-D1DB-712E2E0AAFC1}"/>
              </a:ext>
            </a:extLst>
          </p:cNvPr>
          <p:cNvSpPr txBox="1">
            <a:spLocks/>
          </p:cNvSpPr>
          <p:nvPr/>
        </p:nvSpPr>
        <p:spPr>
          <a:xfrm>
            <a:off x="0" y="2628298"/>
            <a:ext cx="11080376" cy="11460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b="1" dirty="0">
                <a:solidFill>
                  <a:srgbClr val="002060"/>
                </a:solidFill>
                <a:latin typeface="Arial Black" panose="020B0A04020102020204" pitchFamily="34" charset="0"/>
                <a:cs typeface="Calibri" panose="020F0502020204030204" pitchFamily="34" charset="0"/>
              </a:rPr>
              <a:t>II - Analyse et conception</a:t>
            </a:r>
          </a:p>
        </p:txBody>
      </p:sp>
    </p:spTree>
    <p:extLst>
      <p:ext uri="{BB962C8B-B14F-4D97-AF65-F5344CB8AC3E}">
        <p14:creationId xmlns:p14="http://schemas.microsoft.com/office/powerpoint/2010/main" val="4188550414"/>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C88E4B2-9165-189D-E3E8-959F00783BE1}"/>
              </a:ext>
            </a:extLst>
          </p:cNvPr>
          <p:cNvSpPr txBox="1">
            <a:spLocks/>
          </p:cNvSpPr>
          <p:nvPr/>
        </p:nvSpPr>
        <p:spPr>
          <a:xfrm>
            <a:off x="555812" y="2777490"/>
            <a:ext cx="11080376" cy="7886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4800" b="1" dirty="0">
                <a:solidFill>
                  <a:srgbClr val="002060"/>
                </a:solidFill>
                <a:latin typeface="Arial Black" panose="020B0A04020102020204" pitchFamily="34" charset="0"/>
                <a:cs typeface="Calibri" panose="020F0502020204030204" pitchFamily="34" charset="0"/>
              </a:rPr>
              <a:t>Analyse de l’existant</a:t>
            </a:r>
          </a:p>
        </p:txBody>
      </p:sp>
    </p:spTree>
    <p:extLst>
      <p:ext uri="{BB962C8B-B14F-4D97-AF65-F5344CB8AC3E}">
        <p14:creationId xmlns:p14="http://schemas.microsoft.com/office/powerpoint/2010/main" val="354660777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3">
            <a:extLst>
              <a:ext uri="{FF2B5EF4-FFF2-40B4-BE49-F238E27FC236}">
                <a16:creationId xmlns:a16="http://schemas.microsoft.com/office/drawing/2014/main" id="{B4ABFEA0-BD1E-B902-DC89-06520C5510D0}"/>
              </a:ext>
            </a:extLst>
          </p:cNvPr>
          <p:cNvSpPr>
            <a:spLocks noGrp="1"/>
          </p:cNvSpPr>
          <p:nvPr>
            <p:ph type="title"/>
          </p:nvPr>
        </p:nvSpPr>
        <p:spPr>
          <a:xfrm>
            <a:off x="555812" y="2640330"/>
            <a:ext cx="11080376" cy="1146096"/>
          </a:xfrm>
        </p:spPr>
        <p:txBody>
          <a:bodyPr>
            <a:normAutofit/>
          </a:bodyPr>
          <a:lstStyle/>
          <a:p>
            <a:pPr algn="ctr"/>
            <a:r>
              <a:rPr lang="fr-FR" sz="5400" b="1" dirty="0">
                <a:solidFill>
                  <a:schemeClr val="bg1"/>
                </a:solidFill>
                <a:latin typeface="Arial Black" panose="020B0A04020102020204" pitchFamily="34" charset="0"/>
                <a:cs typeface="Calibri" panose="020F0502020204030204" pitchFamily="34" charset="0"/>
              </a:rPr>
              <a:t>PLAN</a:t>
            </a:r>
          </a:p>
        </p:txBody>
      </p:sp>
    </p:spTree>
    <p:extLst>
      <p:ext uri="{BB962C8B-B14F-4D97-AF65-F5344CB8AC3E}">
        <p14:creationId xmlns:p14="http://schemas.microsoft.com/office/powerpoint/2010/main" val="338123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13" name="Titre 3">
            <a:extLst>
              <a:ext uri="{FF2B5EF4-FFF2-40B4-BE49-F238E27FC236}">
                <a16:creationId xmlns:a16="http://schemas.microsoft.com/office/drawing/2014/main" id="{A493D071-73DC-A135-BC9B-BCB22C941BB1}"/>
              </a:ext>
            </a:extLst>
          </p:cNvPr>
          <p:cNvSpPr>
            <a:spLocks noGrp="1"/>
          </p:cNvSpPr>
          <p:nvPr>
            <p:ph type="title"/>
          </p:nvPr>
        </p:nvSpPr>
        <p:spPr>
          <a:xfrm>
            <a:off x="609600" y="278894"/>
            <a:ext cx="11080376" cy="592882"/>
          </a:xfrm>
        </p:spPr>
        <p:txBody>
          <a:bodyPr>
            <a:normAutofit/>
          </a:bodyPr>
          <a:lstStyle/>
          <a:p>
            <a:r>
              <a:rPr lang="fr-FR" sz="3200" b="1" dirty="0">
                <a:solidFill>
                  <a:srgbClr val="002060"/>
                </a:solidFill>
                <a:latin typeface="Arial Black" panose="020B0A04020102020204" pitchFamily="34" charset="0"/>
                <a:cs typeface="Calibri" panose="020F0502020204030204" pitchFamily="34" charset="0"/>
              </a:rPr>
              <a:t>Solutions proposées</a:t>
            </a:r>
          </a:p>
        </p:txBody>
      </p:sp>
    </p:spTree>
    <p:extLst>
      <p:ext uri="{BB962C8B-B14F-4D97-AF65-F5344CB8AC3E}">
        <p14:creationId xmlns:p14="http://schemas.microsoft.com/office/powerpoint/2010/main" val="148964802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13" name="Titre 3">
            <a:extLst>
              <a:ext uri="{FF2B5EF4-FFF2-40B4-BE49-F238E27FC236}">
                <a16:creationId xmlns:a16="http://schemas.microsoft.com/office/drawing/2014/main" id="{A493D071-73DC-A135-BC9B-BCB22C941BB1}"/>
              </a:ext>
            </a:extLst>
          </p:cNvPr>
          <p:cNvSpPr>
            <a:spLocks noGrp="1"/>
          </p:cNvSpPr>
          <p:nvPr>
            <p:ph type="title"/>
          </p:nvPr>
        </p:nvSpPr>
        <p:spPr>
          <a:xfrm>
            <a:off x="609600" y="278894"/>
            <a:ext cx="11080376" cy="592882"/>
          </a:xfrm>
        </p:spPr>
        <p:txBody>
          <a:bodyPr>
            <a:normAutofit/>
          </a:bodyPr>
          <a:lstStyle/>
          <a:p>
            <a:r>
              <a:rPr lang="fr-FR" sz="3200" b="1" dirty="0">
                <a:solidFill>
                  <a:srgbClr val="002060"/>
                </a:solidFill>
                <a:latin typeface="Arial Black" panose="020B0A04020102020204" pitchFamily="34" charset="0"/>
                <a:cs typeface="Calibri" panose="020F0502020204030204" pitchFamily="34" charset="0"/>
              </a:rPr>
              <a:t>Solutions proposées</a:t>
            </a:r>
          </a:p>
        </p:txBody>
      </p:sp>
      <p:sp>
        <p:nvSpPr>
          <p:cNvPr id="3" name="Titre 3">
            <a:extLst>
              <a:ext uri="{FF2B5EF4-FFF2-40B4-BE49-F238E27FC236}">
                <a16:creationId xmlns:a16="http://schemas.microsoft.com/office/drawing/2014/main" id="{FC190D30-E599-4017-D735-DD61BAF939CA}"/>
              </a:ext>
            </a:extLst>
          </p:cNvPr>
          <p:cNvSpPr txBox="1">
            <a:spLocks/>
          </p:cNvSpPr>
          <p:nvPr/>
        </p:nvSpPr>
        <p:spPr>
          <a:xfrm>
            <a:off x="609600" y="2179546"/>
            <a:ext cx="11080376" cy="880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002060"/>
                </a:solidFill>
                <a:latin typeface="+mn-lt"/>
                <a:cs typeface="Calibri" panose="020F0502020204030204" pitchFamily="34" charset="0"/>
              </a:rPr>
              <a:t>	-- Acheter un logiciel chatbot messenger « Chatfuel »</a:t>
            </a:r>
          </a:p>
        </p:txBody>
      </p:sp>
      <p:sp>
        <p:nvSpPr>
          <p:cNvPr id="8" name="Titre 3">
            <a:extLst>
              <a:ext uri="{FF2B5EF4-FFF2-40B4-BE49-F238E27FC236}">
                <a16:creationId xmlns:a16="http://schemas.microsoft.com/office/drawing/2014/main" id="{578F5EE8-E9E6-A91A-44F8-E6D69C84DDD5}"/>
              </a:ext>
            </a:extLst>
          </p:cNvPr>
          <p:cNvSpPr txBox="1">
            <a:spLocks/>
          </p:cNvSpPr>
          <p:nvPr/>
        </p:nvSpPr>
        <p:spPr>
          <a:xfrm>
            <a:off x="555812" y="1229220"/>
            <a:ext cx="11080376" cy="880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ü"/>
            </a:pPr>
            <a:r>
              <a:rPr lang="fr-FR" sz="3200" b="1" dirty="0">
                <a:solidFill>
                  <a:srgbClr val="002060"/>
                </a:solidFill>
                <a:latin typeface="+mn-lt"/>
                <a:cs typeface="Calibri" panose="020F0502020204030204" pitchFamily="34" charset="0"/>
              </a:rPr>
              <a:t>Solution 1</a:t>
            </a:r>
          </a:p>
        </p:txBody>
      </p:sp>
    </p:spTree>
    <p:extLst>
      <p:ext uri="{BB962C8B-B14F-4D97-AF65-F5344CB8AC3E}">
        <p14:creationId xmlns:p14="http://schemas.microsoft.com/office/powerpoint/2010/main" val="194557165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13" name="Titre 3">
            <a:extLst>
              <a:ext uri="{FF2B5EF4-FFF2-40B4-BE49-F238E27FC236}">
                <a16:creationId xmlns:a16="http://schemas.microsoft.com/office/drawing/2014/main" id="{A493D071-73DC-A135-BC9B-BCB22C941BB1}"/>
              </a:ext>
            </a:extLst>
          </p:cNvPr>
          <p:cNvSpPr>
            <a:spLocks noGrp="1"/>
          </p:cNvSpPr>
          <p:nvPr>
            <p:ph type="title"/>
          </p:nvPr>
        </p:nvSpPr>
        <p:spPr>
          <a:xfrm>
            <a:off x="609600" y="278894"/>
            <a:ext cx="11080376" cy="592882"/>
          </a:xfrm>
        </p:spPr>
        <p:txBody>
          <a:bodyPr>
            <a:normAutofit/>
          </a:bodyPr>
          <a:lstStyle/>
          <a:p>
            <a:r>
              <a:rPr lang="fr-FR" sz="3200" b="1" dirty="0">
                <a:solidFill>
                  <a:srgbClr val="002060"/>
                </a:solidFill>
                <a:latin typeface="Arial Black" panose="020B0A04020102020204" pitchFamily="34" charset="0"/>
                <a:cs typeface="Calibri" panose="020F0502020204030204" pitchFamily="34" charset="0"/>
              </a:rPr>
              <a:t>Solutions proposées</a:t>
            </a:r>
          </a:p>
        </p:txBody>
      </p:sp>
      <p:sp>
        <p:nvSpPr>
          <p:cNvPr id="3" name="Titre 3">
            <a:extLst>
              <a:ext uri="{FF2B5EF4-FFF2-40B4-BE49-F238E27FC236}">
                <a16:creationId xmlns:a16="http://schemas.microsoft.com/office/drawing/2014/main" id="{FC190D30-E599-4017-D735-DD61BAF939CA}"/>
              </a:ext>
            </a:extLst>
          </p:cNvPr>
          <p:cNvSpPr txBox="1">
            <a:spLocks/>
          </p:cNvSpPr>
          <p:nvPr/>
        </p:nvSpPr>
        <p:spPr>
          <a:xfrm>
            <a:off x="609600" y="2179546"/>
            <a:ext cx="11080376" cy="880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002060"/>
                </a:solidFill>
                <a:latin typeface="+mn-lt"/>
                <a:cs typeface="Calibri" panose="020F0502020204030204" pitchFamily="34" charset="0"/>
              </a:rPr>
              <a:t>	-- Acheter un logiciel chatbot messenger « Chatfuel »</a:t>
            </a:r>
          </a:p>
        </p:txBody>
      </p:sp>
      <p:sp>
        <p:nvSpPr>
          <p:cNvPr id="5" name="ZoneTexte 4">
            <a:extLst>
              <a:ext uri="{FF2B5EF4-FFF2-40B4-BE49-F238E27FC236}">
                <a16:creationId xmlns:a16="http://schemas.microsoft.com/office/drawing/2014/main" id="{CAEB2049-FA6B-2DE6-384F-E320CB4C65FB}"/>
              </a:ext>
            </a:extLst>
          </p:cNvPr>
          <p:cNvSpPr txBox="1"/>
          <p:nvPr/>
        </p:nvSpPr>
        <p:spPr>
          <a:xfrm>
            <a:off x="609600" y="4367464"/>
            <a:ext cx="8811126" cy="584775"/>
          </a:xfrm>
          <a:prstGeom prst="rect">
            <a:avLst/>
          </a:prstGeom>
          <a:noFill/>
        </p:spPr>
        <p:txBody>
          <a:bodyPr wrap="square">
            <a:spAutoFit/>
          </a:bodyPr>
          <a:lstStyle/>
          <a:p>
            <a:r>
              <a:rPr lang="fr-FR" sz="3200" b="1" dirty="0">
                <a:solidFill>
                  <a:srgbClr val="002060"/>
                </a:solidFill>
                <a:latin typeface="+mn-lt"/>
                <a:cs typeface="Calibri" panose="020F0502020204030204" pitchFamily="34" charset="0"/>
              </a:rPr>
              <a:t>	-- Concevoir et réaliser un chatbot messenger </a:t>
            </a:r>
          </a:p>
        </p:txBody>
      </p:sp>
      <p:sp>
        <p:nvSpPr>
          <p:cNvPr id="8" name="Titre 3">
            <a:extLst>
              <a:ext uri="{FF2B5EF4-FFF2-40B4-BE49-F238E27FC236}">
                <a16:creationId xmlns:a16="http://schemas.microsoft.com/office/drawing/2014/main" id="{578F5EE8-E9E6-A91A-44F8-E6D69C84DDD5}"/>
              </a:ext>
            </a:extLst>
          </p:cNvPr>
          <p:cNvSpPr txBox="1">
            <a:spLocks/>
          </p:cNvSpPr>
          <p:nvPr/>
        </p:nvSpPr>
        <p:spPr>
          <a:xfrm>
            <a:off x="555812" y="1229220"/>
            <a:ext cx="11080376" cy="880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ü"/>
            </a:pPr>
            <a:r>
              <a:rPr lang="fr-FR" sz="3200" b="1" dirty="0">
                <a:solidFill>
                  <a:srgbClr val="002060"/>
                </a:solidFill>
                <a:latin typeface="+mn-lt"/>
                <a:cs typeface="Calibri" panose="020F0502020204030204" pitchFamily="34" charset="0"/>
              </a:rPr>
              <a:t>Solution 1</a:t>
            </a:r>
          </a:p>
        </p:txBody>
      </p:sp>
      <p:sp>
        <p:nvSpPr>
          <p:cNvPr id="9" name="Titre 3">
            <a:extLst>
              <a:ext uri="{FF2B5EF4-FFF2-40B4-BE49-F238E27FC236}">
                <a16:creationId xmlns:a16="http://schemas.microsoft.com/office/drawing/2014/main" id="{F7773610-0133-8607-5103-9F0A0114A0F4}"/>
              </a:ext>
            </a:extLst>
          </p:cNvPr>
          <p:cNvSpPr txBox="1">
            <a:spLocks/>
          </p:cNvSpPr>
          <p:nvPr/>
        </p:nvSpPr>
        <p:spPr>
          <a:xfrm>
            <a:off x="555812" y="3273505"/>
            <a:ext cx="11080376" cy="880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ü"/>
            </a:pPr>
            <a:r>
              <a:rPr lang="fr-FR" sz="3200" b="1" dirty="0">
                <a:solidFill>
                  <a:srgbClr val="002060"/>
                </a:solidFill>
                <a:latin typeface="+mn-lt"/>
                <a:cs typeface="Calibri" panose="020F0502020204030204" pitchFamily="34" charset="0"/>
              </a:rPr>
              <a:t>Solution 2</a:t>
            </a:r>
          </a:p>
        </p:txBody>
      </p:sp>
    </p:spTree>
    <p:extLst>
      <p:ext uri="{BB962C8B-B14F-4D97-AF65-F5344CB8AC3E}">
        <p14:creationId xmlns:p14="http://schemas.microsoft.com/office/powerpoint/2010/main" val="133612167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13" name="Titre 3">
            <a:extLst>
              <a:ext uri="{FF2B5EF4-FFF2-40B4-BE49-F238E27FC236}">
                <a16:creationId xmlns:a16="http://schemas.microsoft.com/office/drawing/2014/main" id="{A493D071-73DC-A135-BC9B-BCB22C941BB1}"/>
              </a:ext>
            </a:extLst>
          </p:cNvPr>
          <p:cNvSpPr>
            <a:spLocks noGrp="1"/>
          </p:cNvSpPr>
          <p:nvPr>
            <p:ph type="title"/>
          </p:nvPr>
        </p:nvSpPr>
        <p:spPr>
          <a:xfrm>
            <a:off x="609600" y="278894"/>
            <a:ext cx="11080376" cy="592882"/>
          </a:xfrm>
        </p:spPr>
        <p:txBody>
          <a:bodyPr>
            <a:normAutofit/>
          </a:bodyPr>
          <a:lstStyle/>
          <a:p>
            <a:r>
              <a:rPr lang="fr-FR" sz="3200" b="1" dirty="0">
                <a:solidFill>
                  <a:srgbClr val="002060"/>
                </a:solidFill>
                <a:latin typeface="Arial Black" panose="020B0A04020102020204" pitchFamily="34" charset="0"/>
                <a:cs typeface="Calibri" panose="020F0502020204030204" pitchFamily="34" charset="0"/>
              </a:rPr>
              <a:t>Solutions proposées</a:t>
            </a:r>
          </a:p>
        </p:txBody>
      </p:sp>
      <p:sp>
        <p:nvSpPr>
          <p:cNvPr id="3" name="Titre 3">
            <a:extLst>
              <a:ext uri="{FF2B5EF4-FFF2-40B4-BE49-F238E27FC236}">
                <a16:creationId xmlns:a16="http://schemas.microsoft.com/office/drawing/2014/main" id="{FC190D30-E599-4017-D735-DD61BAF939CA}"/>
              </a:ext>
            </a:extLst>
          </p:cNvPr>
          <p:cNvSpPr txBox="1">
            <a:spLocks/>
          </p:cNvSpPr>
          <p:nvPr/>
        </p:nvSpPr>
        <p:spPr>
          <a:xfrm>
            <a:off x="609600" y="2179546"/>
            <a:ext cx="11080376" cy="880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002060"/>
                </a:solidFill>
                <a:latin typeface="+mn-lt"/>
                <a:cs typeface="Calibri" panose="020F0502020204030204" pitchFamily="34" charset="0"/>
              </a:rPr>
              <a:t>	-- Acheter un logiciel chatbot messenger « Chatfuel »</a:t>
            </a:r>
          </a:p>
        </p:txBody>
      </p:sp>
      <p:sp>
        <p:nvSpPr>
          <p:cNvPr id="8" name="Titre 3">
            <a:extLst>
              <a:ext uri="{FF2B5EF4-FFF2-40B4-BE49-F238E27FC236}">
                <a16:creationId xmlns:a16="http://schemas.microsoft.com/office/drawing/2014/main" id="{578F5EE8-E9E6-A91A-44F8-E6D69C84DDD5}"/>
              </a:ext>
            </a:extLst>
          </p:cNvPr>
          <p:cNvSpPr txBox="1">
            <a:spLocks/>
          </p:cNvSpPr>
          <p:nvPr/>
        </p:nvSpPr>
        <p:spPr>
          <a:xfrm>
            <a:off x="555812" y="1229220"/>
            <a:ext cx="11080376" cy="880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ü"/>
            </a:pPr>
            <a:r>
              <a:rPr lang="fr-FR" sz="3200" b="1" dirty="0">
                <a:solidFill>
                  <a:srgbClr val="002060"/>
                </a:solidFill>
                <a:latin typeface="+mn-lt"/>
                <a:cs typeface="Calibri" panose="020F0502020204030204" pitchFamily="34" charset="0"/>
              </a:rPr>
              <a:t>Solution 1</a:t>
            </a:r>
          </a:p>
        </p:txBody>
      </p:sp>
      <p:grpSp>
        <p:nvGrpSpPr>
          <p:cNvPr id="2" name="Groupe 1">
            <a:extLst>
              <a:ext uri="{FF2B5EF4-FFF2-40B4-BE49-F238E27FC236}">
                <a16:creationId xmlns:a16="http://schemas.microsoft.com/office/drawing/2014/main" id="{F3F9B70D-588C-774E-06F1-FA63B593F17F}"/>
              </a:ext>
            </a:extLst>
          </p:cNvPr>
          <p:cNvGrpSpPr/>
          <p:nvPr/>
        </p:nvGrpSpPr>
        <p:grpSpPr>
          <a:xfrm>
            <a:off x="555812" y="3273505"/>
            <a:ext cx="11080376" cy="1678734"/>
            <a:chOff x="555812" y="3273505"/>
            <a:chExt cx="11080376" cy="1678734"/>
          </a:xfrm>
        </p:grpSpPr>
        <p:sp>
          <p:nvSpPr>
            <p:cNvPr id="5" name="ZoneTexte 4">
              <a:extLst>
                <a:ext uri="{FF2B5EF4-FFF2-40B4-BE49-F238E27FC236}">
                  <a16:creationId xmlns:a16="http://schemas.microsoft.com/office/drawing/2014/main" id="{CAEB2049-FA6B-2DE6-384F-E320CB4C65FB}"/>
                </a:ext>
              </a:extLst>
            </p:cNvPr>
            <p:cNvSpPr txBox="1"/>
            <p:nvPr/>
          </p:nvSpPr>
          <p:spPr>
            <a:xfrm>
              <a:off x="609600" y="4367464"/>
              <a:ext cx="8811126" cy="584775"/>
            </a:xfrm>
            <a:prstGeom prst="rect">
              <a:avLst/>
            </a:prstGeom>
            <a:noFill/>
          </p:spPr>
          <p:txBody>
            <a:bodyPr wrap="square">
              <a:spAutoFit/>
            </a:bodyPr>
            <a:lstStyle/>
            <a:p>
              <a:r>
                <a:rPr lang="fr-FR" sz="3200" b="1" dirty="0">
                  <a:solidFill>
                    <a:srgbClr val="002060"/>
                  </a:solidFill>
                  <a:latin typeface="+mn-lt"/>
                  <a:cs typeface="Calibri" panose="020F0502020204030204" pitchFamily="34" charset="0"/>
                </a:rPr>
                <a:t>	-- Concevoir et réaliser un chatbot messenger </a:t>
              </a:r>
            </a:p>
          </p:txBody>
        </p:sp>
        <p:sp>
          <p:nvSpPr>
            <p:cNvPr id="9" name="Titre 3">
              <a:extLst>
                <a:ext uri="{FF2B5EF4-FFF2-40B4-BE49-F238E27FC236}">
                  <a16:creationId xmlns:a16="http://schemas.microsoft.com/office/drawing/2014/main" id="{F7773610-0133-8607-5103-9F0A0114A0F4}"/>
                </a:ext>
              </a:extLst>
            </p:cNvPr>
            <p:cNvSpPr txBox="1">
              <a:spLocks/>
            </p:cNvSpPr>
            <p:nvPr/>
          </p:nvSpPr>
          <p:spPr>
            <a:xfrm>
              <a:off x="555812" y="3273505"/>
              <a:ext cx="11080376" cy="880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ü"/>
              </a:pPr>
              <a:r>
                <a:rPr lang="fr-FR" sz="3200" b="1" dirty="0">
                  <a:solidFill>
                    <a:srgbClr val="002060"/>
                  </a:solidFill>
                  <a:latin typeface="+mn-lt"/>
                  <a:cs typeface="Calibri" panose="020F0502020204030204" pitchFamily="34" charset="0"/>
                </a:rPr>
                <a:t>Solution 2</a:t>
              </a:r>
            </a:p>
          </p:txBody>
        </p:sp>
      </p:grpSp>
      <p:sp>
        <p:nvSpPr>
          <p:cNvPr id="4" name="ZoneTexte 3">
            <a:extLst>
              <a:ext uri="{FF2B5EF4-FFF2-40B4-BE49-F238E27FC236}">
                <a16:creationId xmlns:a16="http://schemas.microsoft.com/office/drawing/2014/main" id="{2FA4CCE7-85F8-0E30-6B80-B220EC22F767}"/>
              </a:ext>
            </a:extLst>
          </p:cNvPr>
          <p:cNvSpPr txBox="1"/>
          <p:nvPr/>
        </p:nvSpPr>
        <p:spPr>
          <a:xfrm>
            <a:off x="555812" y="3152274"/>
            <a:ext cx="11134164" cy="1900989"/>
          </a:xfrm>
          <a:prstGeom prst="rect">
            <a:avLst/>
          </a:prstGeom>
          <a:noFill/>
          <a:ln w="38100">
            <a:solidFill>
              <a:schemeClr val="accent6">
                <a:lumMod val="50000"/>
              </a:schemeClr>
            </a:solidFill>
          </a:ln>
        </p:spPr>
        <p:txBody>
          <a:bodyPr wrap="square" rtlCol="0">
            <a:spAutoFit/>
          </a:bodyPr>
          <a:lstStyle/>
          <a:p>
            <a:endParaRPr lang="fr-FR" dirty="0"/>
          </a:p>
        </p:txBody>
      </p:sp>
    </p:spTree>
    <p:extLst>
      <p:ext uri="{BB962C8B-B14F-4D97-AF65-F5344CB8AC3E}">
        <p14:creationId xmlns:p14="http://schemas.microsoft.com/office/powerpoint/2010/main" val="326288430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20" name="Titre 3">
            <a:extLst>
              <a:ext uri="{FF2B5EF4-FFF2-40B4-BE49-F238E27FC236}">
                <a16:creationId xmlns:a16="http://schemas.microsoft.com/office/drawing/2014/main" id="{BBAE8B71-D640-1079-3CFF-CC462B4995BD}"/>
              </a:ext>
            </a:extLst>
          </p:cNvPr>
          <p:cNvSpPr txBox="1">
            <a:spLocks/>
          </p:cNvSpPr>
          <p:nvPr/>
        </p:nvSpPr>
        <p:spPr>
          <a:xfrm>
            <a:off x="555812" y="2777490"/>
            <a:ext cx="11080376" cy="7886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4800" b="1" dirty="0">
                <a:solidFill>
                  <a:srgbClr val="002060"/>
                </a:solidFill>
                <a:latin typeface="Arial Black" panose="020B0A04020102020204" pitchFamily="34" charset="0"/>
                <a:cs typeface="Calibri" panose="020F0502020204030204" pitchFamily="34" charset="0"/>
              </a:rPr>
              <a:t>Conception</a:t>
            </a:r>
          </a:p>
        </p:txBody>
      </p:sp>
    </p:spTree>
    <p:extLst>
      <p:ext uri="{BB962C8B-B14F-4D97-AF65-F5344CB8AC3E}">
        <p14:creationId xmlns:p14="http://schemas.microsoft.com/office/powerpoint/2010/main" val="1981284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F7BCEA44-A7F9-D5C5-B699-08A1BE969608}"/>
              </a:ext>
            </a:extLst>
          </p:cNvPr>
          <p:cNvGrpSpPr/>
          <p:nvPr/>
        </p:nvGrpSpPr>
        <p:grpSpPr>
          <a:xfrm>
            <a:off x="208548" y="459877"/>
            <a:ext cx="8533184" cy="1341074"/>
            <a:chOff x="208548" y="239784"/>
            <a:chExt cx="8533184" cy="1341074"/>
          </a:xfrm>
        </p:grpSpPr>
        <p:sp>
          <p:nvSpPr>
            <p:cNvPr id="7" name="TextBox 64">
              <a:extLst>
                <a:ext uri="{FF2B5EF4-FFF2-40B4-BE49-F238E27FC236}">
                  <a16:creationId xmlns:a16="http://schemas.microsoft.com/office/drawing/2014/main" id="{CCE0DC0C-C512-DA9C-7285-5B5CEDB41F1A}"/>
                </a:ext>
              </a:extLst>
            </p:cNvPr>
            <p:cNvSpPr txBox="1"/>
            <p:nvPr/>
          </p:nvSpPr>
          <p:spPr>
            <a:xfrm>
              <a:off x="1554430" y="586284"/>
              <a:ext cx="7187302"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Diagramme de cas d’utilisation</a:t>
              </a:r>
            </a:p>
          </p:txBody>
        </p:sp>
        <p:grpSp>
          <p:nvGrpSpPr>
            <p:cNvPr id="11" name="Groupe 10">
              <a:extLst>
                <a:ext uri="{FF2B5EF4-FFF2-40B4-BE49-F238E27FC236}">
                  <a16:creationId xmlns:a16="http://schemas.microsoft.com/office/drawing/2014/main" id="{3416BEEC-9D5A-DDAE-BBEC-0C5BD4335CDF}"/>
                </a:ext>
              </a:extLst>
            </p:cNvPr>
            <p:cNvGrpSpPr/>
            <p:nvPr/>
          </p:nvGrpSpPr>
          <p:grpSpPr>
            <a:xfrm>
              <a:off x="208548" y="239784"/>
              <a:ext cx="1326004" cy="1341074"/>
              <a:chOff x="425116" y="271433"/>
              <a:chExt cx="1326004" cy="1341074"/>
            </a:xfrm>
          </p:grpSpPr>
          <p:sp>
            <p:nvSpPr>
              <p:cNvPr id="9" name="Rectangle 8">
                <a:extLst>
                  <a:ext uri="{FF2B5EF4-FFF2-40B4-BE49-F238E27FC236}">
                    <a16:creationId xmlns:a16="http://schemas.microsoft.com/office/drawing/2014/main" id="{8B860FC4-C956-A885-B552-22C7953D7198}"/>
                  </a:ext>
                </a:extLst>
              </p:cNvPr>
              <p:cNvSpPr/>
              <p:nvPr/>
            </p:nvSpPr>
            <p:spPr>
              <a:xfrm>
                <a:off x="425116" y="271433"/>
                <a:ext cx="1326004" cy="1341074"/>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dirty="0"/>
              </a:p>
            </p:txBody>
          </p:sp>
          <p:sp>
            <p:nvSpPr>
              <p:cNvPr id="10" name="TextBox 61">
                <a:extLst>
                  <a:ext uri="{FF2B5EF4-FFF2-40B4-BE49-F238E27FC236}">
                    <a16:creationId xmlns:a16="http://schemas.microsoft.com/office/drawing/2014/main" id="{D7CA4F00-276D-6238-BDB4-71A501E57357}"/>
                  </a:ext>
                </a:extLst>
              </p:cNvPr>
              <p:cNvSpPr txBox="1"/>
              <p:nvPr/>
            </p:nvSpPr>
            <p:spPr>
              <a:xfrm>
                <a:off x="534441" y="387101"/>
                <a:ext cx="1127232" cy="1107996"/>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6600" b="1" dirty="0">
                    <a:solidFill>
                      <a:schemeClr val="bg1"/>
                    </a:solidFill>
                    <a:latin typeface="Arial" panose="020B0604020202020204" pitchFamily="34" charset="0"/>
                    <a:cs typeface="Arial" panose="020B0604020202020204" pitchFamily="34" charset="0"/>
                  </a:rPr>
                  <a:t>01</a:t>
                </a:r>
              </a:p>
            </p:txBody>
          </p:sp>
        </p:grpSp>
      </p:grpSp>
    </p:spTree>
    <p:extLst>
      <p:ext uri="{BB962C8B-B14F-4D97-AF65-F5344CB8AC3E}">
        <p14:creationId xmlns:p14="http://schemas.microsoft.com/office/powerpoint/2010/main" val="313139457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F7BCEA44-A7F9-D5C5-B699-08A1BE969608}"/>
              </a:ext>
            </a:extLst>
          </p:cNvPr>
          <p:cNvGrpSpPr/>
          <p:nvPr/>
        </p:nvGrpSpPr>
        <p:grpSpPr>
          <a:xfrm>
            <a:off x="208548" y="459877"/>
            <a:ext cx="8533184" cy="1341074"/>
            <a:chOff x="208548" y="239784"/>
            <a:chExt cx="8533184" cy="1341074"/>
          </a:xfrm>
        </p:grpSpPr>
        <p:sp>
          <p:nvSpPr>
            <p:cNvPr id="7" name="TextBox 64">
              <a:extLst>
                <a:ext uri="{FF2B5EF4-FFF2-40B4-BE49-F238E27FC236}">
                  <a16:creationId xmlns:a16="http://schemas.microsoft.com/office/drawing/2014/main" id="{CCE0DC0C-C512-DA9C-7285-5B5CEDB41F1A}"/>
                </a:ext>
              </a:extLst>
            </p:cNvPr>
            <p:cNvSpPr txBox="1"/>
            <p:nvPr/>
          </p:nvSpPr>
          <p:spPr>
            <a:xfrm>
              <a:off x="1554430" y="586284"/>
              <a:ext cx="7187302"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Diagramme de cas d’utilisation</a:t>
              </a:r>
            </a:p>
          </p:txBody>
        </p:sp>
        <p:grpSp>
          <p:nvGrpSpPr>
            <p:cNvPr id="11" name="Groupe 10">
              <a:extLst>
                <a:ext uri="{FF2B5EF4-FFF2-40B4-BE49-F238E27FC236}">
                  <a16:creationId xmlns:a16="http://schemas.microsoft.com/office/drawing/2014/main" id="{3416BEEC-9D5A-DDAE-BBEC-0C5BD4335CDF}"/>
                </a:ext>
              </a:extLst>
            </p:cNvPr>
            <p:cNvGrpSpPr/>
            <p:nvPr/>
          </p:nvGrpSpPr>
          <p:grpSpPr>
            <a:xfrm>
              <a:off x="208548" y="239784"/>
              <a:ext cx="1326004" cy="1341074"/>
              <a:chOff x="425116" y="271433"/>
              <a:chExt cx="1326004" cy="1341074"/>
            </a:xfrm>
          </p:grpSpPr>
          <p:sp>
            <p:nvSpPr>
              <p:cNvPr id="9" name="Rectangle 8">
                <a:extLst>
                  <a:ext uri="{FF2B5EF4-FFF2-40B4-BE49-F238E27FC236}">
                    <a16:creationId xmlns:a16="http://schemas.microsoft.com/office/drawing/2014/main" id="{8B860FC4-C956-A885-B552-22C7953D7198}"/>
                  </a:ext>
                </a:extLst>
              </p:cNvPr>
              <p:cNvSpPr/>
              <p:nvPr/>
            </p:nvSpPr>
            <p:spPr>
              <a:xfrm>
                <a:off x="425116" y="271433"/>
                <a:ext cx="1326004" cy="1341074"/>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0" name="TextBox 61">
                <a:extLst>
                  <a:ext uri="{FF2B5EF4-FFF2-40B4-BE49-F238E27FC236}">
                    <a16:creationId xmlns:a16="http://schemas.microsoft.com/office/drawing/2014/main" id="{D7CA4F00-276D-6238-BDB4-71A501E57357}"/>
                  </a:ext>
                </a:extLst>
              </p:cNvPr>
              <p:cNvSpPr txBox="1"/>
              <p:nvPr/>
            </p:nvSpPr>
            <p:spPr>
              <a:xfrm>
                <a:off x="534441" y="387101"/>
                <a:ext cx="1127232" cy="1107996"/>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6600" b="1" dirty="0">
                    <a:solidFill>
                      <a:schemeClr val="bg1"/>
                    </a:solidFill>
                    <a:latin typeface="Arial" panose="020B0604020202020204" pitchFamily="34" charset="0"/>
                    <a:cs typeface="Arial" panose="020B0604020202020204" pitchFamily="34" charset="0"/>
                  </a:rPr>
                  <a:t>01</a:t>
                </a:r>
              </a:p>
            </p:txBody>
          </p:sp>
        </p:grpSp>
      </p:grpSp>
      <p:grpSp>
        <p:nvGrpSpPr>
          <p:cNvPr id="22" name="Groupe 21">
            <a:extLst>
              <a:ext uri="{FF2B5EF4-FFF2-40B4-BE49-F238E27FC236}">
                <a16:creationId xmlns:a16="http://schemas.microsoft.com/office/drawing/2014/main" id="{8A165836-D995-4DB9-EF42-F41DD839DBF1}"/>
              </a:ext>
            </a:extLst>
          </p:cNvPr>
          <p:cNvGrpSpPr/>
          <p:nvPr/>
        </p:nvGrpSpPr>
        <p:grpSpPr>
          <a:xfrm>
            <a:off x="208548" y="2601393"/>
            <a:ext cx="10379241" cy="1341074"/>
            <a:chOff x="208548" y="2184889"/>
            <a:chExt cx="10379241" cy="1341074"/>
          </a:xfrm>
        </p:grpSpPr>
        <p:grpSp>
          <p:nvGrpSpPr>
            <p:cNvPr id="12" name="Groupe 11">
              <a:extLst>
                <a:ext uri="{FF2B5EF4-FFF2-40B4-BE49-F238E27FC236}">
                  <a16:creationId xmlns:a16="http://schemas.microsoft.com/office/drawing/2014/main" id="{B4E15CAE-32C7-65F1-C9D4-95038B925D8B}"/>
                </a:ext>
              </a:extLst>
            </p:cNvPr>
            <p:cNvGrpSpPr/>
            <p:nvPr/>
          </p:nvGrpSpPr>
          <p:grpSpPr>
            <a:xfrm>
              <a:off x="208548" y="2184889"/>
              <a:ext cx="1326004" cy="1341074"/>
              <a:chOff x="425116" y="271433"/>
              <a:chExt cx="1326004" cy="1341074"/>
            </a:xfrm>
          </p:grpSpPr>
          <p:sp>
            <p:nvSpPr>
              <p:cNvPr id="13" name="Rectangle 12">
                <a:extLst>
                  <a:ext uri="{FF2B5EF4-FFF2-40B4-BE49-F238E27FC236}">
                    <a16:creationId xmlns:a16="http://schemas.microsoft.com/office/drawing/2014/main" id="{7077E126-50F0-7262-48EE-293189B09EB0}"/>
                  </a:ext>
                </a:extLst>
              </p:cNvPr>
              <p:cNvSpPr/>
              <p:nvPr/>
            </p:nvSpPr>
            <p:spPr>
              <a:xfrm>
                <a:off x="425116" y="271433"/>
                <a:ext cx="1326004" cy="1341074"/>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4" name="TextBox 61">
                <a:extLst>
                  <a:ext uri="{FF2B5EF4-FFF2-40B4-BE49-F238E27FC236}">
                    <a16:creationId xmlns:a16="http://schemas.microsoft.com/office/drawing/2014/main" id="{18839B31-B7EC-8460-A1A2-C504FAC0134F}"/>
                  </a:ext>
                </a:extLst>
              </p:cNvPr>
              <p:cNvSpPr txBox="1"/>
              <p:nvPr/>
            </p:nvSpPr>
            <p:spPr>
              <a:xfrm>
                <a:off x="534440" y="387101"/>
                <a:ext cx="1127233" cy="1107996"/>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6600" b="1" dirty="0">
                    <a:solidFill>
                      <a:schemeClr val="bg1"/>
                    </a:solidFill>
                    <a:latin typeface="Arial" panose="020B0604020202020204" pitchFamily="34" charset="0"/>
                    <a:cs typeface="Arial" panose="020B0604020202020204" pitchFamily="34" charset="0"/>
                  </a:rPr>
                  <a:t>02</a:t>
                </a:r>
              </a:p>
            </p:txBody>
          </p:sp>
        </p:grpSp>
        <p:sp>
          <p:nvSpPr>
            <p:cNvPr id="15" name="TextBox 64">
              <a:extLst>
                <a:ext uri="{FF2B5EF4-FFF2-40B4-BE49-F238E27FC236}">
                  <a16:creationId xmlns:a16="http://schemas.microsoft.com/office/drawing/2014/main" id="{7A99903E-6DAF-106D-057F-B354BB07F8FC}"/>
                </a:ext>
              </a:extLst>
            </p:cNvPr>
            <p:cNvSpPr txBox="1"/>
            <p:nvPr/>
          </p:nvSpPr>
          <p:spPr>
            <a:xfrm>
              <a:off x="1643875" y="2531389"/>
              <a:ext cx="8943914"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Diagramme de séquence système</a:t>
              </a:r>
            </a:p>
          </p:txBody>
        </p:sp>
      </p:grpSp>
    </p:spTree>
    <p:extLst>
      <p:ext uri="{BB962C8B-B14F-4D97-AF65-F5344CB8AC3E}">
        <p14:creationId xmlns:p14="http://schemas.microsoft.com/office/powerpoint/2010/main" val="260850207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F7BCEA44-A7F9-D5C5-B699-08A1BE969608}"/>
              </a:ext>
            </a:extLst>
          </p:cNvPr>
          <p:cNvGrpSpPr/>
          <p:nvPr/>
        </p:nvGrpSpPr>
        <p:grpSpPr>
          <a:xfrm>
            <a:off x="208548" y="459877"/>
            <a:ext cx="8533184" cy="1341074"/>
            <a:chOff x="208548" y="239784"/>
            <a:chExt cx="8533184" cy="1341074"/>
          </a:xfrm>
        </p:grpSpPr>
        <p:sp>
          <p:nvSpPr>
            <p:cNvPr id="7" name="TextBox 64">
              <a:extLst>
                <a:ext uri="{FF2B5EF4-FFF2-40B4-BE49-F238E27FC236}">
                  <a16:creationId xmlns:a16="http://schemas.microsoft.com/office/drawing/2014/main" id="{CCE0DC0C-C512-DA9C-7285-5B5CEDB41F1A}"/>
                </a:ext>
              </a:extLst>
            </p:cNvPr>
            <p:cNvSpPr txBox="1"/>
            <p:nvPr/>
          </p:nvSpPr>
          <p:spPr>
            <a:xfrm>
              <a:off x="1554430" y="586284"/>
              <a:ext cx="7187302"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Diagramme de cas d’utilisation</a:t>
              </a:r>
            </a:p>
          </p:txBody>
        </p:sp>
        <p:grpSp>
          <p:nvGrpSpPr>
            <p:cNvPr id="11" name="Groupe 10">
              <a:extLst>
                <a:ext uri="{FF2B5EF4-FFF2-40B4-BE49-F238E27FC236}">
                  <a16:creationId xmlns:a16="http://schemas.microsoft.com/office/drawing/2014/main" id="{3416BEEC-9D5A-DDAE-BBEC-0C5BD4335CDF}"/>
                </a:ext>
              </a:extLst>
            </p:cNvPr>
            <p:cNvGrpSpPr/>
            <p:nvPr/>
          </p:nvGrpSpPr>
          <p:grpSpPr>
            <a:xfrm>
              <a:off x="208548" y="239784"/>
              <a:ext cx="1326004" cy="1341074"/>
              <a:chOff x="425116" y="271433"/>
              <a:chExt cx="1326004" cy="1341074"/>
            </a:xfrm>
          </p:grpSpPr>
          <p:sp>
            <p:nvSpPr>
              <p:cNvPr id="9" name="Rectangle 8">
                <a:extLst>
                  <a:ext uri="{FF2B5EF4-FFF2-40B4-BE49-F238E27FC236}">
                    <a16:creationId xmlns:a16="http://schemas.microsoft.com/office/drawing/2014/main" id="{8B860FC4-C956-A885-B552-22C7953D7198}"/>
                  </a:ext>
                </a:extLst>
              </p:cNvPr>
              <p:cNvSpPr/>
              <p:nvPr/>
            </p:nvSpPr>
            <p:spPr>
              <a:xfrm>
                <a:off x="425116" y="271433"/>
                <a:ext cx="1326004" cy="1341074"/>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0" name="TextBox 61">
                <a:extLst>
                  <a:ext uri="{FF2B5EF4-FFF2-40B4-BE49-F238E27FC236}">
                    <a16:creationId xmlns:a16="http://schemas.microsoft.com/office/drawing/2014/main" id="{D7CA4F00-276D-6238-BDB4-71A501E57357}"/>
                  </a:ext>
                </a:extLst>
              </p:cNvPr>
              <p:cNvSpPr txBox="1"/>
              <p:nvPr/>
            </p:nvSpPr>
            <p:spPr>
              <a:xfrm>
                <a:off x="534441" y="387101"/>
                <a:ext cx="1127232" cy="1107996"/>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6600" b="1" dirty="0">
                    <a:solidFill>
                      <a:schemeClr val="bg1"/>
                    </a:solidFill>
                    <a:latin typeface="Arial" panose="020B0604020202020204" pitchFamily="34" charset="0"/>
                    <a:cs typeface="Arial" panose="020B0604020202020204" pitchFamily="34" charset="0"/>
                  </a:rPr>
                  <a:t>01</a:t>
                </a:r>
              </a:p>
            </p:txBody>
          </p:sp>
        </p:grpSp>
      </p:grpSp>
      <p:grpSp>
        <p:nvGrpSpPr>
          <p:cNvPr id="22" name="Groupe 21">
            <a:extLst>
              <a:ext uri="{FF2B5EF4-FFF2-40B4-BE49-F238E27FC236}">
                <a16:creationId xmlns:a16="http://schemas.microsoft.com/office/drawing/2014/main" id="{8A165836-D995-4DB9-EF42-F41DD839DBF1}"/>
              </a:ext>
            </a:extLst>
          </p:cNvPr>
          <p:cNvGrpSpPr/>
          <p:nvPr/>
        </p:nvGrpSpPr>
        <p:grpSpPr>
          <a:xfrm>
            <a:off x="208548" y="2601393"/>
            <a:ext cx="10379241" cy="1341074"/>
            <a:chOff x="208548" y="2184889"/>
            <a:chExt cx="10379241" cy="1341074"/>
          </a:xfrm>
        </p:grpSpPr>
        <p:grpSp>
          <p:nvGrpSpPr>
            <p:cNvPr id="12" name="Groupe 11">
              <a:extLst>
                <a:ext uri="{FF2B5EF4-FFF2-40B4-BE49-F238E27FC236}">
                  <a16:creationId xmlns:a16="http://schemas.microsoft.com/office/drawing/2014/main" id="{B4E15CAE-32C7-65F1-C9D4-95038B925D8B}"/>
                </a:ext>
              </a:extLst>
            </p:cNvPr>
            <p:cNvGrpSpPr/>
            <p:nvPr/>
          </p:nvGrpSpPr>
          <p:grpSpPr>
            <a:xfrm>
              <a:off x="208548" y="2184889"/>
              <a:ext cx="1326004" cy="1341074"/>
              <a:chOff x="425116" y="271433"/>
              <a:chExt cx="1326004" cy="1341074"/>
            </a:xfrm>
          </p:grpSpPr>
          <p:sp>
            <p:nvSpPr>
              <p:cNvPr id="13" name="Rectangle 12">
                <a:extLst>
                  <a:ext uri="{FF2B5EF4-FFF2-40B4-BE49-F238E27FC236}">
                    <a16:creationId xmlns:a16="http://schemas.microsoft.com/office/drawing/2014/main" id="{7077E126-50F0-7262-48EE-293189B09EB0}"/>
                  </a:ext>
                </a:extLst>
              </p:cNvPr>
              <p:cNvSpPr/>
              <p:nvPr/>
            </p:nvSpPr>
            <p:spPr>
              <a:xfrm>
                <a:off x="425116" y="271433"/>
                <a:ext cx="1326004" cy="1341074"/>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4" name="TextBox 61">
                <a:extLst>
                  <a:ext uri="{FF2B5EF4-FFF2-40B4-BE49-F238E27FC236}">
                    <a16:creationId xmlns:a16="http://schemas.microsoft.com/office/drawing/2014/main" id="{18839B31-B7EC-8460-A1A2-C504FAC0134F}"/>
                  </a:ext>
                </a:extLst>
              </p:cNvPr>
              <p:cNvSpPr txBox="1"/>
              <p:nvPr/>
            </p:nvSpPr>
            <p:spPr>
              <a:xfrm>
                <a:off x="534440" y="387101"/>
                <a:ext cx="1127233" cy="1107996"/>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6600" b="1" dirty="0">
                    <a:solidFill>
                      <a:schemeClr val="bg1"/>
                    </a:solidFill>
                    <a:latin typeface="Arial" panose="020B0604020202020204" pitchFamily="34" charset="0"/>
                    <a:cs typeface="Arial" panose="020B0604020202020204" pitchFamily="34" charset="0"/>
                  </a:rPr>
                  <a:t>02</a:t>
                </a:r>
              </a:p>
            </p:txBody>
          </p:sp>
        </p:grpSp>
        <p:sp>
          <p:nvSpPr>
            <p:cNvPr id="15" name="TextBox 64">
              <a:extLst>
                <a:ext uri="{FF2B5EF4-FFF2-40B4-BE49-F238E27FC236}">
                  <a16:creationId xmlns:a16="http://schemas.microsoft.com/office/drawing/2014/main" id="{7A99903E-6DAF-106D-057F-B354BB07F8FC}"/>
                </a:ext>
              </a:extLst>
            </p:cNvPr>
            <p:cNvSpPr txBox="1"/>
            <p:nvPr/>
          </p:nvSpPr>
          <p:spPr>
            <a:xfrm>
              <a:off x="1643875" y="2531389"/>
              <a:ext cx="8943914"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Diagramme de séquence système</a:t>
              </a:r>
            </a:p>
          </p:txBody>
        </p:sp>
      </p:grpSp>
      <p:grpSp>
        <p:nvGrpSpPr>
          <p:cNvPr id="21" name="Groupe 20">
            <a:extLst>
              <a:ext uri="{FF2B5EF4-FFF2-40B4-BE49-F238E27FC236}">
                <a16:creationId xmlns:a16="http://schemas.microsoft.com/office/drawing/2014/main" id="{BF164D20-0215-A42F-6F64-5A253B6176A7}"/>
              </a:ext>
            </a:extLst>
          </p:cNvPr>
          <p:cNvGrpSpPr/>
          <p:nvPr/>
        </p:nvGrpSpPr>
        <p:grpSpPr>
          <a:xfrm>
            <a:off x="208548" y="4694901"/>
            <a:ext cx="10379241" cy="1341074"/>
            <a:chOff x="208548" y="4129994"/>
            <a:chExt cx="10379241" cy="1341074"/>
          </a:xfrm>
        </p:grpSpPr>
        <p:grpSp>
          <p:nvGrpSpPr>
            <p:cNvPr id="16" name="Groupe 15">
              <a:extLst>
                <a:ext uri="{FF2B5EF4-FFF2-40B4-BE49-F238E27FC236}">
                  <a16:creationId xmlns:a16="http://schemas.microsoft.com/office/drawing/2014/main" id="{9837187D-F589-649B-1F92-873831F623A0}"/>
                </a:ext>
              </a:extLst>
            </p:cNvPr>
            <p:cNvGrpSpPr/>
            <p:nvPr/>
          </p:nvGrpSpPr>
          <p:grpSpPr>
            <a:xfrm>
              <a:off x="208548" y="4129994"/>
              <a:ext cx="1326004" cy="1341074"/>
              <a:chOff x="425116" y="271433"/>
              <a:chExt cx="1326004" cy="1341074"/>
            </a:xfrm>
          </p:grpSpPr>
          <p:sp>
            <p:nvSpPr>
              <p:cNvPr id="17" name="Rectangle 16">
                <a:extLst>
                  <a:ext uri="{FF2B5EF4-FFF2-40B4-BE49-F238E27FC236}">
                    <a16:creationId xmlns:a16="http://schemas.microsoft.com/office/drawing/2014/main" id="{822E5ECF-2DD3-D0E0-350D-B8B6DFE1B4A3}"/>
                  </a:ext>
                </a:extLst>
              </p:cNvPr>
              <p:cNvSpPr/>
              <p:nvPr/>
            </p:nvSpPr>
            <p:spPr>
              <a:xfrm>
                <a:off x="425116" y="271433"/>
                <a:ext cx="1326004" cy="1341074"/>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8" name="TextBox 61">
                <a:extLst>
                  <a:ext uri="{FF2B5EF4-FFF2-40B4-BE49-F238E27FC236}">
                    <a16:creationId xmlns:a16="http://schemas.microsoft.com/office/drawing/2014/main" id="{219634D2-577D-ABC6-F628-41277B0F8FE8}"/>
                  </a:ext>
                </a:extLst>
              </p:cNvPr>
              <p:cNvSpPr txBox="1"/>
              <p:nvPr/>
            </p:nvSpPr>
            <p:spPr>
              <a:xfrm>
                <a:off x="534440" y="387101"/>
                <a:ext cx="1127233" cy="1107996"/>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6600" b="1" dirty="0">
                    <a:solidFill>
                      <a:schemeClr val="bg1"/>
                    </a:solidFill>
                    <a:latin typeface="Arial" panose="020B0604020202020204" pitchFamily="34" charset="0"/>
                    <a:cs typeface="Arial" panose="020B0604020202020204" pitchFamily="34" charset="0"/>
                  </a:rPr>
                  <a:t>03</a:t>
                </a:r>
              </a:p>
            </p:txBody>
          </p:sp>
        </p:grpSp>
        <p:sp>
          <p:nvSpPr>
            <p:cNvPr id="19" name="TextBox 64">
              <a:extLst>
                <a:ext uri="{FF2B5EF4-FFF2-40B4-BE49-F238E27FC236}">
                  <a16:creationId xmlns:a16="http://schemas.microsoft.com/office/drawing/2014/main" id="{45F98BBC-2E5F-D1AD-6CD4-754642017B5A}"/>
                </a:ext>
              </a:extLst>
            </p:cNvPr>
            <p:cNvSpPr txBox="1"/>
            <p:nvPr/>
          </p:nvSpPr>
          <p:spPr>
            <a:xfrm>
              <a:off x="1643875" y="4492142"/>
              <a:ext cx="8943914"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Diagramme de classe</a:t>
              </a:r>
            </a:p>
          </p:txBody>
        </p:sp>
      </p:grpSp>
    </p:spTree>
    <p:extLst>
      <p:ext uri="{BB962C8B-B14F-4D97-AF65-F5344CB8AC3E}">
        <p14:creationId xmlns:p14="http://schemas.microsoft.com/office/powerpoint/2010/main" val="35537816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3730BB8-8A67-5733-0AB4-B3CCD029AE3A}"/>
              </a:ext>
            </a:extLst>
          </p:cNvPr>
          <p:cNvSpPr/>
          <p:nvPr/>
        </p:nvSpPr>
        <p:spPr>
          <a:xfrm>
            <a:off x="265203" y="1294251"/>
            <a:ext cx="11661594" cy="4941922"/>
          </a:xfrm>
          <a:prstGeom prst="rect">
            <a:avLst/>
          </a:prstGeom>
          <a:solidFill>
            <a:srgbClr val="FFFF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9" name="Titre 3">
            <a:extLst>
              <a:ext uri="{FF2B5EF4-FFF2-40B4-BE49-F238E27FC236}">
                <a16:creationId xmlns:a16="http://schemas.microsoft.com/office/drawing/2014/main" id="{9328AD2D-1A59-12FE-29CC-BFF048C0D399}"/>
              </a:ext>
            </a:extLst>
          </p:cNvPr>
          <p:cNvSpPr>
            <a:spLocks noGrp="1"/>
          </p:cNvSpPr>
          <p:nvPr/>
        </p:nvSpPr>
        <p:spPr>
          <a:xfrm>
            <a:off x="555812" y="321418"/>
            <a:ext cx="11080376" cy="592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002060"/>
                </a:solidFill>
                <a:latin typeface="Arial Black" panose="020B0A04020102020204" pitchFamily="34" charset="0"/>
                <a:cs typeface="Calibri" panose="020F0502020204030204" pitchFamily="34" charset="0"/>
              </a:rPr>
              <a:t>Diagramme de cas d’utilisation</a:t>
            </a:r>
          </a:p>
        </p:txBody>
      </p:sp>
      <p:grpSp>
        <p:nvGrpSpPr>
          <p:cNvPr id="10" name="Groupe 9">
            <a:extLst>
              <a:ext uri="{FF2B5EF4-FFF2-40B4-BE49-F238E27FC236}">
                <a16:creationId xmlns:a16="http://schemas.microsoft.com/office/drawing/2014/main" id="{7CA5DB6E-7B92-DA89-34A9-D15497856A27}"/>
              </a:ext>
            </a:extLst>
          </p:cNvPr>
          <p:cNvGrpSpPr/>
          <p:nvPr/>
        </p:nvGrpSpPr>
        <p:grpSpPr>
          <a:xfrm>
            <a:off x="2034718" y="1584278"/>
            <a:ext cx="469900" cy="971701"/>
            <a:chOff x="8432800" y="2336799"/>
            <a:chExt cx="469900" cy="971701"/>
          </a:xfrm>
        </p:grpSpPr>
        <p:sp>
          <p:nvSpPr>
            <p:cNvPr id="57" name="Ellipse 56">
              <a:extLst>
                <a:ext uri="{FF2B5EF4-FFF2-40B4-BE49-F238E27FC236}">
                  <a16:creationId xmlns:a16="http://schemas.microsoft.com/office/drawing/2014/main" id="{7F7F460A-096D-71BD-0AFF-568D301CBE3D}"/>
                </a:ext>
              </a:extLst>
            </p:cNvPr>
            <p:cNvSpPr/>
            <p:nvPr/>
          </p:nvSpPr>
          <p:spPr>
            <a:xfrm>
              <a:off x="8568267" y="2336799"/>
              <a:ext cx="214489" cy="214489"/>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cxnSp>
          <p:nvCxnSpPr>
            <p:cNvPr id="58" name="Connecteur droit 57">
              <a:extLst>
                <a:ext uri="{FF2B5EF4-FFF2-40B4-BE49-F238E27FC236}">
                  <a16:creationId xmlns:a16="http://schemas.microsoft.com/office/drawing/2014/main" id="{8E3F7310-B43A-2419-D0DB-A8EC7CCA1E54}"/>
                </a:ext>
              </a:extLst>
            </p:cNvPr>
            <p:cNvCxnSpPr>
              <a:cxnSpLocks/>
              <a:stCxn id="57" idx="4"/>
            </p:cNvCxnSpPr>
            <p:nvPr/>
          </p:nvCxnSpPr>
          <p:spPr>
            <a:xfrm>
              <a:off x="8675512" y="2551288"/>
              <a:ext cx="0" cy="433212"/>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6FAC8D6F-3641-386B-CCB8-198797D82948}"/>
                </a:ext>
              </a:extLst>
            </p:cNvPr>
            <p:cNvCxnSpPr>
              <a:cxnSpLocks/>
            </p:cNvCxnSpPr>
            <p:nvPr/>
          </p:nvCxnSpPr>
          <p:spPr>
            <a:xfrm>
              <a:off x="8432800" y="2692400"/>
              <a:ext cx="4699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1509C476-CB5A-079E-F068-962D32A357C5}"/>
                </a:ext>
              </a:extLst>
            </p:cNvPr>
            <p:cNvCxnSpPr/>
            <p:nvPr/>
          </p:nvCxnSpPr>
          <p:spPr>
            <a:xfrm>
              <a:off x="8675512" y="2984500"/>
              <a:ext cx="216000" cy="32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561B3822-07E4-3FBA-3BE5-1525D250196C}"/>
                </a:ext>
              </a:extLst>
            </p:cNvPr>
            <p:cNvCxnSpPr>
              <a:cxnSpLocks/>
            </p:cNvCxnSpPr>
            <p:nvPr/>
          </p:nvCxnSpPr>
          <p:spPr>
            <a:xfrm flipH="1">
              <a:off x="8459511" y="2984500"/>
              <a:ext cx="216000" cy="324000"/>
            </a:xfrm>
            <a:prstGeom prst="line">
              <a:avLst/>
            </a:prstGeom>
            <a:ln w="19050"/>
          </p:spPr>
          <p:style>
            <a:lnRef idx="1">
              <a:schemeClr val="dk1"/>
            </a:lnRef>
            <a:fillRef idx="0">
              <a:schemeClr val="dk1"/>
            </a:fillRef>
            <a:effectRef idx="0">
              <a:schemeClr val="dk1"/>
            </a:effectRef>
            <a:fontRef idx="minor">
              <a:schemeClr val="tx1"/>
            </a:fontRef>
          </p:style>
        </p:cxnSp>
      </p:grpSp>
      <p:sp>
        <p:nvSpPr>
          <p:cNvPr id="11" name="Rectangle : coins arrondis 10">
            <a:extLst>
              <a:ext uri="{FF2B5EF4-FFF2-40B4-BE49-F238E27FC236}">
                <a16:creationId xmlns:a16="http://schemas.microsoft.com/office/drawing/2014/main" id="{2F709774-0E75-C2BF-A813-5D5AF8188EF6}"/>
              </a:ext>
            </a:extLst>
          </p:cNvPr>
          <p:cNvSpPr/>
          <p:nvPr/>
        </p:nvSpPr>
        <p:spPr>
          <a:xfrm>
            <a:off x="1486797" y="2686955"/>
            <a:ext cx="1574157" cy="4983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solidFill>
                  <a:srgbClr val="002060"/>
                </a:solidFill>
                <a:effectLst>
                  <a:outerShdw blurRad="50800" dist="38100" dir="5400000" algn="t" rotWithShape="0">
                    <a:prstClr val="black">
                      <a:alpha val="40000"/>
                    </a:prstClr>
                  </a:outerShdw>
                </a:effectLst>
              </a:rPr>
              <a:t>Personne</a:t>
            </a:r>
          </a:p>
        </p:txBody>
      </p:sp>
      <p:grpSp>
        <p:nvGrpSpPr>
          <p:cNvPr id="12" name="Groupe 11">
            <a:extLst>
              <a:ext uri="{FF2B5EF4-FFF2-40B4-BE49-F238E27FC236}">
                <a16:creationId xmlns:a16="http://schemas.microsoft.com/office/drawing/2014/main" id="{A9E0519F-5DAD-C5C9-1591-8AD8C7A5FE89}"/>
              </a:ext>
            </a:extLst>
          </p:cNvPr>
          <p:cNvGrpSpPr/>
          <p:nvPr/>
        </p:nvGrpSpPr>
        <p:grpSpPr>
          <a:xfrm>
            <a:off x="2852976" y="4101092"/>
            <a:ext cx="469900" cy="971701"/>
            <a:chOff x="8432800" y="2336799"/>
            <a:chExt cx="469900" cy="971701"/>
          </a:xfrm>
        </p:grpSpPr>
        <p:sp>
          <p:nvSpPr>
            <p:cNvPr id="52" name="Ellipse 51">
              <a:extLst>
                <a:ext uri="{FF2B5EF4-FFF2-40B4-BE49-F238E27FC236}">
                  <a16:creationId xmlns:a16="http://schemas.microsoft.com/office/drawing/2014/main" id="{E5EE7E15-2848-54F3-E7C4-4B93C59EC557}"/>
                </a:ext>
              </a:extLst>
            </p:cNvPr>
            <p:cNvSpPr/>
            <p:nvPr/>
          </p:nvSpPr>
          <p:spPr>
            <a:xfrm>
              <a:off x="8568267" y="2336799"/>
              <a:ext cx="214489" cy="214489"/>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cxnSp>
          <p:nvCxnSpPr>
            <p:cNvPr id="53" name="Connecteur droit 52">
              <a:extLst>
                <a:ext uri="{FF2B5EF4-FFF2-40B4-BE49-F238E27FC236}">
                  <a16:creationId xmlns:a16="http://schemas.microsoft.com/office/drawing/2014/main" id="{33E1608C-7B3C-3112-CA53-5981C558D127}"/>
                </a:ext>
              </a:extLst>
            </p:cNvPr>
            <p:cNvCxnSpPr>
              <a:cxnSpLocks/>
              <a:stCxn id="52" idx="4"/>
            </p:cNvCxnSpPr>
            <p:nvPr/>
          </p:nvCxnSpPr>
          <p:spPr>
            <a:xfrm>
              <a:off x="8675512" y="2551288"/>
              <a:ext cx="0" cy="433212"/>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Connecteur droit 53">
              <a:extLst>
                <a:ext uri="{FF2B5EF4-FFF2-40B4-BE49-F238E27FC236}">
                  <a16:creationId xmlns:a16="http://schemas.microsoft.com/office/drawing/2014/main" id="{5F2CDFB7-EF1F-8195-946A-32437C5F43A6}"/>
                </a:ext>
              </a:extLst>
            </p:cNvPr>
            <p:cNvCxnSpPr>
              <a:cxnSpLocks/>
            </p:cNvCxnSpPr>
            <p:nvPr/>
          </p:nvCxnSpPr>
          <p:spPr>
            <a:xfrm>
              <a:off x="8432800" y="2692400"/>
              <a:ext cx="4699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5" name="Connecteur droit 54">
              <a:extLst>
                <a:ext uri="{FF2B5EF4-FFF2-40B4-BE49-F238E27FC236}">
                  <a16:creationId xmlns:a16="http://schemas.microsoft.com/office/drawing/2014/main" id="{C30849EB-377B-A573-27EB-B49592A5A004}"/>
                </a:ext>
              </a:extLst>
            </p:cNvPr>
            <p:cNvCxnSpPr/>
            <p:nvPr/>
          </p:nvCxnSpPr>
          <p:spPr>
            <a:xfrm>
              <a:off x="8675512" y="2984500"/>
              <a:ext cx="216000" cy="32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Connecteur droit 55">
              <a:extLst>
                <a:ext uri="{FF2B5EF4-FFF2-40B4-BE49-F238E27FC236}">
                  <a16:creationId xmlns:a16="http://schemas.microsoft.com/office/drawing/2014/main" id="{018BF5A3-63D9-C50E-DF79-45CD7597EE82}"/>
                </a:ext>
              </a:extLst>
            </p:cNvPr>
            <p:cNvCxnSpPr>
              <a:cxnSpLocks/>
            </p:cNvCxnSpPr>
            <p:nvPr/>
          </p:nvCxnSpPr>
          <p:spPr>
            <a:xfrm flipH="1">
              <a:off x="8459511" y="2984500"/>
              <a:ext cx="216000" cy="324000"/>
            </a:xfrm>
            <a:prstGeom prst="line">
              <a:avLst/>
            </a:prstGeom>
            <a:ln w="19050"/>
          </p:spPr>
          <p:style>
            <a:lnRef idx="1">
              <a:schemeClr val="dk1"/>
            </a:lnRef>
            <a:fillRef idx="0">
              <a:schemeClr val="dk1"/>
            </a:fillRef>
            <a:effectRef idx="0">
              <a:schemeClr val="dk1"/>
            </a:effectRef>
            <a:fontRef idx="minor">
              <a:schemeClr val="tx1"/>
            </a:fontRef>
          </p:style>
        </p:cxnSp>
      </p:grpSp>
      <p:sp>
        <p:nvSpPr>
          <p:cNvPr id="13" name="Rectangle : coins arrondis 12">
            <a:extLst>
              <a:ext uri="{FF2B5EF4-FFF2-40B4-BE49-F238E27FC236}">
                <a16:creationId xmlns:a16="http://schemas.microsoft.com/office/drawing/2014/main" id="{FB702BB8-5972-4130-815E-2C2D2A21D513}"/>
              </a:ext>
            </a:extLst>
          </p:cNvPr>
          <p:cNvSpPr/>
          <p:nvPr/>
        </p:nvSpPr>
        <p:spPr>
          <a:xfrm>
            <a:off x="2408093" y="5251887"/>
            <a:ext cx="2160432" cy="4983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solidFill>
                  <a:srgbClr val="002060"/>
                </a:solidFill>
                <a:effectLst>
                  <a:outerShdw blurRad="50800" dist="38100" dir="5400000" algn="t" rotWithShape="0">
                    <a:prstClr val="black">
                      <a:alpha val="40000"/>
                    </a:prstClr>
                  </a:outerShdw>
                </a:effectLst>
              </a:rPr>
              <a:t>Administrateur</a:t>
            </a:r>
          </a:p>
        </p:txBody>
      </p:sp>
      <p:grpSp>
        <p:nvGrpSpPr>
          <p:cNvPr id="14" name="Groupe 13">
            <a:extLst>
              <a:ext uri="{FF2B5EF4-FFF2-40B4-BE49-F238E27FC236}">
                <a16:creationId xmlns:a16="http://schemas.microsoft.com/office/drawing/2014/main" id="{5D0EA657-46C4-8315-57A3-F4989E70298A}"/>
              </a:ext>
            </a:extLst>
          </p:cNvPr>
          <p:cNvGrpSpPr/>
          <p:nvPr/>
        </p:nvGrpSpPr>
        <p:grpSpPr>
          <a:xfrm>
            <a:off x="1185244" y="4046336"/>
            <a:ext cx="469900" cy="971701"/>
            <a:chOff x="8432800" y="2336799"/>
            <a:chExt cx="469900" cy="971701"/>
          </a:xfrm>
        </p:grpSpPr>
        <p:sp>
          <p:nvSpPr>
            <p:cNvPr id="47" name="Ellipse 46">
              <a:extLst>
                <a:ext uri="{FF2B5EF4-FFF2-40B4-BE49-F238E27FC236}">
                  <a16:creationId xmlns:a16="http://schemas.microsoft.com/office/drawing/2014/main" id="{F91CDEA3-5D61-053B-4E78-E709ACD6E4E9}"/>
                </a:ext>
              </a:extLst>
            </p:cNvPr>
            <p:cNvSpPr/>
            <p:nvPr/>
          </p:nvSpPr>
          <p:spPr>
            <a:xfrm>
              <a:off x="8568267" y="2336799"/>
              <a:ext cx="214489" cy="214489"/>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cxnSp>
          <p:nvCxnSpPr>
            <p:cNvPr id="48" name="Connecteur droit 47">
              <a:extLst>
                <a:ext uri="{FF2B5EF4-FFF2-40B4-BE49-F238E27FC236}">
                  <a16:creationId xmlns:a16="http://schemas.microsoft.com/office/drawing/2014/main" id="{82D76C4C-EBEA-69DA-48AF-44AD4F16F533}"/>
                </a:ext>
              </a:extLst>
            </p:cNvPr>
            <p:cNvCxnSpPr>
              <a:cxnSpLocks/>
              <a:stCxn id="47" idx="4"/>
            </p:cNvCxnSpPr>
            <p:nvPr/>
          </p:nvCxnSpPr>
          <p:spPr>
            <a:xfrm>
              <a:off x="8675512" y="2551288"/>
              <a:ext cx="0" cy="433212"/>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Connecteur droit 48">
              <a:extLst>
                <a:ext uri="{FF2B5EF4-FFF2-40B4-BE49-F238E27FC236}">
                  <a16:creationId xmlns:a16="http://schemas.microsoft.com/office/drawing/2014/main" id="{5B7E29BD-E30B-8C2B-4744-AC7EAC9614F6}"/>
                </a:ext>
              </a:extLst>
            </p:cNvPr>
            <p:cNvCxnSpPr>
              <a:cxnSpLocks/>
            </p:cNvCxnSpPr>
            <p:nvPr/>
          </p:nvCxnSpPr>
          <p:spPr>
            <a:xfrm>
              <a:off x="8432800" y="2692400"/>
              <a:ext cx="4699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Connecteur droit 49">
              <a:extLst>
                <a:ext uri="{FF2B5EF4-FFF2-40B4-BE49-F238E27FC236}">
                  <a16:creationId xmlns:a16="http://schemas.microsoft.com/office/drawing/2014/main" id="{5CA2CFFE-B5F8-F54C-4DA7-C8B112620E61}"/>
                </a:ext>
              </a:extLst>
            </p:cNvPr>
            <p:cNvCxnSpPr/>
            <p:nvPr/>
          </p:nvCxnSpPr>
          <p:spPr>
            <a:xfrm>
              <a:off x="8675512" y="2984500"/>
              <a:ext cx="216000" cy="32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Connecteur droit 50">
              <a:extLst>
                <a:ext uri="{FF2B5EF4-FFF2-40B4-BE49-F238E27FC236}">
                  <a16:creationId xmlns:a16="http://schemas.microsoft.com/office/drawing/2014/main" id="{068A2A97-31B0-520D-ABAD-9009CC0CE7EA}"/>
                </a:ext>
              </a:extLst>
            </p:cNvPr>
            <p:cNvCxnSpPr>
              <a:cxnSpLocks/>
            </p:cNvCxnSpPr>
            <p:nvPr/>
          </p:nvCxnSpPr>
          <p:spPr>
            <a:xfrm flipH="1">
              <a:off x="8459511" y="2984500"/>
              <a:ext cx="216000" cy="324000"/>
            </a:xfrm>
            <a:prstGeom prst="line">
              <a:avLst/>
            </a:prstGeom>
            <a:ln w="19050"/>
          </p:spPr>
          <p:style>
            <a:lnRef idx="1">
              <a:schemeClr val="dk1"/>
            </a:lnRef>
            <a:fillRef idx="0">
              <a:schemeClr val="dk1"/>
            </a:fillRef>
            <a:effectRef idx="0">
              <a:schemeClr val="dk1"/>
            </a:effectRef>
            <a:fontRef idx="minor">
              <a:schemeClr val="tx1"/>
            </a:fontRef>
          </p:style>
        </p:cxnSp>
      </p:grpSp>
      <p:sp>
        <p:nvSpPr>
          <p:cNvPr id="15" name="Rectangle : coins arrondis 14">
            <a:extLst>
              <a:ext uri="{FF2B5EF4-FFF2-40B4-BE49-F238E27FC236}">
                <a16:creationId xmlns:a16="http://schemas.microsoft.com/office/drawing/2014/main" id="{E8928280-C924-0224-3F9F-F82BC7170E8D}"/>
              </a:ext>
            </a:extLst>
          </p:cNvPr>
          <p:cNvSpPr/>
          <p:nvPr/>
        </p:nvSpPr>
        <p:spPr>
          <a:xfrm>
            <a:off x="410674" y="5252583"/>
            <a:ext cx="1574157" cy="4983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solidFill>
                  <a:srgbClr val="002060"/>
                </a:solidFill>
                <a:effectLst>
                  <a:outerShdw blurRad="50800" dist="38100" dir="5400000" algn="t" rotWithShape="0">
                    <a:prstClr val="black">
                      <a:alpha val="40000"/>
                    </a:prstClr>
                  </a:outerShdw>
                </a:effectLst>
              </a:rPr>
              <a:t>Utilisateur</a:t>
            </a:r>
          </a:p>
        </p:txBody>
      </p:sp>
      <p:cxnSp>
        <p:nvCxnSpPr>
          <p:cNvPr id="16" name="Connecteur droit avec flèche 15">
            <a:extLst>
              <a:ext uri="{FF2B5EF4-FFF2-40B4-BE49-F238E27FC236}">
                <a16:creationId xmlns:a16="http://schemas.microsoft.com/office/drawing/2014/main" id="{B2BD925B-9E74-F65D-6EF9-36DF39FE5C6B}"/>
              </a:ext>
            </a:extLst>
          </p:cNvPr>
          <p:cNvCxnSpPr>
            <a:cxnSpLocks/>
          </p:cNvCxnSpPr>
          <p:nvPr/>
        </p:nvCxnSpPr>
        <p:spPr>
          <a:xfrm flipV="1">
            <a:off x="1507376" y="3357038"/>
            <a:ext cx="477455" cy="57965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9787CED6-08ED-2B07-864F-4B2B02DC7F30}"/>
              </a:ext>
            </a:extLst>
          </p:cNvPr>
          <p:cNvSpPr/>
          <p:nvPr/>
        </p:nvSpPr>
        <p:spPr>
          <a:xfrm>
            <a:off x="4894261" y="1426666"/>
            <a:ext cx="6925855" cy="46905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cxnSp>
        <p:nvCxnSpPr>
          <p:cNvPr id="18" name="Connecteur droit avec flèche 17">
            <a:extLst>
              <a:ext uri="{FF2B5EF4-FFF2-40B4-BE49-F238E27FC236}">
                <a16:creationId xmlns:a16="http://schemas.microsoft.com/office/drawing/2014/main" id="{EA99CEC8-9387-D774-101E-92E9212FD593}"/>
              </a:ext>
            </a:extLst>
          </p:cNvPr>
          <p:cNvCxnSpPr>
            <a:cxnSpLocks/>
          </p:cNvCxnSpPr>
          <p:nvPr/>
        </p:nvCxnSpPr>
        <p:spPr>
          <a:xfrm flipH="1" flipV="1">
            <a:off x="2609434" y="3357038"/>
            <a:ext cx="486253" cy="5649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 name="Rectangle : coins arrondis 18">
            <a:extLst>
              <a:ext uri="{FF2B5EF4-FFF2-40B4-BE49-F238E27FC236}">
                <a16:creationId xmlns:a16="http://schemas.microsoft.com/office/drawing/2014/main" id="{0FDBEE15-83D1-476F-C244-E24DF36F01C8}"/>
              </a:ext>
            </a:extLst>
          </p:cNvPr>
          <p:cNvSpPr/>
          <p:nvPr/>
        </p:nvSpPr>
        <p:spPr>
          <a:xfrm>
            <a:off x="6816903" y="1373431"/>
            <a:ext cx="303828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solidFill>
                  <a:srgbClr val="002060"/>
                </a:solidFill>
                <a:effectLst>
                  <a:outerShdw blurRad="50800" dist="38100" dir="5400000" algn="t" rotWithShape="0">
                    <a:prstClr val="black">
                      <a:alpha val="40000"/>
                    </a:prstClr>
                  </a:outerShdw>
                </a:effectLst>
              </a:rPr>
              <a:t>Chat Bot Messenger</a:t>
            </a:r>
          </a:p>
        </p:txBody>
      </p:sp>
      <p:sp>
        <p:nvSpPr>
          <p:cNvPr id="20" name="Rectangle : coins arrondis 19">
            <a:extLst>
              <a:ext uri="{FF2B5EF4-FFF2-40B4-BE49-F238E27FC236}">
                <a16:creationId xmlns:a16="http://schemas.microsoft.com/office/drawing/2014/main" id="{1F8E8262-54D1-2A95-B9FD-53E57AD59812}"/>
              </a:ext>
            </a:extLst>
          </p:cNvPr>
          <p:cNvSpPr/>
          <p:nvPr/>
        </p:nvSpPr>
        <p:spPr>
          <a:xfrm>
            <a:off x="9525379" y="2004185"/>
            <a:ext cx="1776642" cy="302056"/>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solidFill>
                  <a:srgbClr val="002060"/>
                </a:solidFill>
                <a:effectLst>
                  <a:outerShdw blurRad="50800" dist="38100" dir="5400000" algn="t" rotWithShape="0">
                    <a:prstClr val="black">
                      <a:alpha val="40000"/>
                    </a:prstClr>
                  </a:outerShdw>
                </a:effectLst>
              </a:rPr>
              <a:t>Gérer pizza</a:t>
            </a:r>
          </a:p>
        </p:txBody>
      </p:sp>
      <p:sp>
        <p:nvSpPr>
          <p:cNvPr id="21" name="Rectangle : coins arrondis 20">
            <a:extLst>
              <a:ext uri="{FF2B5EF4-FFF2-40B4-BE49-F238E27FC236}">
                <a16:creationId xmlns:a16="http://schemas.microsoft.com/office/drawing/2014/main" id="{DA203053-98E7-EEEA-732E-52D8519E957B}"/>
              </a:ext>
            </a:extLst>
          </p:cNvPr>
          <p:cNvSpPr/>
          <p:nvPr/>
        </p:nvSpPr>
        <p:spPr>
          <a:xfrm>
            <a:off x="8664761" y="2522976"/>
            <a:ext cx="2128040" cy="302056"/>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solidFill>
                  <a:srgbClr val="002060"/>
                </a:solidFill>
                <a:effectLst>
                  <a:outerShdw blurRad="50800" dist="38100" dir="5400000" algn="t" rotWithShape="0">
                    <a:prstClr val="black">
                      <a:alpha val="40000"/>
                    </a:prstClr>
                  </a:outerShdw>
                </a:effectLst>
              </a:rPr>
              <a:t>Gérer Livraison</a:t>
            </a:r>
          </a:p>
        </p:txBody>
      </p:sp>
      <p:sp>
        <p:nvSpPr>
          <p:cNvPr id="22" name="Rectangle : coins arrondis 21">
            <a:extLst>
              <a:ext uri="{FF2B5EF4-FFF2-40B4-BE49-F238E27FC236}">
                <a16:creationId xmlns:a16="http://schemas.microsoft.com/office/drawing/2014/main" id="{B2A329DA-C9F8-709C-1A59-C9FAD09E1395}"/>
              </a:ext>
            </a:extLst>
          </p:cNvPr>
          <p:cNvSpPr/>
          <p:nvPr/>
        </p:nvSpPr>
        <p:spPr>
          <a:xfrm>
            <a:off x="7831630" y="3034266"/>
            <a:ext cx="2244318" cy="302056"/>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solidFill>
                  <a:srgbClr val="002060"/>
                </a:solidFill>
                <a:effectLst>
                  <a:outerShdw blurRad="50800" dist="38100" dir="5400000" algn="t" rotWithShape="0">
                    <a:prstClr val="black">
                      <a:alpha val="40000"/>
                    </a:prstClr>
                  </a:outerShdw>
                </a:effectLst>
              </a:rPr>
              <a:t>Gérer Chambre</a:t>
            </a:r>
          </a:p>
        </p:txBody>
      </p:sp>
      <p:sp>
        <p:nvSpPr>
          <p:cNvPr id="23" name="Rectangle : coins arrondis 22">
            <a:extLst>
              <a:ext uri="{FF2B5EF4-FFF2-40B4-BE49-F238E27FC236}">
                <a16:creationId xmlns:a16="http://schemas.microsoft.com/office/drawing/2014/main" id="{0E3DA86E-2EFD-D0D9-A2A5-3A63FBE90865}"/>
              </a:ext>
            </a:extLst>
          </p:cNvPr>
          <p:cNvSpPr/>
          <p:nvPr/>
        </p:nvSpPr>
        <p:spPr>
          <a:xfrm>
            <a:off x="7227154" y="3550936"/>
            <a:ext cx="2128040" cy="302056"/>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solidFill>
                  <a:srgbClr val="002060"/>
                </a:solidFill>
                <a:effectLst>
                  <a:outerShdw blurRad="50800" dist="38100" dir="5400000" algn="t" rotWithShape="0">
                    <a:prstClr val="black">
                      <a:alpha val="40000"/>
                    </a:prstClr>
                  </a:outerShdw>
                </a:effectLst>
              </a:rPr>
              <a:t>Gérer Contact</a:t>
            </a:r>
          </a:p>
        </p:txBody>
      </p:sp>
      <p:sp>
        <p:nvSpPr>
          <p:cNvPr id="24" name="Rectangle : coins arrondis 23">
            <a:extLst>
              <a:ext uri="{FF2B5EF4-FFF2-40B4-BE49-F238E27FC236}">
                <a16:creationId xmlns:a16="http://schemas.microsoft.com/office/drawing/2014/main" id="{040BD46D-D669-6035-EC87-4ED8A403301D}"/>
              </a:ext>
            </a:extLst>
          </p:cNvPr>
          <p:cNvSpPr/>
          <p:nvPr/>
        </p:nvSpPr>
        <p:spPr>
          <a:xfrm>
            <a:off x="6421033" y="4057308"/>
            <a:ext cx="2128040" cy="302056"/>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solidFill>
                  <a:srgbClr val="002060"/>
                </a:solidFill>
                <a:effectLst>
                  <a:outerShdw blurRad="50800" dist="38100" dir="5400000" algn="t" rotWithShape="0">
                    <a:prstClr val="black">
                      <a:alpha val="40000"/>
                    </a:prstClr>
                  </a:outerShdw>
                </a:effectLst>
              </a:rPr>
              <a:t>Gérer Livraison</a:t>
            </a:r>
          </a:p>
        </p:txBody>
      </p:sp>
      <p:sp>
        <p:nvSpPr>
          <p:cNvPr id="25" name="Rectangle : coins arrondis 24">
            <a:extLst>
              <a:ext uri="{FF2B5EF4-FFF2-40B4-BE49-F238E27FC236}">
                <a16:creationId xmlns:a16="http://schemas.microsoft.com/office/drawing/2014/main" id="{C402C3C5-03FB-012E-9309-51FA324C3F95}"/>
              </a:ext>
            </a:extLst>
          </p:cNvPr>
          <p:cNvSpPr/>
          <p:nvPr/>
        </p:nvSpPr>
        <p:spPr>
          <a:xfrm>
            <a:off x="9173981" y="5451341"/>
            <a:ext cx="2128040" cy="302056"/>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solidFill>
                  <a:srgbClr val="002060"/>
                </a:solidFill>
                <a:effectLst>
                  <a:outerShdw blurRad="50800" dist="38100" dir="5400000" algn="t" rotWithShape="0">
                    <a:prstClr val="black">
                      <a:alpha val="40000"/>
                    </a:prstClr>
                  </a:outerShdw>
                </a:effectLst>
              </a:rPr>
              <a:t>S’authentifier</a:t>
            </a:r>
          </a:p>
        </p:txBody>
      </p:sp>
      <p:cxnSp>
        <p:nvCxnSpPr>
          <p:cNvPr id="26" name="Connecteur droit avec flèche 25">
            <a:extLst>
              <a:ext uri="{FF2B5EF4-FFF2-40B4-BE49-F238E27FC236}">
                <a16:creationId xmlns:a16="http://schemas.microsoft.com/office/drawing/2014/main" id="{6BE4E7BF-5B6E-10CF-E154-244C92070748}"/>
              </a:ext>
            </a:extLst>
          </p:cNvPr>
          <p:cNvCxnSpPr>
            <a:cxnSpLocks/>
            <a:stCxn id="11" idx="3"/>
            <a:endCxn id="20" idx="1"/>
          </p:cNvCxnSpPr>
          <p:nvPr/>
        </p:nvCxnSpPr>
        <p:spPr>
          <a:xfrm flipV="1">
            <a:off x="3060954" y="2155213"/>
            <a:ext cx="6464425" cy="780912"/>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F515F55F-9CD0-F041-EE57-B2ABB6EC090C}"/>
              </a:ext>
            </a:extLst>
          </p:cNvPr>
          <p:cNvCxnSpPr>
            <a:cxnSpLocks/>
            <a:stCxn id="11" idx="3"/>
            <a:endCxn id="21" idx="1"/>
          </p:cNvCxnSpPr>
          <p:nvPr/>
        </p:nvCxnSpPr>
        <p:spPr>
          <a:xfrm flipV="1">
            <a:off x="3060954" y="2674004"/>
            <a:ext cx="5603807" cy="262121"/>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25621C70-BE03-D1EE-854E-AD2FEB107A36}"/>
              </a:ext>
            </a:extLst>
          </p:cNvPr>
          <p:cNvCxnSpPr>
            <a:cxnSpLocks/>
            <a:stCxn id="11" idx="3"/>
            <a:endCxn id="22" idx="1"/>
          </p:cNvCxnSpPr>
          <p:nvPr/>
        </p:nvCxnSpPr>
        <p:spPr>
          <a:xfrm>
            <a:off x="3060954" y="2936125"/>
            <a:ext cx="4770676" cy="249169"/>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E2FF93B3-FF55-30FD-8B88-802D1C78E15E}"/>
              </a:ext>
            </a:extLst>
          </p:cNvPr>
          <p:cNvCxnSpPr>
            <a:cxnSpLocks/>
            <a:stCxn id="11" idx="3"/>
            <a:endCxn id="23" idx="1"/>
          </p:cNvCxnSpPr>
          <p:nvPr/>
        </p:nvCxnSpPr>
        <p:spPr>
          <a:xfrm>
            <a:off x="3060954" y="2936125"/>
            <a:ext cx="4166200" cy="765839"/>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597E695C-03F8-3CE0-3DC0-5128DAE4F226}"/>
              </a:ext>
            </a:extLst>
          </p:cNvPr>
          <p:cNvCxnSpPr>
            <a:cxnSpLocks/>
            <a:stCxn id="11" idx="3"/>
            <a:endCxn id="24" idx="1"/>
          </p:cNvCxnSpPr>
          <p:nvPr/>
        </p:nvCxnSpPr>
        <p:spPr>
          <a:xfrm>
            <a:off x="3060954" y="2936125"/>
            <a:ext cx="3360079" cy="1272211"/>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31" name="Rectangle : coins arrondis 30">
            <a:extLst>
              <a:ext uri="{FF2B5EF4-FFF2-40B4-BE49-F238E27FC236}">
                <a16:creationId xmlns:a16="http://schemas.microsoft.com/office/drawing/2014/main" id="{3904E255-09D5-305D-DADF-291F25521CAA}"/>
              </a:ext>
            </a:extLst>
          </p:cNvPr>
          <p:cNvSpPr/>
          <p:nvPr/>
        </p:nvSpPr>
        <p:spPr>
          <a:xfrm>
            <a:off x="5308165" y="5448170"/>
            <a:ext cx="2411101" cy="302056"/>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400" b="1" dirty="0">
                <a:solidFill>
                  <a:srgbClr val="002060"/>
                </a:solidFill>
                <a:effectLst>
                  <a:outerShdw blurRad="50800" dist="38100" dir="5400000" algn="t" rotWithShape="0">
                    <a:prstClr val="black">
                      <a:alpha val="40000"/>
                    </a:prstClr>
                  </a:outerShdw>
                </a:effectLst>
              </a:rPr>
              <a:t>Créer Utilisateur</a:t>
            </a:r>
          </a:p>
        </p:txBody>
      </p:sp>
      <p:cxnSp>
        <p:nvCxnSpPr>
          <p:cNvPr id="32" name="Connecteur droit avec flèche 31">
            <a:extLst>
              <a:ext uri="{FF2B5EF4-FFF2-40B4-BE49-F238E27FC236}">
                <a16:creationId xmlns:a16="http://schemas.microsoft.com/office/drawing/2014/main" id="{464CA1E0-C8B3-15B2-946B-7D1E1F91C0F7}"/>
              </a:ext>
            </a:extLst>
          </p:cNvPr>
          <p:cNvCxnSpPr>
            <a:cxnSpLocks/>
            <a:stCxn id="13" idx="3"/>
          </p:cNvCxnSpPr>
          <p:nvPr/>
        </p:nvCxnSpPr>
        <p:spPr>
          <a:xfrm>
            <a:off x="4568525" y="5501057"/>
            <a:ext cx="739640" cy="98141"/>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33" name="Connecteur droit 32">
            <a:extLst>
              <a:ext uri="{FF2B5EF4-FFF2-40B4-BE49-F238E27FC236}">
                <a16:creationId xmlns:a16="http://schemas.microsoft.com/office/drawing/2014/main" id="{3CF193C8-BC23-58A8-9C0E-26F6CEB45B1A}"/>
              </a:ext>
            </a:extLst>
          </p:cNvPr>
          <p:cNvCxnSpPr>
            <a:cxnSpLocks/>
            <a:stCxn id="11" idx="3"/>
          </p:cNvCxnSpPr>
          <p:nvPr/>
        </p:nvCxnSpPr>
        <p:spPr>
          <a:xfrm>
            <a:off x="3060954" y="2936125"/>
            <a:ext cx="3209711" cy="1797760"/>
          </a:xfrm>
          <a:prstGeom prst="line">
            <a:avLst/>
          </a:prstGeom>
          <a:ln w="19050">
            <a:solidFill>
              <a:srgbClr val="002060"/>
            </a:solidFill>
          </a:ln>
        </p:spPr>
        <p:style>
          <a:lnRef idx="1">
            <a:schemeClr val="dk1"/>
          </a:lnRef>
          <a:fillRef idx="0">
            <a:schemeClr val="dk1"/>
          </a:fillRef>
          <a:effectRef idx="0">
            <a:schemeClr val="dk1"/>
          </a:effectRef>
          <a:fontRef idx="minor">
            <a:schemeClr val="tx1"/>
          </a:fontRef>
        </p:style>
      </p:cxnSp>
      <p:cxnSp>
        <p:nvCxnSpPr>
          <p:cNvPr id="34" name="Connecteur droit avec flèche 33">
            <a:extLst>
              <a:ext uri="{FF2B5EF4-FFF2-40B4-BE49-F238E27FC236}">
                <a16:creationId xmlns:a16="http://schemas.microsoft.com/office/drawing/2014/main" id="{3A910FA5-E02F-F713-E361-277113B419A8}"/>
              </a:ext>
            </a:extLst>
          </p:cNvPr>
          <p:cNvCxnSpPr>
            <a:cxnSpLocks/>
          </p:cNvCxnSpPr>
          <p:nvPr/>
        </p:nvCxnSpPr>
        <p:spPr>
          <a:xfrm>
            <a:off x="6270665" y="4733885"/>
            <a:ext cx="2903316" cy="76717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D1CFB9DC-EBD3-6162-B150-9B69B4C5EFE0}"/>
              </a:ext>
            </a:extLst>
          </p:cNvPr>
          <p:cNvCxnSpPr>
            <a:cxnSpLocks/>
            <a:endCxn id="25" idx="1"/>
          </p:cNvCxnSpPr>
          <p:nvPr/>
        </p:nvCxnSpPr>
        <p:spPr>
          <a:xfrm>
            <a:off x="7719266" y="5599198"/>
            <a:ext cx="1454715" cy="3171"/>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 coins arrondis 35">
            <a:extLst>
              <a:ext uri="{FF2B5EF4-FFF2-40B4-BE49-F238E27FC236}">
                <a16:creationId xmlns:a16="http://schemas.microsoft.com/office/drawing/2014/main" id="{E595D218-E10B-FDE6-0DEB-084518161E23}"/>
              </a:ext>
            </a:extLst>
          </p:cNvPr>
          <p:cNvSpPr/>
          <p:nvPr/>
        </p:nvSpPr>
        <p:spPr>
          <a:xfrm>
            <a:off x="7241073" y="5561986"/>
            <a:ext cx="2411101"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dirty="0">
                <a:solidFill>
                  <a:srgbClr val="002060"/>
                </a:solidFill>
                <a:effectLst>
                  <a:outerShdw blurRad="50800" dist="38100" dir="5400000" algn="t" rotWithShape="0">
                    <a:prstClr val="black">
                      <a:alpha val="40000"/>
                    </a:prstClr>
                  </a:outerShdw>
                </a:effectLst>
              </a:rPr>
              <a:t>&lt;&lt;</a:t>
            </a:r>
            <a:r>
              <a:rPr lang="fr-FR" b="1" dirty="0" err="1">
                <a:solidFill>
                  <a:srgbClr val="002060"/>
                </a:solidFill>
                <a:effectLst>
                  <a:outerShdw blurRad="50800" dist="38100" dir="5400000" algn="t" rotWithShape="0">
                    <a:prstClr val="black">
                      <a:alpha val="40000"/>
                    </a:prstClr>
                  </a:outerShdw>
                </a:effectLst>
              </a:rPr>
              <a:t>Include</a:t>
            </a:r>
            <a:r>
              <a:rPr lang="fr-FR" b="1" dirty="0">
                <a:solidFill>
                  <a:srgbClr val="002060"/>
                </a:solidFill>
                <a:effectLst>
                  <a:outerShdw blurRad="50800" dist="38100" dir="5400000" algn="t" rotWithShape="0">
                    <a:prstClr val="black">
                      <a:alpha val="40000"/>
                    </a:prstClr>
                  </a:outerShdw>
                </a:effectLst>
              </a:rPr>
              <a:t>&gt;&gt;</a:t>
            </a:r>
          </a:p>
        </p:txBody>
      </p:sp>
      <p:cxnSp>
        <p:nvCxnSpPr>
          <p:cNvPr id="37" name="Connecteur droit avec flèche 36">
            <a:extLst>
              <a:ext uri="{FF2B5EF4-FFF2-40B4-BE49-F238E27FC236}">
                <a16:creationId xmlns:a16="http://schemas.microsoft.com/office/drawing/2014/main" id="{8A2B24CB-BF8C-57FE-8466-102F7F127A6E}"/>
              </a:ext>
            </a:extLst>
          </p:cNvPr>
          <p:cNvCxnSpPr>
            <a:cxnSpLocks/>
            <a:stCxn id="24" idx="3"/>
          </p:cNvCxnSpPr>
          <p:nvPr/>
        </p:nvCxnSpPr>
        <p:spPr>
          <a:xfrm>
            <a:off x="8549073" y="4208336"/>
            <a:ext cx="737223" cy="1239834"/>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Connecteur droit avec flèche 37">
            <a:extLst>
              <a:ext uri="{FF2B5EF4-FFF2-40B4-BE49-F238E27FC236}">
                <a16:creationId xmlns:a16="http://schemas.microsoft.com/office/drawing/2014/main" id="{54BB0F6D-73B6-0B2F-4EE7-F2A58861F0CD}"/>
              </a:ext>
            </a:extLst>
          </p:cNvPr>
          <p:cNvCxnSpPr>
            <a:cxnSpLocks/>
          </p:cNvCxnSpPr>
          <p:nvPr/>
        </p:nvCxnSpPr>
        <p:spPr>
          <a:xfrm>
            <a:off x="9147667" y="3852992"/>
            <a:ext cx="457884" cy="1581996"/>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Connecteur droit avec flèche 38">
            <a:extLst>
              <a:ext uri="{FF2B5EF4-FFF2-40B4-BE49-F238E27FC236}">
                <a16:creationId xmlns:a16="http://schemas.microsoft.com/office/drawing/2014/main" id="{869DA451-C711-CF1E-462A-FCEC0ED499C9}"/>
              </a:ext>
            </a:extLst>
          </p:cNvPr>
          <p:cNvCxnSpPr>
            <a:cxnSpLocks/>
          </p:cNvCxnSpPr>
          <p:nvPr/>
        </p:nvCxnSpPr>
        <p:spPr>
          <a:xfrm>
            <a:off x="9911382" y="3336322"/>
            <a:ext cx="264559" cy="2097261"/>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Connecteur droit avec flèche 39">
            <a:extLst>
              <a:ext uri="{FF2B5EF4-FFF2-40B4-BE49-F238E27FC236}">
                <a16:creationId xmlns:a16="http://schemas.microsoft.com/office/drawing/2014/main" id="{269D96F1-7E3A-DE01-8600-C6CC0F22E6E2}"/>
              </a:ext>
            </a:extLst>
          </p:cNvPr>
          <p:cNvCxnSpPr>
            <a:cxnSpLocks/>
          </p:cNvCxnSpPr>
          <p:nvPr/>
        </p:nvCxnSpPr>
        <p:spPr>
          <a:xfrm>
            <a:off x="10558264" y="2841385"/>
            <a:ext cx="63171" cy="2592198"/>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Rectangle : coins arrondis 40">
            <a:extLst>
              <a:ext uri="{FF2B5EF4-FFF2-40B4-BE49-F238E27FC236}">
                <a16:creationId xmlns:a16="http://schemas.microsoft.com/office/drawing/2014/main" id="{DBF666BE-88D3-5FE4-9958-024C64422302}"/>
              </a:ext>
            </a:extLst>
          </p:cNvPr>
          <p:cNvSpPr/>
          <p:nvPr/>
        </p:nvSpPr>
        <p:spPr>
          <a:xfrm>
            <a:off x="8306634" y="4828253"/>
            <a:ext cx="1114507" cy="302056"/>
          </a:xfrm>
          <a:prstGeom prst="roundRect">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dirty="0">
                <a:solidFill>
                  <a:srgbClr val="002060"/>
                </a:solidFill>
                <a:effectLst>
                  <a:outerShdw blurRad="50800" dist="38100" dir="5400000" algn="t" rotWithShape="0">
                    <a:prstClr val="black">
                      <a:alpha val="40000"/>
                    </a:prstClr>
                  </a:outerShdw>
                </a:effectLst>
              </a:rPr>
              <a:t>&lt;&lt;</a:t>
            </a:r>
            <a:r>
              <a:rPr lang="fr-FR" sz="1600" b="1" dirty="0" err="1">
                <a:solidFill>
                  <a:srgbClr val="002060"/>
                </a:solidFill>
                <a:effectLst>
                  <a:outerShdw blurRad="50800" dist="38100" dir="5400000" algn="t" rotWithShape="0">
                    <a:prstClr val="black">
                      <a:alpha val="40000"/>
                    </a:prstClr>
                  </a:outerShdw>
                </a:effectLst>
              </a:rPr>
              <a:t>Include</a:t>
            </a:r>
            <a:r>
              <a:rPr lang="fr-FR" sz="1600" b="1" dirty="0">
                <a:solidFill>
                  <a:srgbClr val="002060"/>
                </a:solidFill>
                <a:effectLst>
                  <a:outerShdw blurRad="50800" dist="38100" dir="5400000" algn="t" rotWithShape="0">
                    <a:prstClr val="black">
                      <a:alpha val="40000"/>
                    </a:prstClr>
                  </a:outerShdw>
                </a:effectLst>
              </a:rPr>
              <a:t>&gt;&gt;</a:t>
            </a:r>
          </a:p>
        </p:txBody>
      </p:sp>
      <p:sp>
        <p:nvSpPr>
          <p:cNvPr id="42" name="Rectangle : coins arrondis 41">
            <a:extLst>
              <a:ext uri="{FF2B5EF4-FFF2-40B4-BE49-F238E27FC236}">
                <a16:creationId xmlns:a16="http://schemas.microsoft.com/office/drawing/2014/main" id="{AFA141C0-E220-ABF2-14BD-6D621A8905E1}"/>
              </a:ext>
            </a:extLst>
          </p:cNvPr>
          <p:cNvSpPr/>
          <p:nvPr/>
        </p:nvSpPr>
        <p:spPr>
          <a:xfrm>
            <a:off x="8905160" y="4431829"/>
            <a:ext cx="1114507" cy="302056"/>
          </a:xfrm>
          <a:prstGeom prst="roundRect">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dirty="0">
                <a:solidFill>
                  <a:srgbClr val="002060"/>
                </a:solidFill>
                <a:effectLst>
                  <a:outerShdw blurRad="50800" dist="38100" dir="5400000" algn="t" rotWithShape="0">
                    <a:prstClr val="black">
                      <a:alpha val="40000"/>
                    </a:prstClr>
                  </a:outerShdw>
                </a:effectLst>
              </a:rPr>
              <a:t>&lt;&lt;</a:t>
            </a:r>
            <a:r>
              <a:rPr lang="fr-FR" sz="1600" b="1" dirty="0" err="1">
                <a:solidFill>
                  <a:srgbClr val="002060"/>
                </a:solidFill>
                <a:effectLst>
                  <a:outerShdw blurRad="50800" dist="38100" dir="5400000" algn="t" rotWithShape="0">
                    <a:prstClr val="black">
                      <a:alpha val="40000"/>
                    </a:prstClr>
                  </a:outerShdw>
                </a:effectLst>
              </a:rPr>
              <a:t>Include</a:t>
            </a:r>
            <a:r>
              <a:rPr lang="fr-FR" sz="1600" b="1" dirty="0">
                <a:solidFill>
                  <a:srgbClr val="002060"/>
                </a:solidFill>
                <a:effectLst>
                  <a:outerShdw blurRad="50800" dist="38100" dir="5400000" algn="t" rotWithShape="0">
                    <a:prstClr val="black">
                      <a:alpha val="40000"/>
                    </a:prstClr>
                  </a:outerShdw>
                </a:effectLst>
              </a:rPr>
              <a:t>&gt;&gt;</a:t>
            </a:r>
          </a:p>
        </p:txBody>
      </p:sp>
      <p:sp>
        <p:nvSpPr>
          <p:cNvPr id="43" name="Rectangle : coins arrondis 42">
            <a:extLst>
              <a:ext uri="{FF2B5EF4-FFF2-40B4-BE49-F238E27FC236}">
                <a16:creationId xmlns:a16="http://schemas.microsoft.com/office/drawing/2014/main" id="{27FA1BFC-2D3A-7C65-4D57-E411B49DE5A1}"/>
              </a:ext>
            </a:extLst>
          </p:cNvPr>
          <p:cNvSpPr/>
          <p:nvPr/>
        </p:nvSpPr>
        <p:spPr>
          <a:xfrm>
            <a:off x="9421141" y="4060865"/>
            <a:ext cx="1114507" cy="302056"/>
          </a:xfrm>
          <a:prstGeom prst="roundRect">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dirty="0">
                <a:solidFill>
                  <a:srgbClr val="002060"/>
                </a:solidFill>
                <a:effectLst>
                  <a:outerShdw blurRad="50800" dist="38100" dir="5400000" algn="t" rotWithShape="0">
                    <a:prstClr val="black">
                      <a:alpha val="40000"/>
                    </a:prstClr>
                  </a:outerShdw>
                </a:effectLst>
              </a:rPr>
              <a:t>&lt;&lt;</a:t>
            </a:r>
            <a:r>
              <a:rPr lang="fr-FR" sz="1600" b="1" dirty="0" err="1">
                <a:solidFill>
                  <a:srgbClr val="002060"/>
                </a:solidFill>
                <a:effectLst>
                  <a:outerShdw blurRad="50800" dist="38100" dir="5400000" algn="t" rotWithShape="0">
                    <a:prstClr val="black">
                      <a:alpha val="40000"/>
                    </a:prstClr>
                  </a:outerShdw>
                </a:effectLst>
              </a:rPr>
              <a:t>Include</a:t>
            </a:r>
            <a:r>
              <a:rPr lang="fr-FR" sz="1600" b="1" dirty="0">
                <a:solidFill>
                  <a:srgbClr val="002060"/>
                </a:solidFill>
                <a:effectLst>
                  <a:outerShdw blurRad="50800" dist="38100" dir="5400000" algn="t" rotWithShape="0">
                    <a:prstClr val="black">
                      <a:alpha val="40000"/>
                    </a:prstClr>
                  </a:outerShdw>
                </a:effectLst>
              </a:rPr>
              <a:t>&gt;&gt;</a:t>
            </a:r>
          </a:p>
        </p:txBody>
      </p:sp>
      <p:cxnSp>
        <p:nvCxnSpPr>
          <p:cNvPr id="44" name="Connecteur droit avec flèche 43">
            <a:extLst>
              <a:ext uri="{FF2B5EF4-FFF2-40B4-BE49-F238E27FC236}">
                <a16:creationId xmlns:a16="http://schemas.microsoft.com/office/drawing/2014/main" id="{F100D10F-2C73-B193-15C8-EF66CDA2DAE6}"/>
              </a:ext>
            </a:extLst>
          </p:cNvPr>
          <p:cNvCxnSpPr>
            <a:cxnSpLocks/>
          </p:cNvCxnSpPr>
          <p:nvPr/>
        </p:nvCxnSpPr>
        <p:spPr>
          <a:xfrm>
            <a:off x="11143638" y="2322594"/>
            <a:ext cx="44486" cy="3125576"/>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Rectangle : coins arrondis 44">
            <a:extLst>
              <a:ext uri="{FF2B5EF4-FFF2-40B4-BE49-F238E27FC236}">
                <a16:creationId xmlns:a16="http://schemas.microsoft.com/office/drawing/2014/main" id="{45E83E04-50C4-3B46-4A11-EA8FDE2F7497}"/>
              </a:ext>
            </a:extLst>
          </p:cNvPr>
          <p:cNvSpPr/>
          <p:nvPr/>
        </p:nvSpPr>
        <p:spPr>
          <a:xfrm>
            <a:off x="10039259" y="3598293"/>
            <a:ext cx="1114507" cy="302056"/>
          </a:xfrm>
          <a:prstGeom prst="roundRect">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dirty="0">
                <a:solidFill>
                  <a:srgbClr val="002060"/>
                </a:solidFill>
                <a:effectLst>
                  <a:outerShdw blurRad="50800" dist="38100" dir="5400000" algn="t" rotWithShape="0">
                    <a:prstClr val="black">
                      <a:alpha val="40000"/>
                    </a:prstClr>
                  </a:outerShdw>
                </a:effectLst>
              </a:rPr>
              <a:t>&lt;&lt;</a:t>
            </a:r>
            <a:r>
              <a:rPr lang="fr-FR" sz="1600" b="1" dirty="0" err="1">
                <a:solidFill>
                  <a:srgbClr val="002060"/>
                </a:solidFill>
                <a:effectLst>
                  <a:outerShdw blurRad="50800" dist="38100" dir="5400000" algn="t" rotWithShape="0">
                    <a:prstClr val="black">
                      <a:alpha val="40000"/>
                    </a:prstClr>
                  </a:outerShdw>
                </a:effectLst>
              </a:rPr>
              <a:t>Include</a:t>
            </a:r>
            <a:r>
              <a:rPr lang="fr-FR" sz="1600" b="1" dirty="0">
                <a:solidFill>
                  <a:srgbClr val="002060"/>
                </a:solidFill>
                <a:effectLst>
                  <a:outerShdw blurRad="50800" dist="38100" dir="5400000" algn="t" rotWithShape="0">
                    <a:prstClr val="black">
                      <a:alpha val="40000"/>
                    </a:prstClr>
                  </a:outerShdw>
                </a:effectLst>
              </a:rPr>
              <a:t>&gt;&gt;</a:t>
            </a:r>
          </a:p>
        </p:txBody>
      </p:sp>
      <p:sp>
        <p:nvSpPr>
          <p:cNvPr id="46" name="Rectangle : coins arrondis 45">
            <a:extLst>
              <a:ext uri="{FF2B5EF4-FFF2-40B4-BE49-F238E27FC236}">
                <a16:creationId xmlns:a16="http://schemas.microsoft.com/office/drawing/2014/main" id="{50055E0F-46B6-E403-3A08-1B1F133CE2DB}"/>
              </a:ext>
            </a:extLst>
          </p:cNvPr>
          <p:cNvSpPr/>
          <p:nvPr/>
        </p:nvSpPr>
        <p:spPr>
          <a:xfrm>
            <a:off x="10639247" y="3163822"/>
            <a:ext cx="1114507" cy="302056"/>
          </a:xfrm>
          <a:prstGeom prst="roundRect">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dirty="0">
                <a:solidFill>
                  <a:srgbClr val="002060"/>
                </a:solidFill>
                <a:effectLst>
                  <a:outerShdw blurRad="50800" dist="38100" dir="5400000" algn="t" rotWithShape="0">
                    <a:prstClr val="black">
                      <a:alpha val="40000"/>
                    </a:prstClr>
                  </a:outerShdw>
                </a:effectLst>
              </a:rPr>
              <a:t>&lt;&lt;</a:t>
            </a:r>
            <a:r>
              <a:rPr lang="fr-FR" sz="1600" b="1" dirty="0" err="1">
                <a:solidFill>
                  <a:srgbClr val="002060"/>
                </a:solidFill>
                <a:effectLst>
                  <a:outerShdw blurRad="50800" dist="38100" dir="5400000" algn="t" rotWithShape="0">
                    <a:prstClr val="black">
                      <a:alpha val="40000"/>
                    </a:prstClr>
                  </a:outerShdw>
                </a:effectLst>
              </a:rPr>
              <a:t>Include</a:t>
            </a:r>
            <a:r>
              <a:rPr lang="fr-FR" sz="1600" b="1" dirty="0">
                <a:solidFill>
                  <a:srgbClr val="002060"/>
                </a:solidFill>
                <a:effectLst>
                  <a:outerShdw blurRad="50800" dist="38100" dir="5400000" algn="t" rotWithShape="0">
                    <a:prstClr val="black">
                      <a:alpha val="40000"/>
                    </a:prstClr>
                  </a:outerShdw>
                </a:effectLst>
              </a:rPr>
              <a:t>&gt;&gt;</a:t>
            </a:r>
          </a:p>
        </p:txBody>
      </p:sp>
    </p:spTree>
    <p:extLst>
      <p:ext uri="{BB962C8B-B14F-4D97-AF65-F5344CB8AC3E}">
        <p14:creationId xmlns:p14="http://schemas.microsoft.com/office/powerpoint/2010/main" val="293543418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791063EF-9978-A0E1-D89D-D2F967896CEA}"/>
              </a:ext>
            </a:extLst>
          </p:cNvPr>
          <p:cNvSpPr/>
          <p:nvPr/>
        </p:nvSpPr>
        <p:spPr>
          <a:xfrm>
            <a:off x="-2097" y="112244"/>
            <a:ext cx="12191998" cy="7250226"/>
          </a:xfrm>
          <a:prstGeom prst="rect">
            <a:avLst/>
          </a:prstGeom>
          <a:solidFill>
            <a:srgbClr val="FFFFFF">
              <a:alpha val="69804"/>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49" name="Titre 3">
            <a:extLst>
              <a:ext uri="{FF2B5EF4-FFF2-40B4-BE49-F238E27FC236}">
                <a16:creationId xmlns:a16="http://schemas.microsoft.com/office/drawing/2014/main" id="{FE183E5F-0D16-0C7B-F8A7-6C254472D764}"/>
              </a:ext>
            </a:extLst>
          </p:cNvPr>
          <p:cNvSpPr>
            <a:spLocks noGrp="1"/>
          </p:cNvSpPr>
          <p:nvPr/>
        </p:nvSpPr>
        <p:spPr>
          <a:xfrm>
            <a:off x="2503923" y="-72189"/>
            <a:ext cx="6004334" cy="441897"/>
          </a:xfrm>
          <a:prstGeom prst="rect">
            <a:avLst/>
          </a:prstGeom>
          <a:solidFill>
            <a:srgbClr val="002060"/>
          </a:solidFill>
          <a:ln w="28575">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200" b="1" dirty="0">
                <a:solidFill>
                  <a:schemeClr val="bg1"/>
                </a:solidFill>
                <a:latin typeface="Arial Black" panose="020B0A04020102020204" pitchFamily="34" charset="0"/>
                <a:cs typeface="Calibri" panose="020F0502020204030204" pitchFamily="34" charset="0"/>
              </a:rPr>
              <a:t>Diagramme de séquence système</a:t>
            </a:r>
          </a:p>
        </p:txBody>
      </p:sp>
      <p:grpSp>
        <p:nvGrpSpPr>
          <p:cNvPr id="150" name="Groupe 149">
            <a:extLst>
              <a:ext uri="{FF2B5EF4-FFF2-40B4-BE49-F238E27FC236}">
                <a16:creationId xmlns:a16="http://schemas.microsoft.com/office/drawing/2014/main" id="{F0E19E89-F67B-F513-6B8B-13C593BE36B3}"/>
              </a:ext>
            </a:extLst>
          </p:cNvPr>
          <p:cNvGrpSpPr/>
          <p:nvPr/>
        </p:nvGrpSpPr>
        <p:grpSpPr>
          <a:xfrm>
            <a:off x="1743712" y="71776"/>
            <a:ext cx="200604" cy="336380"/>
            <a:chOff x="8432800" y="2336799"/>
            <a:chExt cx="469900" cy="971701"/>
          </a:xfrm>
        </p:grpSpPr>
        <p:sp>
          <p:nvSpPr>
            <p:cNvPr id="283" name="Ellipse 282">
              <a:extLst>
                <a:ext uri="{FF2B5EF4-FFF2-40B4-BE49-F238E27FC236}">
                  <a16:creationId xmlns:a16="http://schemas.microsoft.com/office/drawing/2014/main" id="{1B75A668-84B4-2C4F-4D80-D87ED07F3016}"/>
                </a:ext>
              </a:extLst>
            </p:cNvPr>
            <p:cNvSpPr/>
            <p:nvPr/>
          </p:nvSpPr>
          <p:spPr>
            <a:xfrm>
              <a:off x="8568267" y="2336799"/>
              <a:ext cx="214489" cy="214489"/>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cxnSp>
          <p:nvCxnSpPr>
            <p:cNvPr id="284" name="Connecteur droit 283">
              <a:extLst>
                <a:ext uri="{FF2B5EF4-FFF2-40B4-BE49-F238E27FC236}">
                  <a16:creationId xmlns:a16="http://schemas.microsoft.com/office/drawing/2014/main" id="{13068FAB-CD11-6B28-46B3-3BA381553EE2}"/>
                </a:ext>
              </a:extLst>
            </p:cNvPr>
            <p:cNvCxnSpPr>
              <a:cxnSpLocks/>
              <a:stCxn id="283" idx="4"/>
            </p:cNvCxnSpPr>
            <p:nvPr/>
          </p:nvCxnSpPr>
          <p:spPr>
            <a:xfrm>
              <a:off x="8675512" y="2551288"/>
              <a:ext cx="0" cy="433212"/>
            </a:xfrm>
            <a:prstGeom prst="line">
              <a:avLst/>
            </a:prstGeom>
            <a:ln w="19050"/>
          </p:spPr>
          <p:style>
            <a:lnRef idx="1">
              <a:schemeClr val="dk1"/>
            </a:lnRef>
            <a:fillRef idx="0">
              <a:schemeClr val="dk1"/>
            </a:fillRef>
            <a:effectRef idx="0">
              <a:schemeClr val="dk1"/>
            </a:effectRef>
            <a:fontRef idx="minor">
              <a:schemeClr val="tx1"/>
            </a:fontRef>
          </p:style>
        </p:cxnSp>
        <p:cxnSp>
          <p:nvCxnSpPr>
            <p:cNvPr id="285" name="Connecteur droit 284">
              <a:extLst>
                <a:ext uri="{FF2B5EF4-FFF2-40B4-BE49-F238E27FC236}">
                  <a16:creationId xmlns:a16="http://schemas.microsoft.com/office/drawing/2014/main" id="{749EAEE1-0FB2-9545-3837-C6A4BF223DB4}"/>
                </a:ext>
              </a:extLst>
            </p:cNvPr>
            <p:cNvCxnSpPr>
              <a:cxnSpLocks/>
            </p:cNvCxnSpPr>
            <p:nvPr/>
          </p:nvCxnSpPr>
          <p:spPr>
            <a:xfrm>
              <a:off x="8432800" y="2692400"/>
              <a:ext cx="4699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86" name="Connecteur droit 285">
              <a:extLst>
                <a:ext uri="{FF2B5EF4-FFF2-40B4-BE49-F238E27FC236}">
                  <a16:creationId xmlns:a16="http://schemas.microsoft.com/office/drawing/2014/main" id="{715FA226-A00F-B9DF-4362-51929B88A9BE}"/>
                </a:ext>
              </a:extLst>
            </p:cNvPr>
            <p:cNvCxnSpPr/>
            <p:nvPr/>
          </p:nvCxnSpPr>
          <p:spPr>
            <a:xfrm>
              <a:off x="8675512" y="2984500"/>
              <a:ext cx="216000" cy="324000"/>
            </a:xfrm>
            <a:prstGeom prst="line">
              <a:avLst/>
            </a:prstGeom>
            <a:ln w="19050"/>
          </p:spPr>
          <p:style>
            <a:lnRef idx="1">
              <a:schemeClr val="dk1"/>
            </a:lnRef>
            <a:fillRef idx="0">
              <a:schemeClr val="dk1"/>
            </a:fillRef>
            <a:effectRef idx="0">
              <a:schemeClr val="dk1"/>
            </a:effectRef>
            <a:fontRef idx="minor">
              <a:schemeClr val="tx1"/>
            </a:fontRef>
          </p:style>
        </p:cxnSp>
        <p:cxnSp>
          <p:nvCxnSpPr>
            <p:cNvPr id="287" name="Connecteur droit 286">
              <a:extLst>
                <a:ext uri="{FF2B5EF4-FFF2-40B4-BE49-F238E27FC236}">
                  <a16:creationId xmlns:a16="http://schemas.microsoft.com/office/drawing/2014/main" id="{BBBFDB9C-3C48-9CC6-BB32-CBE3333F198C}"/>
                </a:ext>
              </a:extLst>
            </p:cNvPr>
            <p:cNvCxnSpPr>
              <a:cxnSpLocks/>
            </p:cNvCxnSpPr>
            <p:nvPr/>
          </p:nvCxnSpPr>
          <p:spPr>
            <a:xfrm flipH="1">
              <a:off x="8459511" y="2984500"/>
              <a:ext cx="216000" cy="324000"/>
            </a:xfrm>
            <a:prstGeom prst="line">
              <a:avLst/>
            </a:prstGeom>
            <a:ln w="19050"/>
          </p:spPr>
          <p:style>
            <a:lnRef idx="1">
              <a:schemeClr val="dk1"/>
            </a:lnRef>
            <a:fillRef idx="0">
              <a:schemeClr val="dk1"/>
            </a:fillRef>
            <a:effectRef idx="0">
              <a:schemeClr val="dk1"/>
            </a:effectRef>
            <a:fontRef idx="minor">
              <a:schemeClr val="tx1"/>
            </a:fontRef>
          </p:style>
        </p:cxnSp>
      </p:grpSp>
      <p:sp>
        <p:nvSpPr>
          <p:cNvPr id="151" name="Rectangle : coins arrondis 150">
            <a:extLst>
              <a:ext uri="{FF2B5EF4-FFF2-40B4-BE49-F238E27FC236}">
                <a16:creationId xmlns:a16="http://schemas.microsoft.com/office/drawing/2014/main" id="{D6D2A16A-1B5E-C8BE-52FB-7097555EED2C}"/>
              </a:ext>
            </a:extLst>
          </p:cNvPr>
          <p:cNvSpPr/>
          <p:nvPr/>
        </p:nvSpPr>
        <p:spPr>
          <a:xfrm>
            <a:off x="1047442" y="238077"/>
            <a:ext cx="1574157"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000" b="1" dirty="0">
                <a:solidFill>
                  <a:srgbClr val="002060"/>
                </a:solidFill>
                <a:effectLst>
                  <a:outerShdw blurRad="50800" dist="38100" dir="2700000" algn="tl" rotWithShape="0">
                    <a:prstClr val="black">
                      <a:alpha val="40000"/>
                    </a:prstClr>
                  </a:outerShdw>
                </a:effectLst>
              </a:rPr>
              <a:t>Utilisateur</a:t>
            </a:r>
          </a:p>
        </p:txBody>
      </p:sp>
      <p:sp>
        <p:nvSpPr>
          <p:cNvPr id="152" name="Rectangle 151">
            <a:extLst>
              <a:ext uri="{FF2B5EF4-FFF2-40B4-BE49-F238E27FC236}">
                <a16:creationId xmlns:a16="http://schemas.microsoft.com/office/drawing/2014/main" id="{5D80A1B2-AFBB-8A30-CA0E-9275F7AFD3E9}"/>
              </a:ext>
            </a:extLst>
          </p:cNvPr>
          <p:cNvSpPr/>
          <p:nvPr/>
        </p:nvSpPr>
        <p:spPr>
          <a:xfrm>
            <a:off x="1792894" y="636097"/>
            <a:ext cx="95411" cy="6192000"/>
          </a:xfrm>
          <a:prstGeom prst="rect">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53" name="Rectangle 152">
            <a:extLst>
              <a:ext uri="{FF2B5EF4-FFF2-40B4-BE49-F238E27FC236}">
                <a16:creationId xmlns:a16="http://schemas.microsoft.com/office/drawing/2014/main" id="{492BB6FA-5D7D-EE1F-8AA6-58EA127A9AE1}"/>
              </a:ext>
            </a:extLst>
          </p:cNvPr>
          <p:cNvSpPr/>
          <p:nvPr/>
        </p:nvSpPr>
        <p:spPr>
          <a:xfrm>
            <a:off x="9384408" y="636098"/>
            <a:ext cx="97200" cy="396000"/>
          </a:xfrm>
          <a:prstGeom prst="rect">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cxnSp>
        <p:nvCxnSpPr>
          <p:cNvPr id="154" name="Connecteur droit 153">
            <a:extLst>
              <a:ext uri="{FF2B5EF4-FFF2-40B4-BE49-F238E27FC236}">
                <a16:creationId xmlns:a16="http://schemas.microsoft.com/office/drawing/2014/main" id="{538B27DE-B819-2070-5E98-CD81A083F7AE}"/>
              </a:ext>
            </a:extLst>
          </p:cNvPr>
          <p:cNvCxnSpPr>
            <a:cxnSpLocks/>
            <a:stCxn id="153" idx="2"/>
          </p:cNvCxnSpPr>
          <p:nvPr/>
        </p:nvCxnSpPr>
        <p:spPr>
          <a:xfrm>
            <a:off x="9433008" y="1032098"/>
            <a:ext cx="0" cy="5312897"/>
          </a:xfrm>
          <a:prstGeom prst="line">
            <a:avLst/>
          </a:prstGeom>
          <a:ln w="19050">
            <a:solidFill>
              <a:srgbClr val="002060"/>
            </a:solidFill>
            <a:prstDash val="sysDash"/>
          </a:ln>
        </p:spPr>
        <p:style>
          <a:lnRef idx="1">
            <a:schemeClr val="dk1"/>
          </a:lnRef>
          <a:fillRef idx="0">
            <a:schemeClr val="dk1"/>
          </a:fillRef>
          <a:effectRef idx="0">
            <a:schemeClr val="dk1"/>
          </a:effectRef>
          <a:fontRef idx="minor">
            <a:schemeClr val="tx1"/>
          </a:fontRef>
        </p:style>
      </p:cxnSp>
      <p:sp>
        <p:nvSpPr>
          <p:cNvPr id="155" name="Rectangle 154">
            <a:extLst>
              <a:ext uri="{FF2B5EF4-FFF2-40B4-BE49-F238E27FC236}">
                <a16:creationId xmlns:a16="http://schemas.microsoft.com/office/drawing/2014/main" id="{B57275E0-ECE6-3E3E-2ABB-36A1BB003B1A}"/>
              </a:ext>
            </a:extLst>
          </p:cNvPr>
          <p:cNvSpPr/>
          <p:nvPr/>
        </p:nvSpPr>
        <p:spPr>
          <a:xfrm>
            <a:off x="160677" y="1112214"/>
            <a:ext cx="11899981" cy="570917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rgbClr val="002060"/>
              </a:solidFill>
            </a:endParaRPr>
          </a:p>
        </p:txBody>
      </p:sp>
      <p:sp>
        <p:nvSpPr>
          <p:cNvPr id="156" name="Rectangle 155">
            <a:extLst>
              <a:ext uri="{FF2B5EF4-FFF2-40B4-BE49-F238E27FC236}">
                <a16:creationId xmlns:a16="http://schemas.microsoft.com/office/drawing/2014/main" id="{EB8BA7B0-939F-454D-41AB-5B22B9E39FAE}"/>
              </a:ext>
            </a:extLst>
          </p:cNvPr>
          <p:cNvSpPr/>
          <p:nvPr/>
        </p:nvSpPr>
        <p:spPr>
          <a:xfrm>
            <a:off x="9395157" y="1410134"/>
            <a:ext cx="97200" cy="972000"/>
          </a:xfrm>
          <a:prstGeom prst="rect">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grpSp>
        <p:nvGrpSpPr>
          <p:cNvPr id="157" name="Groupe 156">
            <a:extLst>
              <a:ext uri="{FF2B5EF4-FFF2-40B4-BE49-F238E27FC236}">
                <a16:creationId xmlns:a16="http://schemas.microsoft.com/office/drawing/2014/main" id="{0DD8E383-F254-39F6-3342-0F8F6A04D6CC}"/>
              </a:ext>
            </a:extLst>
          </p:cNvPr>
          <p:cNvGrpSpPr/>
          <p:nvPr/>
        </p:nvGrpSpPr>
        <p:grpSpPr>
          <a:xfrm>
            <a:off x="1888305" y="233728"/>
            <a:ext cx="7496103" cy="498339"/>
            <a:chOff x="2347948" y="791883"/>
            <a:chExt cx="7496103" cy="498339"/>
          </a:xfrm>
        </p:grpSpPr>
        <p:grpSp>
          <p:nvGrpSpPr>
            <p:cNvPr id="279" name="Groupe 278">
              <a:extLst>
                <a:ext uri="{FF2B5EF4-FFF2-40B4-BE49-F238E27FC236}">
                  <a16:creationId xmlns:a16="http://schemas.microsoft.com/office/drawing/2014/main" id="{12A8424D-47C4-CAC1-1947-1284620F1A65}"/>
                </a:ext>
              </a:extLst>
            </p:cNvPr>
            <p:cNvGrpSpPr/>
            <p:nvPr/>
          </p:nvGrpSpPr>
          <p:grpSpPr>
            <a:xfrm>
              <a:off x="2347948" y="791883"/>
              <a:ext cx="7496103" cy="498339"/>
              <a:chOff x="2347948" y="791883"/>
              <a:chExt cx="7496103" cy="498339"/>
            </a:xfrm>
          </p:grpSpPr>
          <p:cxnSp>
            <p:nvCxnSpPr>
              <p:cNvPr id="281" name="Connecteur droit avec flèche 280">
                <a:extLst>
                  <a:ext uri="{FF2B5EF4-FFF2-40B4-BE49-F238E27FC236}">
                    <a16:creationId xmlns:a16="http://schemas.microsoft.com/office/drawing/2014/main" id="{78B60857-0E1C-1C98-1980-E4637721C447}"/>
                  </a:ext>
                </a:extLst>
              </p:cNvPr>
              <p:cNvCxnSpPr>
                <a:cxnSpLocks/>
              </p:cNvCxnSpPr>
              <p:nvPr/>
            </p:nvCxnSpPr>
            <p:spPr>
              <a:xfrm>
                <a:off x="2347948" y="1194253"/>
                <a:ext cx="7496103" cy="0"/>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82" name="Rectangle : coins arrondis 281">
                <a:extLst>
                  <a:ext uri="{FF2B5EF4-FFF2-40B4-BE49-F238E27FC236}">
                    <a16:creationId xmlns:a16="http://schemas.microsoft.com/office/drawing/2014/main" id="{A05672A2-951D-D29C-7722-EFDFD840E98B}"/>
                  </a:ext>
                </a:extLst>
              </p:cNvPr>
              <p:cNvSpPr/>
              <p:nvPr/>
            </p:nvSpPr>
            <p:spPr>
              <a:xfrm>
                <a:off x="2377671" y="791883"/>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1: Ouvrir la page gestion tarif chambre</a:t>
                </a:r>
              </a:p>
            </p:txBody>
          </p:sp>
        </p:grpSp>
        <p:sp>
          <p:nvSpPr>
            <p:cNvPr id="280" name="Triangle isocèle 279">
              <a:extLst>
                <a:ext uri="{FF2B5EF4-FFF2-40B4-BE49-F238E27FC236}">
                  <a16:creationId xmlns:a16="http://schemas.microsoft.com/office/drawing/2014/main" id="{2D1FF460-02DC-2E8E-8E0B-61B2E3E99280}"/>
                </a:ext>
              </a:extLst>
            </p:cNvPr>
            <p:cNvSpPr/>
            <p:nvPr/>
          </p:nvSpPr>
          <p:spPr>
            <a:xfrm rot="5400000">
              <a:off x="9689473" y="1131269"/>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grpSp>
        <p:nvGrpSpPr>
          <p:cNvPr id="158" name="Groupe 157">
            <a:extLst>
              <a:ext uri="{FF2B5EF4-FFF2-40B4-BE49-F238E27FC236}">
                <a16:creationId xmlns:a16="http://schemas.microsoft.com/office/drawing/2014/main" id="{9C377F06-2AD0-1476-763F-F1AF8F16D219}"/>
              </a:ext>
            </a:extLst>
          </p:cNvPr>
          <p:cNvGrpSpPr/>
          <p:nvPr/>
        </p:nvGrpSpPr>
        <p:grpSpPr>
          <a:xfrm>
            <a:off x="1888305" y="1018355"/>
            <a:ext cx="7496103" cy="498339"/>
            <a:chOff x="2347948" y="1576510"/>
            <a:chExt cx="7496103" cy="498339"/>
          </a:xfrm>
        </p:grpSpPr>
        <p:grpSp>
          <p:nvGrpSpPr>
            <p:cNvPr id="275" name="Groupe 274">
              <a:extLst>
                <a:ext uri="{FF2B5EF4-FFF2-40B4-BE49-F238E27FC236}">
                  <a16:creationId xmlns:a16="http://schemas.microsoft.com/office/drawing/2014/main" id="{EA744537-3347-D862-0A34-7D87F2714C10}"/>
                </a:ext>
              </a:extLst>
            </p:cNvPr>
            <p:cNvGrpSpPr/>
            <p:nvPr/>
          </p:nvGrpSpPr>
          <p:grpSpPr>
            <a:xfrm>
              <a:off x="2347948" y="1576510"/>
              <a:ext cx="7496103" cy="498339"/>
              <a:chOff x="2347948" y="791883"/>
              <a:chExt cx="7496103" cy="498339"/>
            </a:xfrm>
          </p:grpSpPr>
          <p:cxnSp>
            <p:nvCxnSpPr>
              <p:cNvPr id="277" name="Connecteur droit avec flèche 276">
                <a:extLst>
                  <a:ext uri="{FF2B5EF4-FFF2-40B4-BE49-F238E27FC236}">
                    <a16:creationId xmlns:a16="http://schemas.microsoft.com/office/drawing/2014/main" id="{61ADE752-8046-8ED4-2CEA-424A7C21B61C}"/>
                  </a:ext>
                </a:extLst>
              </p:cNvPr>
              <p:cNvCxnSpPr>
                <a:cxnSpLocks/>
              </p:cNvCxnSpPr>
              <p:nvPr/>
            </p:nvCxnSpPr>
            <p:spPr>
              <a:xfrm>
                <a:off x="2347948" y="1194253"/>
                <a:ext cx="7496103" cy="0"/>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78" name="Rectangle : coins arrondis 277">
                <a:extLst>
                  <a:ext uri="{FF2B5EF4-FFF2-40B4-BE49-F238E27FC236}">
                    <a16:creationId xmlns:a16="http://schemas.microsoft.com/office/drawing/2014/main" id="{CF634982-0A77-4F4C-CE65-CBD01CCD92E6}"/>
                  </a:ext>
                </a:extLst>
              </p:cNvPr>
              <p:cNvSpPr/>
              <p:nvPr/>
            </p:nvSpPr>
            <p:spPr>
              <a:xfrm>
                <a:off x="2377671" y="791883"/>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2: Clique sur le bouton ajouter</a:t>
                </a:r>
              </a:p>
            </p:txBody>
          </p:sp>
        </p:grpSp>
        <p:sp>
          <p:nvSpPr>
            <p:cNvPr id="276" name="Triangle isocèle 275">
              <a:extLst>
                <a:ext uri="{FF2B5EF4-FFF2-40B4-BE49-F238E27FC236}">
                  <a16:creationId xmlns:a16="http://schemas.microsoft.com/office/drawing/2014/main" id="{FBB37A30-FA4C-B6F2-7CF2-4A36F3265A78}"/>
                </a:ext>
              </a:extLst>
            </p:cNvPr>
            <p:cNvSpPr/>
            <p:nvPr/>
          </p:nvSpPr>
          <p:spPr>
            <a:xfrm rot="5400000">
              <a:off x="9697121" y="1915676"/>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grpSp>
        <p:nvGrpSpPr>
          <p:cNvPr id="159" name="Groupe 158">
            <a:extLst>
              <a:ext uri="{FF2B5EF4-FFF2-40B4-BE49-F238E27FC236}">
                <a16:creationId xmlns:a16="http://schemas.microsoft.com/office/drawing/2014/main" id="{347A1E79-7355-0EC0-3615-176CA9E40223}"/>
              </a:ext>
            </a:extLst>
          </p:cNvPr>
          <p:cNvGrpSpPr/>
          <p:nvPr/>
        </p:nvGrpSpPr>
        <p:grpSpPr>
          <a:xfrm>
            <a:off x="1888305" y="592071"/>
            <a:ext cx="7496103" cy="498339"/>
            <a:chOff x="2347948" y="1150226"/>
            <a:chExt cx="7496103" cy="498339"/>
          </a:xfrm>
        </p:grpSpPr>
        <p:grpSp>
          <p:nvGrpSpPr>
            <p:cNvPr id="271" name="Groupe 270">
              <a:extLst>
                <a:ext uri="{FF2B5EF4-FFF2-40B4-BE49-F238E27FC236}">
                  <a16:creationId xmlns:a16="http://schemas.microsoft.com/office/drawing/2014/main" id="{7AFB4DC6-4E67-7284-7148-BAF90FBDFE16}"/>
                </a:ext>
              </a:extLst>
            </p:cNvPr>
            <p:cNvGrpSpPr/>
            <p:nvPr/>
          </p:nvGrpSpPr>
          <p:grpSpPr>
            <a:xfrm>
              <a:off x="2347948" y="1150226"/>
              <a:ext cx="7496103" cy="498339"/>
              <a:chOff x="2347948" y="1150226"/>
              <a:chExt cx="7496103" cy="498339"/>
            </a:xfrm>
          </p:grpSpPr>
          <p:sp>
            <p:nvSpPr>
              <p:cNvPr id="273" name="Rectangle : coins arrondis 272">
                <a:extLst>
                  <a:ext uri="{FF2B5EF4-FFF2-40B4-BE49-F238E27FC236}">
                    <a16:creationId xmlns:a16="http://schemas.microsoft.com/office/drawing/2014/main" id="{D39C3D28-C8D2-9EF8-F2E2-356FAD6A0D82}"/>
                  </a:ext>
                </a:extLst>
              </p:cNvPr>
              <p:cNvSpPr/>
              <p:nvPr/>
            </p:nvSpPr>
            <p:spPr>
              <a:xfrm>
                <a:off x="2377671" y="1150226"/>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1.1: Affichage page gestion tarif chambre</a:t>
                </a:r>
              </a:p>
            </p:txBody>
          </p:sp>
          <p:cxnSp>
            <p:nvCxnSpPr>
              <p:cNvPr id="274" name="Connecteur droit avec flèche 273">
                <a:extLst>
                  <a:ext uri="{FF2B5EF4-FFF2-40B4-BE49-F238E27FC236}">
                    <a16:creationId xmlns:a16="http://schemas.microsoft.com/office/drawing/2014/main" id="{489D98BE-1335-FF06-B291-4B7AF26535C8}"/>
                  </a:ext>
                </a:extLst>
              </p:cNvPr>
              <p:cNvCxnSpPr>
                <a:cxnSpLocks/>
              </p:cNvCxnSpPr>
              <p:nvPr/>
            </p:nvCxnSpPr>
            <p:spPr>
              <a:xfrm flipH="1">
                <a:off x="2347948" y="1548483"/>
                <a:ext cx="7496103" cy="10765"/>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grpSp>
        <p:sp>
          <p:nvSpPr>
            <p:cNvPr id="272" name="Triangle isocèle 271">
              <a:extLst>
                <a:ext uri="{FF2B5EF4-FFF2-40B4-BE49-F238E27FC236}">
                  <a16:creationId xmlns:a16="http://schemas.microsoft.com/office/drawing/2014/main" id="{C2A98F68-16B9-98D9-C630-14C54D710D15}"/>
                </a:ext>
              </a:extLst>
            </p:cNvPr>
            <p:cNvSpPr/>
            <p:nvPr/>
          </p:nvSpPr>
          <p:spPr>
            <a:xfrm rot="16200000">
              <a:off x="2348565" y="1495312"/>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grpSp>
        <p:nvGrpSpPr>
          <p:cNvPr id="160" name="Groupe 159">
            <a:extLst>
              <a:ext uri="{FF2B5EF4-FFF2-40B4-BE49-F238E27FC236}">
                <a16:creationId xmlns:a16="http://schemas.microsoft.com/office/drawing/2014/main" id="{B9B7A54C-0FE8-20A2-4C72-D1229049B577}"/>
              </a:ext>
            </a:extLst>
          </p:cNvPr>
          <p:cNvGrpSpPr/>
          <p:nvPr/>
        </p:nvGrpSpPr>
        <p:grpSpPr>
          <a:xfrm>
            <a:off x="1895521" y="1351681"/>
            <a:ext cx="7496103" cy="498339"/>
            <a:chOff x="2346159" y="1909738"/>
            <a:chExt cx="7496103" cy="498339"/>
          </a:xfrm>
        </p:grpSpPr>
        <p:grpSp>
          <p:nvGrpSpPr>
            <p:cNvPr id="267" name="Groupe 266">
              <a:extLst>
                <a:ext uri="{FF2B5EF4-FFF2-40B4-BE49-F238E27FC236}">
                  <a16:creationId xmlns:a16="http://schemas.microsoft.com/office/drawing/2014/main" id="{5FFC0DA5-79BF-8275-EA74-2EC874F1ECC9}"/>
                </a:ext>
              </a:extLst>
            </p:cNvPr>
            <p:cNvGrpSpPr/>
            <p:nvPr/>
          </p:nvGrpSpPr>
          <p:grpSpPr>
            <a:xfrm>
              <a:off x="2346159" y="1909738"/>
              <a:ext cx="7496103" cy="498339"/>
              <a:chOff x="2347948" y="1150226"/>
              <a:chExt cx="7496103" cy="498339"/>
            </a:xfrm>
          </p:grpSpPr>
          <p:sp>
            <p:nvSpPr>
              <p:cNvPr id="269" name="Rectangle : coins arrondis 268">
                <a:extLst>
                  <a:ext uri="{FF2B5EF4-FFF2-40B4-BE49-F238E27FC236}">
                    <a16:creationId xmlns:a16="http://schemas.microsoft.com/office/drawing/2014/main" id="{6AAE5049-EC5B-D256-ED8F-0A7C604ED016}"/>
                  </a:ext>
                </a:extLst>
              </p:cNvPr>
              <p:cNvSpPr/>
              <p:nvPr/>
            </p:nvSpPr>
            <p:spPr>
              <a:xfrm>
                <a:off x="2377671" y="1150226"/>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2.1: Affichage page gestion tarif chambre</a:t>
                </a:r>
              </a:p>
            </p:txBody>
          </p:sp>
          <p:cxnSp>
            <p:nvCxnSpPr>
              <p:cNvPr id="270" name="Connecteur droit avec flèche 269">
                <a:extLst>
                  <a:ext uri="{FF2B5EF4-FFF2-40B4-BE49-F238E27FC236}">
                    <a16:creationId xmlns:a16="http://schemas.microsoft.com/office/drawing/2014/main" id="{B50BC71F-CBC4-26BB-C8F1-8314E4D39B8F}"/>
                  </a:ext>
                </a:extLst>
              </p:cNvPr>
              <p:cNvCxnSpPr>
                <a:cxnSpLocks/>
              </p:cNvCxnSpPr>
              <p:nvPr/>
            </p:nvCxnSpPr>
            <p:spPr>
              <a:xfrm flipH="1">
                <a:off x="2347948" y="1548483"/>
                <a:ext cx="7496103" cy="10765"/>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grpSp>
        <p:sp>
          <p:nvSpPr>
            <p:cNvPr id="268" name="Triangle isocèle 267">
              <a:extLst>
                <a:ext uri="{FF2B5EF4-FFF2-40B4-BE49-F238E27FC236}">
                  <a16:creationId xmlns:a16="http://schemas.microsoft.com/office/drawing/2014/main" id="{D40A8471-8851-48B1-E66A-E322AE809AE0}"/>
                </a:ext>
              </a:extLst>
            </p:cNvPr>
            <p:cNvSpPr/>
            <p:nvPr/>
          </p:nvSpPr>
          <p:spPr>
            <a:xfrm rot="16200000">
              <a:off x="2348565" y="2256756"/>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grpSp>
        <p:nvGrpSpPr>
          <p:cNvPr id="161" name="Groupe 160">
            <a:extLst>
              <a:ext uri="{FF2B5EF4-FFF2-40B4-BE49-F238E27FC236}">
                <a16:creationId xmlns:a16="http://schemas.microsoft.com/office/drawing/2014/main" id="{8F742C15-11C8-4FB9-F0D2-95E0B4A9CB96}"/>
              </a:ext>
            </a:extLst>
          </p:cNvPr>
          <p:cNvGrpSpPr/>
          <p:nvPr/>
        </p:nvGrpSpPr>
        <p:grpSpPr>
          <a:xfrm>
            <a:off x="1895521" y="1704466"/>
            <a:ext cx="7496103" cy="498339"/>
            <a:chOff x="2347948" y="1576510"/>
            <a:chExt cx="7496103" cy="498339"/>
          </a:xfrm>
        </p:grpSpPr>
        <p:grpSp>
          <p:nvGrpSpPr>
            <p:cNvPr id="263" name="Groupe 262">
              <a:extLst>
                <a:ext uri="{FF2B5EF4-FFF2-40B4-BE49-F238E27FC236}">
                  <a16:creationId xmlns:a16="http://schemas.microsoft.com/office/drawing/2014/main" id="{FE91E1A8-6647-75E4-5848-5AAC0398C7DA}"/>
                </a:ext>
              </a:extLst>
            </p:cNvPr>
            <p:cNvGrpSpPr/>
            <p:nvPr/>
          </p:nvGrpSpPr>
          <p:grpSpPr>
            <a:xfrm>
              <a:off x="2347948" y="1576510"/>
              <a:ext cx="7496103" cy="498339"/>
              <a:chOff x="2347948" y="791883"/>
              <a:chExt cx="7496103" cy="498339"/>
            </a:xfrm>
          </p:grpSpPr>
          <p:cxnSp>
            <p:nvCxnSpPr>
              <p:cNvPr id="265" name="Connecteur droit avec flèche 264">
                <a:extLst>
                  <a:ext uri="{FF2B5EF4-FFF2-40B4-BE49-F238E27FC236}">
                    <a16:creationId xmlns:a16="http://schemas.microsoft.com/office/drawing/2014/main" id="{D2A6541E-78A1-5029-E6F5-743DDF008893}"/>
                  </a:ext>
                </a:extLst>
              </p:cNvPr>
              <p:cNvCxnSpPr>
                <a:cxnSpLocks/>
              </p:cNvCxnSpPr>
              <p:nvPr/>
            </p:nvCxnSpPr>
            <p:spPr>
              <a:xfrm>
                <a:off x="2347948" y="1194253"/>
                <a:ext cx="7496103" cy="0"/>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66" name="Rectangle : coins arrondis 265">
                <a:extLst>
                  <a:ext uri="{FF2B5EF4-FFF2-40B4-BE49-F238E27FC236}">
                    <a16:creationId xmlns:a16="http://schemas.microsoft.com/office/drawing/2014/main" id="{93B284E6-2C71-FA42-70B0-14FF6544B425}"/>
                  </a:ext>
                </a:extLst>
              </p:cNvPr>
              <p:cNvSpPr/>
              <p:nvPr/>
            </p:nvSpPr>
            <p:spPr>
              <a:xfrm>
                <a:off x="2377671" y="791883"/>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3: Remplir et soumettre le formulaire</a:t>
                </a:r>
              </a:p>
            </p:txBody>
          </p:sp>
        </p:grpSp>
        <p:sp>
          <p:nvSpPr>
            <p:cNvPr id="264" name="Triangle isocèle 263">
              <a:extLst>
                <a:ext uri="{FF2B5EF4-FFF2-40B4-BE49-F238E27FC236}">
                  <a16:creationId xmlns:a16="http://schemas.microsoft.com/office/drawing/2014/main" id="{D9423085-5AF1-2447-BE53-537D180E352F}"/>
                </a:ext>
              </a:extLst>
            </p:cNvPr>
            <p:cNvSpPr/>
            <p:nvPr/>
          </p:nvSpPr>
          <p:spPr>
            <a:xfrm rot="5400000">
              <a:off x="9697121" y="1915676"/>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grpSp>
        <p:nvGrpSpPr>
          <p:cNvPr id="162" name="Groupe 161">
            <a:extLst>
              <a:ext uri="{FF2B5EF4-FFF2-40B4-BE49-F238E27FC236}">
                <a16:creationId xmlns:a16="http://schemas.microsoft.com/office/drawing/2014/main" id="{8D3522B6-6F76-21D9-D64F-253DB55F0551}"/>
              </a:ext>
            </a:extLst>
          </p:cNvPr>
          <p:cNvGrpSpPr/>
          <p:nvPr/>
        </p:nvGrpSpPr>
        <p:grpSpPr>
          <a:xfrm>
            <a:off x="9498153" y="2171942"/>
            <a:ext cx="430088" cy="235601"/>
            <a:chOff x="9939462" y="2705823"/>
            <a:chExt cx="430088" cy="235601"/>
          </a:xfrm>
        </p:grpSpPr>
        <p:cxnSp>
          <p:nvCxnSpPr>
            <p:cNvPr id="259" name="Connecteur droit 258">
              <a:extLst>
                <a:ext uri="{FF2B5EF4-FFF2-40B4-BE49-F238E27FC236}">
                  <a16:creationId xmlns:a16="http://schemas.microsoft.com/office/drawing/2014/main" id="{21AD5905-DE7A-4219-45A4-753E7ABE1C35}"/>
                </a:ext>
              </a:extLst>
            </p:cNvPr>
            <p:cNvCxnSpPr/>
            <p:nvPr/>
          </p:nvCxnSpPr>
          <p:spPr>
            <a:xfrm>
              <a:off x="9939462" y="2705823"/>
              <a:ext cx="43008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60" name="Triangle isocèle 259">
              <a:extLst>
                <a:ext uri="{FF2B5EF4-FFF2-40B4-BE49-F238E27FC236}">
                  <a16:creationId xmlns:a16="http://schemas.microsoft.com/office/drawing/2014/main" id="{229285F4-7669-6D96-18C1-14F744867A04}"/>
                </a:ext>
              </a:extLst>
            </p:cNvPr>
            <p:cNvSpPr/>
            <p:nvPr/>
          </p:nvSpPr>
          <p:spPr>
            <a:xfrm rot="16200000">
              <a:off x="9935216" y="2801710"/>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cxnSp>
          <p:nvCxnSpPr>
            <p:cNvPr id="261" name="Connecteur droit 260">
              <a:extLst>
                <a:ext uri="{FF2B5EF4-FFF2-40B4-BE49-F238E27FC236}">
                  <a16:creationId xmlns:a16="http://schemas.microsoft.com/office/drawing/2014/main" id="{4C65D6FA-E3FA-2612-D260-307B03186987}"/>
                </a:ext>
              </a:extLst>
            </p:cNvPr>
            <p:cNvCxnSpPr>
              <a:cxnSpLocks/>
              <a:stCxn id="260" idx="3"/>
            </p:cNvCxnSpPr>
            <p:nvPr/>
          </p:nvCxnSpPr>
          <p:spPr>
            <a:xfrm flipV="1">
              <a:off x="10074930" y="2863713"/>
              <a:ext cx="294620" cy="1"/>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2" name="Connecteur droit 261">
              <a:extLst>
                <a:ext uri="{FF2B5EF4-FFF2-40B4-BE49-F238E27FC236}">
                  <a16:creationId xmlns:a16="http://schemas.microsoft.com/office/drawing/2014/main" id="{640A8736-150D-BE46-A99C-4EF4CEA376A9}"/>
                </a:ext>
              </a:extLst>
            </p:cNvPr>
            <p:cNvCxnSpPr>
              <a:cxnSpLocks/>
            </p:cNvCxnSpPr>
            <p:nvPr/>
          </p:nvCxnSpPr>
          <p:spPr>
            <a:xfrm flipV="1">
              <a:off x="10369550" y="2705823"/>
              <a:ext cx="0" cy="157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63" name="Rectangle 162">
            <a:extLst>
              <a:ext uri="{FF2B5EF4-FFF2-40B4-BE49-F238E27FC236}">
                <a16:creationId xmlns:a16="http://schemas.microsoft.com/office/drawing/2014/main" id="{8B46C02A-11BA-898B-44D2-80390380193E}"/>
              </a:ext>
            </a:extLst>
          </p:cNvPr>
          <p:cNvSpPr/>
          <p:nvPr/>
        </p:nvSpPr>
        <p:spPr>
          <a:xfrm>
            <a:off x="8822403" y="152454"/>
            <a:ext cx="1268019" cy="310614"/>
          </a:xfrm>
          <a:prstGeom prst="rect">
            <a:avLst/>
          </a:prstGeom>
          <a:solidFill>
            <a:srgbClr val="9DC3E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000" b="1" dirty="0">
                <a:solidFill>
                  <a:srgbClr val="002060"/>
                </a:solidFill>
              </a:rPr>
              <a:t>Système</a:t>
            </a:r>
          </a:p>
        </p:txBody>
      </p:sp>
      <p:cxnSp>
        <p:nvCxnSpPr>
          <p:cNvPr id="164" name="Connecteur droit 163">
            <a:extLst>
              <a:ext uri="{FF2B5EF4-FFF2-40B4-BE49-F238E27FC236}">
                <a16:creationId xmlns:a16="http://schemas.microsoft.com/office/drawing/2014/main" id="{59A9F4A2-F2D1-D771-22D3-CEBEC1305290}"/>
              </a:ext>
            </a:extLst>
          </p:cNvPr>
          <p:cNvCxnSpPr>
            <a:cxnSpLocks/>
            <a:stCxn id="153" idx="0"/>
          </p:cNvCxnSpPr>
          <p:nvPr/>
        </p:nvCxnSpPr>
        <p:spPr>
          <a:xfrm flipV="1">
            <a:off x="9433008" y="482897"/>
            <a:ext cx="0" cy="153201"/>
          </a:xfrm>
          <a:prstGeom prst="line">
            <a:avLst/>
          </a:prstGeom>
          <a:ln w="19050">
            <a:solidFill>
              <a:srgbClr val="002060"/>
            </a:solidFill>
            <a:prstDash val="sysDot"/>
          </a:ln>
        </p:spPr>
        <p:style>
          <a:lnRef idx="1">
            <a:schemeClr val="accent1"/>
          </a:lnRef>
          <a:fillRef idx="0">
            <a:schemeClr val="accent1"/>
          </a:fillRef>
          <a:effectRef idx="0">
            <a:schemeClr val="accent1"/>
          </a:effectRef>
          <a:fontRef idx="minor">
            <a:schemeClr val="tx1"/>
          </a:fontRef>
        </p:style>
      </p:cxnSp>
      <p:sp>
        <p:nvSpPr>
          <p:cNvPr id="165" name="Rectangle : coins arrondis 164">
            <a:extLst>
              <a:ext uri="{FF2B5EF4-FFF2-40B4-BE49-F238E27FC236}">
                <a16:creationId xmlns:a16="http://schemas.microsoft.com/office/drawing/2014/main" id="{592EB3F5-AA6E-AFA2-574F-461797ACF3BD}"/>
              </a:ext>
            </a:extLst>
          </p:cNvPr>
          <p:cNvSpPr/>
          <p:nvPr/>
        </p:nvSpPr>
        <p:spPr>
          <a:xfrm>
            <a:off x="9571617" y="1927528"/>
            <a:ext cx="2283768"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3.1 : Vérification </a:t>
            </a:r>
          </a:p>
          <a:p>
            <a:pPr algn="ctr"/>
            <a:r>
              <a:rPr lang="fr-FR" sz="1900" b="1" dirty="0">
                <a:solidFill>
                  <a:srgbClr val="002060"/>
                </a:solidFill>
                <a:effectLst>
                  <a:outerShdw blurRad="50800" dist="38100" dir="2700000" algn="tl" rotWithShape="0">
                    <a:prstClr val="black">
                      <a:alpha val="40000"/>
                    </a:prstClr>
                  </a:outerShdw>
                </a:effectLst>
              </a:rPr>
              <a:t>des données</a:t>
            </a:r>
          </a:p>
        </p:txBody>
      </p:sp>
      <p:sp>
        <p:nvSpPr>
          <p:cNvPr id="166" name="Rectangle : coins arrondis 165">
            <a:extLst>
              <a:ext uri="{FF2B5EF4-FFF2-40B4-BE49-F238E27FC236}">
                <a16:creationId xmlns:a16="http://schemas.microsoft.com/office/drawing/2014/main" id="{1780265C-5772-00DD-1CAA-5987AEB0DA12}"/>
              </a:ext>
            </a:extLst>
          </p:cNvPr>
          <p:cNvSpPr/>
          <p:nvPr/>
        </p:nvSpPr>
        <p:spPr>
          <a:xfrm>
            <a:off x="-224552" y="1001157"/>
            <a:ext cx="1211990" cy="4808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FF0000"/>
                </a:solidFill>
                <a:effectLst>
                  <a:outerShdw blurRad="50800" dist="38100" dir="2700000" algn="tl" rotWithShape="0">
                    <a:prstClr val="black">
                      <a:alpha val="40000"/>
                    </a:prstClr>
                  </a:outerShdw>
                </a:effectLst>
              </a:rPr>
              <a:t>Opt</a:t>
            </a:r>
          </a:p>
        </p:txBody>
      </p:sp>
      <p:grpSp>
        <p:nvGrpSpPr>
          <p:cNvPr id="167" name="Groupe 166">
            <a:extLst>
              <a:ext uri="{FF2B5EF4-FFF2-40B4-BE49-F238E27FC236}">
                <a16:creationId xmlns:a16="http://schemas.microsoft.com/office/drawing/2014/main" id="{695B3E80-75E3-91B1-18CC-B39610E63655}"/>
              </a:ext>
            </a:extLst>
          </p:cNvPr>
          <p:cNvGrpSpPr/>
          <p:nvPr/>
        </p:nvGrpSpPr>
        <p:grpSpPr>
          <a:xfrm>
            <a:off x="160678" y="1102444"/>
            <a:ext cx="499371" cy="301840"/>
            <a:chOff x="56442" y="1199524"/>
            <a:chExt cx="499371" cy="301840"/>
          </a:xfrm>
        </p:grpSpPr>
        <p:cxnSp>
          <p:nvCxnSpPr>
            <p:cNvPr id="256" name="Connecteur droit 255">
              <a:extLst>
                <a:ext uri="{FF2B5EF4-FFF2-40B4-BE49-F238E27FC236}">
                  <a16:creationId xmlns:a16="http://schemas.microsoft.com/office/drawing/2014/main" id="{1FCD3B23-9BB8-55F3-A14B-E8C873DAD811}"/>
                </a:ext>
              </a:extLst>
            </p:cNvPr>
            <p:cNvCxnSpPr/>
            <p:nvPr/>
          </p:nvCxnSpPr>
          <p:spPr>
            <a:xfrm>
              <a:off x="56442" y="1501364"/>
              <a:ext cx="3855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Connecteur droit 256">
              <a:extLst>
                <a:ext uri="{FF2B5EF4-FFF2-40B4-BE49-F238E27FC236}">
                  <a16:creationId xmlns:a16="http://schemas.microsoft.com/office/drawing/2014/main" id="{73D2EE93-F4D3-CF9F-9A98-6FB2F025000F}"/>
                </a:ext>
              </a:extLst>
            </p:cNvPr>
            <p:cNvCxnSpPr/>
            <p:nvPr/>
          </p:nvCxnSpPr>
          <p:spPr>
            <a:xfrm flipV="1">
              <a:off x="434341" y="1423654"/>
              <a:ext cx="121472" cy="777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8" name="Connecteur droit 257">
              <a:extLst>
                <a:ext uri="{FF2B5EF4-FFF2-40B4-BE49-F238E27FC236}">
                  <a16:creationId xmlns:a16="http://schemas.microsoft.com/office/drawing/2014/main" id="{A79D8B14-9DC3-CFD6-03A4-4B7C5B2710FE}"/>
                </a:ext>
              </a:extLst>
            </p:cNvPr>
            <p:cNvCxnSpPr/>
            <p:nvPr/>
          </p:nvCxnSpPr>
          <p:spPr>
            <a:xfrm flipV="1">
              <a:off x="555813" y="1199524"/>
              <a:ext cx="0" cy="2241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8" name="Rectangle : coins arrondis 167">
            <a:extLst>
              <a:ext uri="{FF2B5EF4-FFF2-40B4-BE49-F238E27FC236}">
                <a16:creationId xmlns:a16="http://schemas.microsoft.com/office/drawing/2014/main" id="{7918D19D-D0BF-1CFE-A2EC-44014C74179C}"/>
              </a:ext>
            </a:extLst>
          </p:cNvPr>
          <p:cNvSpPr/>
          <p:nvPr/>
        </p:nvSpPr>
        <p:spPr>
          <a:xfrm>
            <a:off x="229251" y="1427235"/>
            <a:ext cx="1341304" cy="4808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[Nouveau]</a:t>
            </a:r>
          </a:p>
        </p:txBody>
      </p:sp>
      <p:sp>
        <p:nvSpPr>
          <p:cNvPr id="169" name="Rectangle 168">
            <a:extLst>
              <a:ext uri="{FF2B5EF4-FFF2-40B4-BE49-F238E27FC236}">
                <a16:creationId xmlns:a16="http://schemas.microsoft.com/office/drawing/2014/main" id="{B65BFFA7-5D48-A3FA-28EF-6CE49516656B}"/>
              </a:ext>
            </a:extLst>
          </p:cNvPr>
          <p:cNvSpPr/>
          <p:nvPr/>
        </p:nvSpPr>
        <p:spPr>
          <a:xfrm>
            <a:off x="9395960" y="2612731"/>
            <a:ext cx="97200" cy="2376000"/>
          </a:xfrm>
          <a:prstGeom prst="rect">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grpSp>
        <p:nvGrpSpPr>
          <p:cNvPr id="170" name="Groupe 169">
            <a:extLst>
              <a:ext uri="{FF2B5EF4-FFF2-40B4-BE49-F238E27FC236}">
                <a16:creationId xmlns:a16="http://schemas.microsoft.com/office/drawing/2014/main" id="{6E22DEB8-E2AB-A369-5064-A29115703343}"/>
              </a:ext>
            </a:extLst>
          </p:cNvPr>
          <p:cNvGrpSpPr/>
          <p:nvPr/>
        </p:nvGrpSpPr>
        <p:grpSpPr>
          <a:xfrm>
            <a:off x="9491279" y="2631443"/>
            <a:ext cx="430088" cy="235601"/>
            <a:chOff x="9939462" y="2705823"/>
            <a:chExt cx="430088" cy="235601"/>
          </a:xfrm>
        </p:grpSpPr>
        <p:cxnSp>
          <p:nvCxnSpPr>
            <p:cNvPr id="252" name="Connecteur droit 251">
              <a:extLst>
                <a:ext uri="{FF2B5EF4-FFF2-40B4-BE49-F238E27FC236}">
                  <a16:creationId xmlns:a16="http://schemas.microsoft.com/office/drawing/2014/main" id="{9918765B-DCC0-DE49-6777-1CF5E936F396}"/>
                </a:ext>
              </a:extLst>
            </p:cNvPr>
            <p:cNvCxnSpPr/>
            <p:nvPr/>
          </p:nvCxnSpPr>
          <p:spPr>
            <a:xfrm>
              <a:off x="9939462" y="2705823"/>
              <a:ext cx="43008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53" name="Triangle isocèle 252">
              <a:extLst>
                <a:ext uri="{FF2B5EF4-FFF2-40B4-BE49-F238E27FC236}">
                  <a16:creationId xmlns:a16="http://schemas.microsoft.com/office/drawing/2014/main" id="{CD662F11-3704-8C7D-A5E9-EBF7A7BC55FE}"/>
                </a:ext>
              </a:extLst>
            </p:cNvPr>
            <p:cNvSpPr/>
            <p:nvPr/>
          </p:nvSpPr>
          <p:spPr>
            <a:xfrm rot="16200000">
              <a:off x="9935216" y="2801710"/>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cxnSp>
          <p:nvCxnSpPr>
            <p:cNvPr id="254" name="Connecteur droit 253">
              <a:extLst>
                <a:ext uri="{FF2B5EF4-FFF2-40B4-BE49-F238E27FC236}">
                  <a16:creationId xmlns:a16="http://schemas.microsoft.com/office/drawing/2014/main" id="{FC878B00-8445-3AEB-4220-25A46508B243}"/>
                </a:ext>
              </a:extLst>
            </p:cNvPr>
            <p:cNvCxnSpPr>
              <a:cxnSpLocks/>
              <a:stCxn id="253" idx="3"/>
            </p:cNvCxnSpPr>
            <p:nvPr/>
          </p:nvCxnSpPr>
          <p:spPr>
            <a:xfrm flipV="1">
              <a:off x="10074930" y="2863713"/>
              <a:ext cx="294620" cy="1"/>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5" name="Connecteur droit 254">
              <a:extLst>
                <a:ext uri="{FF2B5EF4-FFF2-40B4-BE49-F238E27FC236}">
                  <a16:creationId xmlns:a16="http://schemas.microsoft.com/office/drawing/2014/main" id="{5235623C-F547-ED93-F76A-21F1F3C1D709}"/>
                </a:ext>
              </a:extLst>
            </p:cNvPr>
            <p:cNvCxnSpPr>
              <a:cxnSpLocks/>
            </p:cNvCxnSpPr>
            <p:nvPr/>
          </p:nvCxnSpPr>
          <p:spPr>
            <a:xfrm flipV="1">
              <a:off x="10369550" y="2705823"/>
              <a:ext cx="0" cy="157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71" name="Rectangle : coins arrondis 170">
            <a:extLst>
              <a:ext uri="{FF2B5EF4-FFF2-40B4-BE49-F238E27FC236}">
                <a16:creationId xmlns:a16="http://schemas.microsoft.com/office/drawing/2014/main" id="{023B3D09-0801-C1BD-2921-9DEC1F76C3C0}"/>
              </a:ext>
            </a:extLst>
          </p:cNvPr>
          <p:cNvSpPr/>
          <p:nvPr/>
        </p:nvSpPr>
        <p:spPr>
          <a:xfrm>
            <a:off x="9752823" y="2455482"/>
            <a:ext cx="2283768"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4: Enregistrement</a:t>
            </a:r>
          </a:p>
        </p:txBody>
      </p:sp>
      <p:grpSp>
        <p:nvGrpSpPr>
          <p:cNvPr id="172" name="Groupe 171">
            <a:extLst>
              <a:ext uri="{FF2B5EF4-FFF2-40B4-BE49-F238E27FC236}">
                <a16:creationId xmlns:a16="http://schemas.microsoft.com/office/drawing/2014/main" id="{1C69484E-13B9-3AFE-7F5D-392F7D65D0BD}"/>
              </a:ext>
            </a:extLst>
          </p:cNvPr>
          <p:cNvGrpSpPr/>
          <p:nvPr/>
        </p:nvGrpSpPr>
        <p:grpSpPr>
          <a:xfrm>
            <a:off x="1902525" y="2489057"/>
            <a:ext cx="7496103" cy="498339"/>
            <a:chOff x="2346159" y="1909738"/>
            <a:chExt cx="7496103" cy="498339"/>
          </a:xfrm>
        </p:grpSpPr>
        <p:grpSp>
          <p:nvGrpSpPr>
            <p:cNvPr id="248" name="Groupe 247">
              <a:extLst>
                <a:ext uri="{FF2B5EF4-FFF2-40B4-BE49-F238E27FC236}">
                  <a16:creationId xmlns:a16="http://schemas.microsoft.com/office/drawing/2014/main" id="{4CAD4E3D-9283-3ED8-0393-AC2D137F2C65}"/>
                </a:ext>
              </a:extLst>
            </p:cNvPr>
            <p:cNvGrpSpPr/>
            <p:nvPr/>
          </p:nvGrpSpPr>
          <p:grpSpPr>
            <a:xfrm>
              <a:off x="2346159" y="1909738"/>
              <a:ext cx="7496103" cy="498339"/>
              <a:chOff x="2347948" y="1150226"/>
              <a:chExt cx="7496103" cy="498339"/>
            </a:xfrm>
          </p:grpSpPr>
          <p:sp>
            <p:nvSpPr>
              <p:cNvPr id="250" name="Rectangle : coins arrondis 249">
                <a:extLst>
                  <a:ext uri="{FF2B5EF4-FFF2-40B4-BE49-F238E27FC236}">
                    <a16:creationId xmlns:a16="http://schemas.microsoft.com/office/drawing/2014/main" id="{527778CB-16B3-A3B9-003C-49FF0648503D}"/>
                  </a:ext>
                </a:extLst>
              </p:cNvPr>
              <p:cNvSpPr/>
              <p:nvPr/>
            </p:nvSpPr>
            <p:spPr>
              <a:xfrm>
                <a:off x="2377671" y="1150226"/>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5: Affiche la liste de tarif de chambre avec le nouveau ajouté</a:t>
                </a:r>
              </a:p>
            </p:txBody>
          </p:sp>
          <p:cxnSp>
            <p:nvCxnSpPr>
              <p:cNvPr id="251" name="Connecteur droit avec flèche 250">
                <a:extLst>
                  <a:ext uri="{FF2B5EF4-FFF2-40B4-BE49-F238E27FC236}">
                    <a16:creationId xmlns:a16="http://schemas.microsoft.com/office/drawing/2014/main" id="{DBCB7917-A588-BBE0-C84A-6A9A7776702C}"/>
                  </a:ext>
                </a:extLst>
              </p:cNvPr>
              <p:cNvCxnSpPr>
                <a:cxnSpLocks/>
              </p:cNvCxnSpPr>
              <p:nvPr/>
            </p:nvCxnSpPr>
            <p:spPr>
              <a:xfrm flipH="1">
                <a:off x="2347948" y="1548483"/>
                <a:ext cx="7496103" cy="10765"/>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grpSp>
        <p:sp>
          <p:nvSpPr>
            <p:cNvPr id="249" name="Triangle isocèle 248">
              <a:extLst>
                <a:ext uri="{FF2B5EF4-FFF2-40B4-BE49-F238E27FC236}">
                  <a16:creationId xmlns:a16="http://schemas.microsoft.com/office/drawing/2014/main" id="{FEA0E456-FB3F-D4B9-008B-8380B20F3C33}"/>
                </a:ext>
              </a:extLst>
            </p:cNvPr>
            <p:cNvSpPr/>
            <p:nvPr/>
          </p:nvSpPr>
          <p:spPr>
            <a:xfrm rot="16200000">
              <a:off x="2348565" y="2256756"/>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sp>
        <p:nvSpPr>
          <p:cNvPr id="173" name="Rectangle 172">
            <a:extLst>
              <a:ext uri="{FF2B5EF4-FFF2-40B4-BE49-F238E27FC236}">
                <a16:creationId xmlns:a16="http://schemas.microsoft.com/office/drawing/2014/main" id="{E7BB818C-DD70-7503-13A6-A59C99815E07}"/>
              </a:ext>
            </a:extLst>
          </p:cNvPr>
          <p:cNvSpPr/>
          <p:nvPr/>
        </p:nvSpPr>
        <p:spPr>
          <a:xfrm>
            <a:off x="1194024" y="2518015"/>
            <a:ext cx="10661361" cy="104648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grpSp>
        <p:nvGrpSpPr>
          <p:cNvPr id="174" name="Groupe 173">
            <a:extLst>
              <a:ext uri="{FF2B5EF4-FFF2-40B4-BE49-F238E27FC236}">
                <a16:creationId xmlns:a16="http://schemas.microsoft.com/office/drawing/2014/main" id="{B06AED25-3603-EC8F-6E4A-2BB662B660B7}"/>
              </a:ext>
            </a:extLst>
          </p:cNvPr>
          <p:cNvGrpSpPr/>
          <p:nvPr/>
        </p:nvGrpSpPr>
        <p:grpSpPr>
          <a:xfrm>
            <a:off x="1194025" y="2505983"/>
            <a:ext cx="448300" cy="292070"/>
            <a:chOff x="56442" y="1209294"/>
            <a:chExt cx="499371" cy="292070"/>
          </a:xfrm>
        </p:grpSpPr>
        <p:cxnSp>
          <p:nvCxnSpPr>
            <p:cNvPr id="245" name="Connecteur droit 244">
              <a:extLst>
                <a:ext uri="{FF2B5EF4-FFF2-40B4-BE49-F238E27FC236}">
                  <a16:creationId xmlns:a16="http://schemas.microsoft.com/office/drawing/2014/main" id="{ED0B8D86-A393-8F52-CCB6-5E25EC909517}"/>
                </a:ext>
              </a:extLst>
            </p:cNvPr>
            <p:cNvCxnSpPr/>
            <p:nvPr/>
          </p:nvCxnSpPr>
          <p:spPr>
            <a:xfrm>
              <a:off x="56442" y="1501364"/>
              <a:ext cx="38551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Connecteur droit 245">
              <a:extLst>
                <a:ext uri="{FF2B5EF4-FFF2-40B4-BE49-F238E27FC236}">
                  <a16:creationId xmlns:a16="http://schemas.microsoft.com/office/drawing/2014/main" id="{53DD7DA8-7ED9-F31B-09C6-AE538009ADB7}"/>
                </a:ext>
              </a:extLst>
            </p:cNvPr>
            <p:cNvCxnSpPr/>
            <p:nvPr/>
          </p:nvCxnSpPr>
          <p:spPr>
            <a:xfrm flipV="1">
              <a:off x="434341" y="1423654"/>
              <a:ext cx="121472" cy="7771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Connecteur droit 246">
              <a:extLst>
                <a:ext uri="{FF2B5EF4-FFF2-40B4-BE49-F238E27FC236}">
                  <a16:creationId xmlns:a16="http://schemas.microsoft.com/office/drawing/2014/main" id="{87DA9C64-4532-7A2C-D8FB-39FAC1A8B3F8}"/>
                </a:ext>
              </a:extLst>
            </p:cNvPr>
            <p:cNvCxnSpPr>
              <a:cxnSpLocks/>
            </p:cNvCxnSpPr>
            <p:nvPr/>
          </p:nvCxnSpPr>
          <p:spPr>
            <a:xfrm flipV="1">
              <a:off x="555813" y="1209294"/>
              <a:ext cx="0" cy="2143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5" name="Rectangle : coins arrondis 174">
            <a:extLst>
              <a:ext uri="{FF2B5EF4-FFF2-40B4-BE49-F238E27FC236}">
                <a16:creationId xmlns:a16="http://schemas.microsoft.com/office/drawing/2014/main" id="{D48FBF37-45DD-103C-E95A-05FC5C562D0A}"/>
              </a:ext>
            </a:extLst>
          </p:cNvPr>
          <p:cNvSpPr/>
          <p:nvPr/>
        </p:nvSpPr>
        <p:spPr>
          <a:xfrm>
            <a:off x="797969" y="2394862"/>
            <a:ext cx="1211990" cy="4808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chemeClr val="tx1"/>
                </a:solidFill>
                <a:effectLst>
                  <a:outerShdw blurRad="50800" dist="38100" dir="2700000" algn="tl" rotWithShape="0">
                    <a:prstClr val="black">
                      <a:alpha val="40000"/>
                    </a:prstClr>
                  </a:outerShdw>
                </a:effectLst>
              </a:rPr>
              <a:t>Alt</a:t>
            </a:r>
          </a:p>
        </p:txBody>
      </p:sp>
      <p:cxnSp>
        <p:nvCxnSpPr>
          <p:cNvPr id="176" name="Connecteur droit 175">
            <a:extLst>
              <a:ext uri="{FF2B5EF4-FFF2-40B4-BE49-F238E27FC236}">
                <a16:creationId xmlns:a16="http://schemas.microsoft.com/office/drawing/2014/main" id="{E735E8D7-9478-B871-0A83-B1D152F05337}"/>
              </a:ext>
            </a:extLst>
          </p:cNvPr>
          <p:cNvCxnSpPr/>
          <p:nvPr/>
        </p:nvCxnSpPr>
        <p:spPr>
          <a:xfrm flipV="1">
            <a:off x="1194026" y="3048634"/>
            <a:ext cx="10661359" cy="640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4" name="Rectangle : coins arrondis 243">
            <a:extLst>
              <a:ext uri="{FF2B5EF4-FFF2-40B4-BE49-F238E27FC236}">
                <a16:creationId xmlns:a16="http://schemas.microsoft.com/office/drawing/2014/main" id="{1438E755-070D-A6E2-4D83-90A006F4B0F1}"/>
              </a:ext>
            </a:extLst>
          </p:cNvPr>
          <p:cNvSpPr/>
          <p:nvPr/>
        </p:nvSpPr>
        <p:spPr>
          <a:xfrm>
            <a:off x="1923856" y="2994619"/>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6: Message d’erreur</a:t>
            </a:r>
          </a:p>
        </p:txBody>
      </p:sp>
      <p:cxnSp>
        <p:nvCxnSpPr>
          <p:cNvPr id="178" name="Connecteur droit 177">
            <a:extLst>
              <a:ext uri="{FF2B5EF4-FFF2-40B4-BE49-F238E27FC236}">
                <a16:creationId xmlns:a16="http://schemas.microsoft.com/office/drawing/2014/main" id="{48DD8FEE-BFA1-5BD2-6BBB-CBB8550900B9}"/>
              </a:ext>
            </a:extLst>
          </p:cNvPr>
          <p:cNvCxnSpPr>
            <a:cxnSpLocks/>
          </p:cNvCxnSpPr>
          <p:nvPr/>
        </p:nvCxnSpPr>
        <p:spPr>
          <a:xfrm flipV="1">
            <a:off x="192591" y="3678429"/>
            <a:ext cx="11844000" cy="6400"/>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grpSp>
        <p:nvGrpSpPr>
          <p:cNvPr id="179" name="Groupe 178">
            <a:extLst>
              <a:ext uri="{FF2B5EF4-FFF2-40B4-BE49-F238E27FC236}">
                <a16:creationId xmlns:a16="http://schemas.microsoft.com/office/drawing/2014/main" id="{0491F6FD-03B9-FD28-0DF8-CB44C8E3C14A}"/>
              </a:ext>
            </a:extLst>
          </p:cNvPr>
          <p:cNvGrpSpPr/>
          <p:nvPr/>
        </p:nvGrpSpPr>
        <p:grpSpPr>
          <a:xfrm>
            <a:off x="1888305" y="3636063"/>
            <a:ext cx="7496103" cy="498339"/>
            <a:chOff x="2347948" y="1576510"/>
            <a:chExt cx="7496103" cy="498339"/>
          </a:xfrm>
        </p:grpSpPr>
        <p:grpSp>
          <p:nvGrpSpPr>
            <p:cNvPr id="237" name="Groupe 236">
              <a:extLst>
                <a:ext uri="{FF2B5EF4-FFF2-40B4-BE49-F238E27FC236}">
                  <a16:creationId xmlns:a16="http://schemas.microsoft.com/office/drawing/2014/main" id="{557D33DE-705F-4564-4B52-743A76FCF600}"/>
                </a:ext>
              </a:extLst>
            </p:cNvPr>
            <p:cNvGrpSpPr/>
            <p:nvPr/>
          </p:nvGrpSpPr>
          <p:grpSpPr>
            <a:xfrm>
              <a:off x="2347948" y="1576510"/>
              <a:ext cx="7496103" cy="498339"/>
              <a:chOff x="2347948" y="791883"/>
              <a:chExt cx="7496103" cy="498339"/>
            </a:xfrm>
          </p:grpSpPr>
          <p:cxnSp>
            <p:nvCxnSpPr>
              <p:cNvPr id="239" name="Connecteur droit avec flèche 238">
                <a:extLst>
                  <a:ext uri="{FF2B5EF4-FFF2-40B4-BE49-F238E27FC236}">
                    <a16:creationId xmlns:a16="http://schemas.microsoft.com/office/drawing/2014/main" id="{23C72E64-3069-CB7B-52C0-0B79DA9FFA17}"/>
                  </a:ext>
                </a:extLst>
              </p:cNvPr>
              <p:cNvCxnSpPr>
                <a:cxnSpLocks/>
              </p:cNvCxnSpPr>
              <p:nvPr/>
            </p:nvCxnSpPr>
            <p:spPr>
              <a:xfrm>
                <a:off x="2347948" y="1194253"/>
                <a:ext cx="7496103" cy="0"/>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40" name="Rectangle : coins arrondis 239">
                <a:extLst>
                  <a:ext uri="{FF2B5EF4-FFF2-40B4-BE49-F238E27FC236}">
                    <a16:creationId xmlns:a16="http://schemas.microsoft.com/office/drawing/2014/main" id="{CC272E95-6408-7605-4E6E-B15866765131}"/>
                  </a:ext>
                </a:extLst>
              </p:cNvPr>
              <p:cNvSpPr/>
              <p:nvPr/>
            </p:nvSpPr>
            <p:spPr>
              <a:xfrm>
                <a:off x="2377671" y="791883"/>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7: Clique l’</a:t>
                </a:r>
                <a:r>
                  <a:rPr lang="fr-FR" sz="1900" b="1" dirty="0" err="1">
                    <a:solidFill>
                      <a:srgbClr val="002060"/>
                    </a:solidFill>
                    <a:effectLst>
                      <a:outerShdw blurRad="50800" dist="38100" dir="2700000" algn="tl" rotWithShape="0">
                        <a:prstClr val="black">
                          <a:alpha val="40000"/>
                        </a:prstClr>
                      </a:outerShdw>
                    </a:effectLst>
                  </a:rPr>
                  <a:t>icons</a:t>
                </a:r>
                <a:r>
                  <a:rPr lang="fr-FR" sz="1900" b="1" dirty="0">
                    <a:solidFill>
                      <a:srgbClr val="002060"/>
                    </a:solidFill>
                    <a:effectLst>
                      <a:outerShdw blurRad="50800" dist="38100" dir="2700000" algn="tl" rotWithShape="0">
                        <a:prstClr val="black">
                          <a:alpha val="40000"/>
                        </a:prstClr>
                      </a:outerShdw>
                    </a:effectLst>
                  </a:rPr>
                  <a:t> modifier</a:t>
                </a:r>
              </a:p>
            </p:txBody>
          </p:sp>
        </p:grpSp>
        <p:sp>
          <p:nvSpPr>
            <p:cNvPr id="238" name="Triangle isocèle 237">
              <a:extLst>
                <a:ext uri="{FF2B5EF4-FFF2-40B4-BE49-F238E27FC236}">
                  <a16:creationId xmlns:a16="http://schemas.microsoft.com/office/drawing/2014/main" id="{3CB53C22-D20E-2FBF-80DF-D8E83F8032E5}"/>
                </a:ext>
              </a:extLst>
            </p:cNvPr>
            <p:cNvSpPr/>
            <p:nvPr/>
          </p:nvSpPr>
          <p:spPr>
            <a:xfrm rot="5400000">
              <a:off x="9697121" y="1915676"/>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grpSp>
        <p:nvGrpSpPr>
          <p:cNvPr id="180" name="Groupe 179">
            <a:extLst>
              <a:ext uri="{FF2B5EF4-FFF2-40B4-BE49-F238E27FC236}">
                <a16:creationId xmlns:a16="http://schemas.microsoft.com/office/drawing/2014/main" id="{7906CF3A-A54E-14F0-FBF4-EC4BBA577B7A}"/>
              </a:ext>
            </a:extLst>
          </p:cNvPr>
          <p:cNvGrpSpPr/>
          <p:nvPr/>
        </p:nvGrpSpPr>
        <p:grpSpPr>
          <a:xfrm>
            <a:off x="1895521" y="3969389"/>
            <a:ext cx="7496103" cy="498339"/>
            <a:chOff x="2346159" y="1909738"/>
            <a:chExt cx="7496103" cy="498339"/>
          </a:xfrm>
        </p:grpSpPr>
        <p:grpSp>
          <p:nvGrpSpPr>
            <p:cNvPr id="233" name="Groupe 232">
              <a:extLst>
                <a:ext uri="{FF2B5EF4-FFF2-40B4-BE49-F238E27FC236}">
                  <a16:creationId xmlns:a16="http://schemas.microsoft.com/office/drawing/2014/main" id="{0535F3CB-D7A2-E658-8C3F-600B44E7A348}"/>
                </a:ext>
              </a:extLst>
            </p:cNvPr>
            <p:cNvGrpSpPr/>
            <p:nvPr/>
          </p:nvGrpSpPr>
          <p:grpSpPr>
            <a:xfrm>
              <a:off x="2346159" y="1909738"/>
              <a:ext cx="7496103" cy="498339"/>
              <a:chOff x="2347948" y="1150226"/>
              <a:chExt cx="7496103" cy="498339"/>
            </a:xfrm>
          </p:grpSpPr>
          <p:sp>
            <p:nvSpPr>
              <p:cNvPr id="235" name="Rectangle : coins arrondis 234">
                <a:extLst>
                  <a:ext uri="{FF2B5EF4-FFF2-40B4-BE49-F238E27FC236}">
                    <a16:creationId xmlns:a16="http://schemas.microsoft.com/office/drawing/2014/main" id="{1880719E-E780-AAA2-377E-AB05D9572DFA}"/>
                  </a:ext>
                </a:extLst>
              </p:cNvPr>
              <p:cNvSpPr/>
              <p:nvPr/>
            </p:nvSpPr>
            <p:spPr>
              <a:xfrm>
                <a:off x="2377671" y="1150226"/>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7.1: Affiche formulaire modifier tarif chambre</a:t>
                </a:r>
              </a:p>
            </p:txBody>
          </p:sp>
          <p:cxnSp>
            <p:nvCxnSpPr>
              <p:cNvPr id="236" name="Connecteur droit avec flèche 235">
                <a:extLst>
                  <a:ext uri="{FF2B5EF4-FFF2-40B4-BE49-F238E27FC236}">
                    <a16:creationId xmlns:a16="http://schemas.microsoft.com/office/drawing/2014/main" id="{8A2E47AD-843A-29B0-ABBB-65EE093A2F75}"/>
                  </a:ext>
                </a:extLst>
              </p:cNvPr>
              <p:cNvCxnSpPr>
                <a:cxnSpLocks/>
              </p:cNvCxnSpPr>
              <p:nvPr/>
            </p:nvCxnSpPr>
            <p:spPr>
              <a:xfrm flipH="1">
                <a:off x="2347948" y="1548483"/>
                <a:ext cx="7496103" cy="10765"/>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grpSp>
        <p:sp>
          <p:nvSpPr>
            <p:cNvPr id="234" name="Triangle isocèle 233">
              <a:extLst>
                <a:ext uri="{FF2B5EF4-FFF2-40B4-BE49-F238E27FC236}">
                  <a16:creationId xmlns:a16="http://schemas.microsoft.com/office/drawing/2014/main" id="{DFCECB67-8B5B-90AE-E5D5-6D29EBE053AC}"/>
                </a:ext>
              </a:extLst>
            </p:cNvPr>
            <p:cNvSpPr/>
            <p:nvPr/>
          </p:nvSpPr>
          <p:spPr>
            <a:xfrm rot="16200000">
              <a:off x="2348565" y="2256756"/>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grpSp>
        <p:nvGrpSpPr>
          <p:cNvPr id="181" name="Groupe 180">
            <a:extLst>
              <a:ext uri="{FF2B5EF4-FFF2-40B4-BE49-F238E27FC236}">
                <a16:creationId xmlns:a16="http://schemas.microsoft.com/office/drawing/2014/main" id="{8BD30F29-460C-583A-D5F7-226C3176B0EC}"/>
              </a:ext>
            </a:extLst>
          </p:cNvPr>
          <p:cNvGrpSpPr/>
          <p:nvPr/>
        </p:nvGrpSpPr>
        <p:grpSpPr>
          <a:xfrm>
            <a:off x="1895521" y="4322174"/>
            <a:ext cx="7496103" cy="498339"/>
            <a:chOff x="2347948" y="1576510"/>
            <a:chExt cx="7496103" cy="498339"/>
          </a:xfrm>
        </p:grpSpPr>
        <p:grpSp>
          <p:nvGrpSpPr>
            <p:cNvPr id="229" name="Groupe 228">
              <a:extLst>
                <a:ext uri="{FF2B5EF4-FFF2-40B4-BE49-F238E27FC236}">
                  <a16:creationId xmlns:a16="http://schemas.microsoft.com/office/drawing/2014/main" id="{A06F45B6-7718-A140-F5C6-CF8026082D82}"/>
                </a:ext>
              </a:extLst>
            </p:cNvPr>
            <p:cNvGrpSpPr/>
            <p:nvPr/>
          </p:nvGrpSpPr>
          <p:grpSpPr>
            <a:xfrm>
              <a:off x="2347948" y="1576510"/>
              <a:ext cx="7496103" cy="498339"/>
              <a:chOff x="2347948" y="791883"/>
              <a:chExt cx="7496103" cy="498339"/>
            </a:xfrm>
          </p:grpSpPr>
          <p:cxnSp>
            <p:nvCxnSpPr>
              <p:cNvPr id="231" name="Connecteur droit avec flèche 230">
                <a:extLst>
                  <a:ext uri="{FF2B5EF4-FFF2-40B4-BE49-F238E27FC236}">
                    <a16:creationId xmlns:a16="http://schemas.microsoft.com/office/drawing/2014/main" id="{A9493D2A-D0F5-9991-1EC0-ECF96B4FE79B}"/>
                  </a:ext>
                </a:extLst>
              </p:cNvPr>
              <p:cNvCxnSpPr>
                <a:cxnSpLocks/>
              </p:cNvCxnSpPr>
              <p:nvPr/>
            </p:nvCxnSpPr>
            <p:spPr>
              <a:xfrm>
                <a:off x="2347948" y="1194253"/>
                <a:ext cx="7496103" cy="0"/>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32" name="Rectangle : coins arrondis 231">
                <a:extLst>
                  <a:ext uri="{FF2B5EF4-FFF2-40B4-BE49-F238E27FC236}">
                    <a16:creationId xmlns:a16="http://schemas.microsoft.com/office/drawing/2014/main" id="{2442D236-AE47-1B31-9E31-52E0B21608E5}"/>
                  </a:ext>
                </a:extLst>
              </p:cNvPr>
              <p:cNvSpPr/>
              <p:nvPr/>
            </p:nvSpPr>
            <p:spPr>
              <a:xfrm>
                <a:off x="2377671" y="791883"/>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8: Editer les données dans le formulaire</a:t>
                </a:r>
              </a:p>
            </p:txBody>
          </p:sp>
        </p:grpSp>
        <p:sp>
          <p:nvSpPr>
            <p:cNvPr id="230" name="Triangle isocèle 229">
              <a:extLst>
                <a:ext uri="{FF2B5EF4-FFF2-40B4-BE49-F238E27FC236}">
                  <a16:creationId xmlns:a16="http://schemas.microsoft.com/office/drawing/2014/main" id="{60D1AB6E-97F8-0625-A3DD-BB6267DBEFE4}"/>
                </a:ext>
              </a:extLst>
            </p:cNvPr>
            <p:cNvSpPr/>
            <p:nvPr/>
          </p:nvSpPr>
          <p:spPr>
            <a:xfrm rot="5400000">
              <a:off x="9697121" y="1915676"/>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sp>
        <p:nvSpPr>
          <p:cNvPr id="182" name="Rectangle : coins arrondis 181">
            <a:extLst>
              <a:ext uri="{FF2B5EF4-FFF2-40B4-BE49-F238E27FC236}">
                <a16:creationId xmlns:a16="http://schemas.microsoft.com/office/drawing/2014/main" id="{CDAA4840-2F8D-74C5-8B2A-036C4F7B180F}"/>
              </a:ext>
            </a:extLst>
          </p:cNvPr>
          <p:cNvSpPr/>
          <p:nvPr/>
        </p:nvSpPr>
        <p:spPr>
          <a:xfrm>
            <a:off x="9661332" y="4530039"/>
            <a:ext cx="2283768"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8.1 : Vérification </a:t>
            </a:r>
          </a:p>
          <a:p>
            <a:pPr algn="ctr"/>
            <a:r>
              <a:rPr lang="fr-FR" sz="1900" b="1" dirty="0">
                <a:solidFill>
                  <a:srgbClr val="002060"/>
                </a:solidFill>
                <a:effectLst>
                  <a:outerShdw blurRad="50800" dist="38100" dir="2700000" algn="tl" rotWithShape="0">
                    <a:prstClr val="black">
                      <a:alpha val="40000"/>
                    </a:prstClr>
                  </a:outerShdw>
                </a:effectLst>
              </a:rPr>
              <a:t>des données</a:t>
            </a:r>
          </a:p>
        </p:txBody>
      </p:sp>
      <p:sp>
        <p:nvSpPr>
          <p:cNvPr id="183" name="Rectangle : coins arrondis 182">
            <a:extLst>
              <a:ext uri="{FF2B5EF4-FFF2-40B4-BE49-F238E27FC236}">
                <a16:creationId xmlns:a16="http://schemas.microsoft.com/office/drawing/2014/main" id="{231616AF-DAAA-DCBE-7066-C39D26149A89}"/>
              </a:ext>
            </a:extLst>
          </p:cNvPr>
          <p:cNvSpPr/>
          <p:nvPr/>
        </p:nvSpPr>
        <p:spPr>
          <a:xfrm>
            <a:off x="229251" y="4044943"/>
            <a:ext cx="1341304" cy="4808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[Modifier]</a:t>
            </a:r>
          </a:p>
        </p:txBody>
      </p:sp>
      <p:sp>
        <p:nvSpPr>
          <p:cNvPr id="184" name="Rectangle : coins arrondis 183">
            <a:extLst>
              <a:ext uri="{FF2B5EF4-FFF2-40B4-BE49-F238E27FC236}">
                <a16:creationId xmlns:a16="http://schemas.microsoft.com/office/drawing/2014/main" id="{94F97D33-648A-44C3-8184-FB95EAB25C0B}"/>
              </a:ext>
            </a:extLst>
          </p:cNvPr>
          <p:cNvSpPr/>
          <p:nvPr/>
        </p:nvSpPr>
        <p:spPr>
          <a:xfrm>
            <a:off x="9752823" y="5022203"/>
            <a:ext cx="2283768"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9: Modification</a:t>
            </a:r>
          </a:p>
        </p:txBody>
      </p:sp>
      <p:grpSp>
        <p:nvGrpSpPr>
          <p:cNvPr id="185" name="Groupe 184">
            <a:extLst>
              <a:ext uri="{FF2B5EF4-FFF2-40B4-BE49-F238E27FC236}">
                <a16:creationId xmlns:a16="http://schemas.microsoft.com/office/drawing/2014/main" id="{98FD2D43-C50B-CA34-496F-FA07C3B8B5C8}"/>
              </a:ext>
            </a:extLst>
          </p:cNvPr>
          <p:cNvGrpSpPr/>
          <p:nvPr/>
        </p:nvGrpSpPr>
        <p:grpSpPr>
          <a:xfrm>
            <a:off x="1902548" y="5057506"/>
            <a:ext cx="7496103" cy="498339"/>
            <a:chOff x="2346159" y="1909738"/>
            <a:chExt cx="7496103" cy="498339"/>
          </a:xfrm>
        </p:grpSpPr>
        <p:grpSp>
          <p:nvGrpSpPr>
            <p:cNvPr id="225" name="Groupe 224">
              <a:extLst>
                <a:ext uri="{FF2B5EF4-FFF2-40B4-BE49-F238E27FC236}">
                  <a16:creationId xmlns:a16="http://schemas.microsoft.com/office/drawing/2014/main" id="{750C35F4-2593-E6FD-E897-C29BE137C72F}"/>
                </a:ext>
              </a:extLst>
            </p:cNvPr>
            <p:cNvGrpSpPr/>
            <p:nvPr/>
          </p:nvGrpSpPr>
          <p:grpSpPr>
            <a:xfrm>
              <a:off x="2346159" y="1909738"/>
              <a:ext cx="7496103" cy="498339"/>
              <a:chOff x="2347948" y="1150226"/>
              <a:chExt cx="7496103" cy="498339"/>
            </a:xfrm>
          </p:grpSpPr>
          <p:sp>
            <p:nvSpPr>
              <p:cNvPr id="227" name="Rectangle : coins arrondis 226">
                <a:extLst>
                  <a:ext uri="{FF2B5EF4-FFF2-40B4-BE49-F238E27FC236}">
                    <a16:creationId xmlns:a16="http://schemas.microsoft.com/office/drawing/2014/main" id="{6A7FC57A-0BAE-E2E6-BB6B-8757D2A06411}"/>
                  </a:ext>
                </a:extLst>
              </p:cNvPr>
              <p:cNvSpPr/>
              <p:nvPr/>
            </p:nvSpPr>
            <p:spPr>
              <a:xfrm>
                <a:off x="2377671" y="1150226"/>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10: Affiche la liste de tarif chambre avec ce qui vient d’être modifier</a:t>
                </a:r>
              </a:p>
            </p:txBody>
          </p:sp>
          <p:cxnSp>
            <p:nvCxnSpPr>
              <p:cNvPr id="228" name="Connecteur droit avec flèche 227">
                <a:extLst>
                  <a:ext uri="{FF2B5EF4-FFF2-40B4-BE49-F238E27FC236}">
                    <a16:creationId xmlns:a16="http://schemas.microsoft.com/office/drawing/2014/main" id="{54D2AAE0-6DF6-5965-B92B-F9E93EFFAFDE}"/>
                  </a:ext>
                </a:extLst>
              </p:cNvPr>
              <p:cNvCxnSpPr>
                <a:cxnSpLocks/>
              </p:cNvCxnSpPr>
              <p:nvPr/>
            </p:nvCxnSpPr>
            <p:spPr>
              <a:xfrm flipH="1">
                <a:off x="2347948" y="1548483"/>
                <a:ext cx="7496103" cy="10765"/>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grpSp>
        <p:sp>
          <p:nvSpPr>
            <p:cNvPr id="226" name="Triangle isocèle 225">
              <a:extLst>
                <a:ext uri="{FF2B5EF4-FFF2-40B4-BE49-F238E27FC236}">
                  <a16:creationId xmlns:a16="http://schemas.microsoft.com/office/drawing/2014/main" id="{54FE65D5-EDF9-86D9-2A3C-44F1851F4099}"/>
                </a:ext>
              </a:extLst>
            </p:cNvPr>
            <p:cNvSpPr/>
            <p:nvPr/>
          </p:nvSpPr>
          <p:spPr>
            <a:xfrm rot="16200000">
              <a:off x="2348565" y="2256756"/>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cxnSp>
        <p:nvCxnSpPr>
          <p:cNvPr id="186" name="Connecteur droit 185">
            <a:extLst>
              <a:ext uri="{FF2B5EF4-FFF2-40B4-BE49-F238E27FC236}">
                <a16:creationId xmlns:a16="http://schemas.microsoft.com/office/drawing/2014/main" id="{120B1E8C-F584-1DD0-B739-B5AD3A1E9F4E}"/>
              </a:ext>
            </a:extLst>
          </p:cNvPr>
          <p:cNvCxnSpPr/>
          <p:nvPr/>
        </p:nvCxnSpPr>
        <p:spPr>
          <a:xfrm flipV="1">
            <a:off x="1197036" y="5603582"/>
            <a:ext cx="10661359" cy="640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87" name="Rectangle : coins arrondis 186">
            <a:extLst>
              <a:ext uri="{FF2B5EF4-FFF2-40B4-BE49-F238E27FC236}">
                <a16:creationId xmlns:a16="http://schemas.microsoft.com/office/drawing/2014/main" id="{EDCF8850-BBC2-3959-E14A-C87CE5FF9EAB}"/>
              </a:ext>
            </a:extLst>
          </p:cNvPr>
          <p:cNvSpPr/>
          <p:nvPr/>
        </p:nvSpPr>
        <p:spPr>
          <a:xfrm>
            <a:off x="1918922" y="5522742"/>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11: Message d’erreur</a:t>
            </a:r>
          </a:p>
        </p:txBody>
      </p:sp>
      <p:grpSp>
        <p:nvGrpSpPr>
          <p:cNvPr id="188" name="Groupe 187">
            <a:extLst>
              <a:ext uri="{FF2B5EF4-FFF2-40B4-BE49-F238E27FC236}">
                <a16:creationId xmlns:a16="http://schemas.microsoft.com/office/drawing/2014/main" id="{30375F24-FB06-9EDC-8BA1-13A5563D2B66}"/>
              </a:ext>
            </a:extLst>
          </p:cNvPr>
          <p:cNvGrpSpPr/>
          <p:nvPr/>
        </p:nvGrpSpPr>
        <p:grpSpPr>
          <a:xfrm>
            <a:off x="9497116" y="4775517"/>
            <a:ext cx="430088" cy="235601"/>
            <a:chOff x="9939462" y="2705823"/>
            <a:chExt cx="430088" cy="235601"/>
          </a:xfrm>
        </p:grpSpPr>
        <p:cxnSp>
          <p:nvCxnSpPr>
            <p:cNvPr id="221" name="Connecteur droit 220">
              <a:extLst>
                <a:ext uri="{FF2B5EF4-FFF2-40B4-BE49-F238E27FC236}">
                  <a16:creationId xmlns:a16="http://schemas.microsoft.com/office/drawing/2014/main" id="{C9592FFD-8673-D348-7F1A-55D5F8E4E3A2}"/>
                </a:ext>
              </a:extLst>
            </p:cNvPr>
            <p:cNvCxnSpPr/>
            <p:nvPr/>
          </p:nvCxnSpPr>
          <p:spPr>
            <a:xfrm>
              <a:off x="9939462" y="2705823"/>
              <a:ext cx="43008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22" name="Triangle isocèle 221">
              <a:extLst>
                <a:ext uri="{FF2B5EF4-FFF2-40B4-BE49-F238E27FC236}">
                  <a16:creationId xmlns:a16="http://schemas.microsoft.com/office/drawing/2014/main" id="{FCADB31A-F7FA-6299-53D1-40E64C055271}"/>
                </a:ext>
              </a:extLst>
            </p:cNvPr>
            <p:cNvSpPr/>
            <p:nvPr/>
          </p:nvSpPr>
          <p:spPr>
            <a:xfrm rot="16200000">
              <a:off x="9935216" y="2801710"/>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cxnSp>
          <p:nvCxnSpPr>
            <p:cNvPr id="223" name="Connecteur droit 222">
              <a:extLst>
                <a:ext uri="{FF2B5EF4-FFF2-40B4-BE49-F238E27FC236}">
                  <a16:creationId xmlns:a16="http://schemas.microsoft.com/office/drawing/2014/main" id="{6E8C4633-B9D9-EFF0-B42E-A6B25BF4508C}"/>
                </a:ext>
              </a:extLst>
            </p:cNvPr>
            <p:cNvCxnSpPr>
              <a:cxnSpLocks/>
              <a:stCxn id="222" idx="3"/>
            </p:cNvCxnSpPr>
            <p:nvPr/>
          </p:nvCxnSpPr>
          <p:spPr>
            <a:xfrm flipV="1">
              <a:off x="10074930" y="2863713"/>
              <a:ext cx="294620" cy="1"/>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DD383CC2-6939-5147-436D-1DF001CD251E}"/>
                </a:ext>
              </a:extLst>
            </p:cNvPr>
            <p:cNvCxnSpPr>
              <a:cxnSpLocks/>
            </p:cNvCxnSpPr>
            <p:nvPr/>
          </p:nvCxnSpPr>
          <p:spPr>
            <a:xfrm flipV="1">
              <a:off x="10369550" y="2705823"/>
              <a:ext cx="0" cy="157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89" name="Rectangle 188">
            <a:extLst>
              <a:ext uri="{FF2B5EF4-FFF2-40B4-BE49-F238E27FC236}">
                <a16:creationId xmlns:a16="http://schemas.microsoft.com/office/drawing/2014/main" id="{8798A40B-7FA9-6D64-E44B-D21D3EA735E8}"/>
              </a:ext>
            </a:extLst>
          </p:cNvPr>
          <p:cNvSpPr/>
          <p:nvPr/>
        </p:nvSpPr>
        <p:spPr>
          <a:xfrm>
            <a:off x="9394079" y="5180342"/>
            <a:ext cx="97200" cy="1656000"/>
          </a:xfrm>
          <a:prstGeom prst="rect">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grpSp>
        <p:nvGrpSpPr>
          <p:cNvPr id="190" name="Groupe 189">
            <a:extLst>
              <a:ext uri="{FF2B5EF4-FFF2-40B4-BE49-F238E27FC236}">
                <a16:creationId xmlns:a16="http://schemas.microsoft.com/office/drawing/2014/main" id="{8A4E6264-C77F-9D22-0436-661DE677F08D}"/>
              </a:ext>
            </a:extLst>
          </p:cNvPr>
          <p:cNvGrpSpPr/>
          <p:nvPr/>
        </p:nvGrpSpPr>
        <p:grpSpPr>
          <a:xfrm>
            <a:off x="9491279" y="5183771"/>
            <a:ext cx="430088" cy="235601"/>
            <a:chOff x="9939462" y="2705823"/>
            <a:chExt cx="430088" cy="235601"/>
          </a:xfrm>
        </p:grpSpPr>
        <p:cxnSp>
          <p:nvCxnSpPr>
            <p:cNvPr id="217" name="Connecteur droit 216">
              <a:extLst>
                <a:ext uri="{FF2B5EF4-FFF2-40B4-BE49-F238E27FC236}">
                  <a16:creationId xmlns:a16="http://schemas.microsoft.com/office/drawing/2014/main" id="{4A98710B-B78F-EB1C-3B65-F0A71B02477A}"/>
                </a:ext>
              </a:extLst>
            </p:cNvPr>
            <p:cNvCxnSpPr/>
            <p:nvPr/>
          </p:nvCxnSpPr>
          <p:spPr>
            <a:xfrm>
              <a:off x="9939462" y="2705823"/>
              <a:ext cx="43008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18" name="Triangle isocèle 217">
              <a:extLst>
                <a:ext uri="{FF2B5EF4-FFF2-40B4-BE49-F238E27FC236}">
                  <a16:creationId xmlns:a16="http://schemas.microsoft.com/office/drawing/2014/main" id="{23209BC7-1C04-AC0C-623F-2DA5671E2A19}"/>
                </a:ext>
              </a:extLst>
            </p:cNvPr>
            <p:cNvSpPr/>
            <p:nvPr/>
          </p:nvSpPr>
          <p:spPr>
            <a:xfrm rot="16200000">
              <a:off x="9935216" y="2801710"/>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cxnSp>
          <p:nvCxnSpPr>
            <p:cNvPr id="219" name="Connecteur droit 218">
              <a:extLst>
                <a:ext uri="{FF2B5EF4-FFF2-40B4-BE49-F238E27FC236}">
                  <a16:creationId xmlns:a16="http://schemas.microsoft.com/office/drawing/2014/main" id="{29145479-8BF4-B7FA-86B9-D742C0BA555D}"/>
                </a:ext>
              </a:extLst>
            </p:cNvPr>
            <p:cNvCxnSpPr>
              <a:cxnSpLocks/>
              <a:stCxn id="218" idx="3"/>
            </p:cNvCxnSpPr>
            <p:nvPr/>
          </p:nvCxnSpPr>
          <p:spPr>
            <a:xfrm flipV="1">
              <a:off x="10074930" y="2863713"/>
              <a:ext cx="294620" cy="1"/>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0" name="Connecteur droit 219">
              <a:extLst>
                <a:ext uri="{FF2B5EF4-FFF2-40B4-BE49-F238E27FC236}">
                  <a16:creationId xmlns:a16="http://schemas.microsoft.com/office/drawing/2014/main" id="{B376F980-1260-E2C2-EE60-A2859062149F}"/>
                </a:ext>
              </a:extLst>
            </p:cNvPr>
            <p:cNvCxnSpPr>
              <a:cxnSpLocks/>
            </p:cNvCxnSpPr>
            <p:nvPr/>
          </p:nvCxnSpPr>
          <p:spPr>
            <a:xfrm flipV="1">
              <a:off x="10369550" y="2705823"/>
              <a:ext cx="0" cy="157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91" name="Rectangle 190">
            <a:extLst>
              <a:ext uri="{FF2B5EF4-FFF2-40B4-BE49-F238E27FC236}">
                <a16:creationId xmlns:a16="http://schemas.microsoft.com/office/drawing/2014/main" id="{4ACD8FDB-DF30-C541-0482-0B48AAC92DAE}"/>
              </a:ext>
            </a:extLst>
          </p:cNvPr>
          <p:cNvSpPr/>
          <p:nvPr/>
        </p:nvSpPr>
        <p:spPr>
          <a:xfrm>
            <a:off x="1177202" y="5065760"/>
            <a:ext cx="10661361" cy="101366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grpSp>
        <p:nvGrpSpPr>
          <p:cNvPr id="192" name="Groupe 191">
            <a:extLst>
              <a:ext uri="{FF2B5EF4-FFF2-40B4-BE49-F238E27FC236}">
                <a16:creationId xmlns:a16="http://schemas.microsoft.com/office/drawing/2014/main" id="{0539D719-1322-94D7-96C4-3411B9B6DC45}"/>
              </a:ext>
            </a:extLst>
          </p:cNvPr>
          <p:cNvGrpSpPr/>
          <p:nvPr/>
        </p:nvGrpSpPr>
        <p:grpSpPr>
          <a:xfrm>
            <a:off x="1177203" y="5065759"/>
            <a:ext cx="448300" cy="292070"/>
            <a:chOff x="56442" y="1209294"/>
            <a:chExt cx="499371" cy="292070"/>
          </a:xfrm>
        </p:grpSpPr>
        <p:cxnSp>
          <p:nvCxnSpPr>
            <p:cNvPr id="214" name="Connecteur droit 213">
              <a:extLst>
                <a:ext uri="{FF2B5EF4-FFF2-40B4-BE49-F238E27FC236}">
                  <a16:creationId xmlns:a16="http://schemas.microsoft.com/office/drawing/2014/main" id="{0394F083-25B2-36B2-8E9B-27AB315E63A8}"/>
                </a:ext>
              </a:extLst>
            </p:cNvPr>
            <p:cNvCxnSpPr/>
            <p:nvPr/>
          </p:nvCxnSpPr>
          <p:spPr>
            <a:xfrm>
              <a:off x="56442" y="1501364"/>
              <a:ext cx="38551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42106B77-1028-B94E-E04B-CBE86F28EC63}"/>
                </a:ext>
              </a:extLst>
            </p:cNvPr>
            <p:cNvCxnSpPr/>
            <p:nvPr/>
          </p:nvCxnSpPr>
          <p:spPr>
            <a:xfrm flipV="1">
              <a:off x="434341" y="1423654"/>
              <a:ext cx="121472" cy="7771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Connecteur droit 215">
              <a:extLst>
                <a:ext uri="{FF2B5EF4-FFF2-40B4-BE49-F238E27FC236}">
                  <a16:creationId xmlns:a16="http://schemas.microsoft.com/office/drawing/2014/main" id="{9E3B2835-EEC6-2DB8-A30B-AE976A703354}"/>
                </a:ext>
              </a:extLst>
            </p:cNvPr>
            <p:cNvCxnSpPr>
              <a:cxnSpLocks/>
            </p:cNvCxnSpPr>
            <p:nvPr/>
          </p:nvCxnSpPr>
          <p:spPr>
            <a:xfrm flipV="1">
              <a:off x="555813" y="1209294"/>
              <a:ext cx="0" cy="2143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3" name="Rectangle : coins arrondis 192">
            <a:extLst>
              <a:ext uri="{FF2B5EF4-FFF2-40B4-BE49-F238E27FC236}">
                <a16:creationId xmlns:a16="http://schemas.microsoft.com/office/drawing/2014/main" id="{21C52741-E10C-2A42-38AB-7C8CE0439D37}"/>
              </a:ext>
            </a:extLst>
          </p:cNvPr>
          <p:cNvSpPr/>
          <p:nvPr/>
        </p:nvSpPr>
        <p:spPr>
          <a:xfrm>
            <a:off x="781147" y="4954638"/>
            <a:ext cx="1211990" cy="4808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chemeClr val="tx1"/>
                </a:solidFill>
                <a:effectLst>
                  <a:outerShdw blurRad="50800" dist="38100" dir="2700000" algn="tl" rotWithShape="0">
                    <a:prstClr val="black">
                      <a:alpha val="40000"/>
                    </a:prstClr>
                  </a:outerShdw>
                </a:effectLst>
              </a:rPr>
              <a:t>Alt</a:t>
            </a:r>
          </a:p>
        </p:txBody>
      </p:sp>
      <p:cxnSp>
        <p:nvCxnSpPr>
          <p:cNvPr id="194" name="Connecteur droit avec flèche 193">
            <a:extLst>
              <a:ext uri="{FF2B5EF4-FFF2-40B4-BE49-F238E27FC236}">
                <a16:creationId xmlns:a16="http://schemas.microsoft.com/office/drawing/2014/main" id="{EEA3F186-BF82-C61B-EF3D-8B4CB1E714A7}"/>
              </a:ext>
            </a:extLst>
          </p:cNvPr>
          <p:cNvCxnSpPr>
            <a:cxnSpLocks/>
          </p:cNvCxnSpPr>
          <p:nvPr/>
        </p:nvCxnSpPr>
        <p:spPr>
          <a:xfrm flipH="1">
            <a:off x="1888059" y="5910520"/>
            <a:ext cx="7496103" cy="10765"/>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95" name="Triangle isocèle 194">
            <a:extLst>
              <a:ext uri="{FF2B5EF4-FFF2-40B4-BE49-F238E27FC236}">
                <a16:creationId xmlns:a16="http://schemas.microsoft.com/office/drawing/2014/main" id="{97426945-202A-A95B-AF46-5476736DF19B}"/>
              </a:ext>
            </a:extLst>
          </p:cNvPr>
          <p:cNvSpPr/>
          <p:nvPr/>
        </p:nvSpPr>
        <p:spPr>
          <a:xfrm rot="16200000">
            <a:off x="1890465" y="5859281"/>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96" name="Rectangle : coins arrondis 195">
            <a:extLst>
              <a:ext uri="{FF2B5EF4-FFF2-40B4-BE49-F238E27FC236}">
                <a16:creationId xmlns:a16="http://schemas.microsoft.com/office/drawing/2014/main" id="{8A14D492-01D7-94F6-7F63-3365B083BF53}"/>
              </a:ext>
            </a:extLst>
          </p:cNvPr>
          <p:cNvSpPr/>
          <p:nvPr/>
        </p:nvSpPr>
        <p:spPr>
          <a:xfrm>
            <a:off x="216012" y="6264737"/>
            <a:ext cx="1500277" cy="4808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[Supprimer]</a:t>
            </a:r>
          </a:p>
        </p:txBody>
      </p:sp>
      <p:grpSp>
        <p:nvGrpSpPr>
          <p:cNvPr id="197" name="Groupe 196">
            <a:extLst>
              <a:ext uri="{FF2B5EF4-FFF2-40B4-BE49-F238E27FC236}">
                <a16:creationId xmlns:a16="http://schemas.microsoft.com/office/drawing/2014/main" id="{3EED15D1-802B-9E02-5CDA-991ECDEB3C39}"/>
              </a:ext>
            </a:extLst>
          </p:cNvPr>
          <p:cNvGrpSpPr/>
          <p:nvPr/>
        </p:nvGrpSpPr>
        <p:grpSpPr>
          <a:xfrm>
            <a:off x="1899906" y="6071317"/>
            <a:ext cx="7496103" cy="498339"/>
            <a:chOff x="2347948" y="804531"/>
            <a:chExt cx="7496103" cy="498339"/>
          </a:xfrm>
        </p:grpSpPr>
        <p:grpSp>
          <p:nvGrpSpPr>
            <p:cNvPr id="210" name="Groupe 209">
              <a:extLst>
                <a:ext uri="{FF2B5EF4-FFF2-40B4-BE49-F238E27FC236}">
                  <a16:creationId xmlns:a16="http://schemas.microsoft.com/office/drawing/2014/main" id="{41D38FB9-4E02-8514-5D63-67E6951B1BA0}"/>
                </a:ext>
              </a:extLst>
            </p:cNvPr>
            <p:cNvGrpSpPr/>
            <p:nvPr/>
          </p:nvGrpSpPr>
          <p:grpSpPr>
            <a:xfrm>
              <a:off x="2347948" y="804531"/>
              <a:ext cx="7496103" cy="498339"/>
              <a:chOff x="2347948" y="804531"/>
              <a:chExt cx="7496103" cy="498339"/>
            </a:xfrm>
          </p:grpSpPr>
          <p:cxnSp>
            <p:nvCxnSpPr>
              <p:cNvPr id="212" name="Connecteur droit avec flèche 211">
                <a:extLst>
                  <a:ext uri="{FF2B5EF4-FFF2-40B4-BE49-F238E27FC236}">
                    <a16:creationId xmlns:a16="http://schemas.microsoft.com/office/drawing/2014/main" id="{B6A1A917-C2DA-4B3E-5EDA-B941787711FB}"/>
                  </a:ext>
                </a:extLst>
              </p:cNvPr>
              <p:cNvCxnSpPr>
                <a:cxnSpLocks/>
              </p:cNvCxnSpPr>
              <p:nvPr/>
            </p:nvCxnSpPr>
            <p:spPr>
              <a:xfrm>
                <a:off x="2347948" y="1194253"/>
                <a:ext cx="7496103" cy="0"/>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13" name="Rectangle : coins arrondis 212">
                <a:extLst>
                  <a:ext uri="{FF2B5EF4-FFF2-40B4-BE49-F238E27FC236}">
                    <a16:creationId xmlns:a16="http://schemas.microsoft.com/office/drawing/2014/main" id="{A7DF6218-D39F-888B-D500-5C7D46801867}"/>
                  </a:ext>
                </a:extLst>
              </p:cNvPr>
              <p:cNvSpPr/>
              <p:nvPr/>
            </p:nvSpPr>
            <p:spPr>
              <a:xfrm>
                <a:off x="2356869" y="804531"/>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dirty="0">
                    <a:solidFill>
                      <a:srgbClr val="002060"/>
                    </a:solidFill>
                    <a:effectLst>
                      <a:outerShdw blurRad="50800" dist="38100" dir="2700000" algn="tl" rotWithShape="0">
                        <a:prstClr val="black">
                          <a:alpha val="40000"/>
                        </a:prstClr>
                      </a:outerShdw>
                    </a:effectLst>
                  </a:rPr>
                  <a:t>12: Clique sur l’</a:t>
                </a:r>
                <a:r>
                  <a:rPr lang="fr-FR" b="1" dirty="0" err="1">
                    <a:solidFill>
                      <a:srgbClr val="002060"/>
                    </a:solidFill>
                    <a:effectLst>
                      <a:outerShdw blurRad="50800" dist="38100" dir="2700000" algn="tl" rotWithShape="0">
                        <a:prstClr val="black">
                          <a:alpha val="40000"/>
                        </a:prstClr>
                      </a:outerShdw>
                    </a:effectLst>
                  </a:rPr>
                  <a:t>icons</a:t>
                </a:r>
                <a:r>
                  <a:rPr lang="fr-FR" b="1" dirty="0">
                    <a:solidFill>
                      <a:srgbClr val="002060"/>
                    </a:solidFill>
                    <a:effectLst>
                      <a:outerShdw blurRad="50800" dist="38100" dir="2700000" algn="tl" rotWithShape="0">
                        <a:prstClr val="black">
                          <a:alpha val="40000"/>
                        </a:prstClr>
                      </a:outerShdw>
                    </a:effectLst>
                  </a:rPr>
                  <a:t> supprimer </a:t>
                </a:r>
              </a:p>
            </p:txBody>
          </p:sp>
        </p:grpSp>
        <p:sp>
          <p:nvSpPr>
            <p:cNvPr id="211" name="Triangle isocèle 210">
              <a:extLst>
                <a:ext uri="{FF2B5EF4-FFF2-40B4-BE49-F238E27FC236}">
                  <a16:creationId xmlns:a16="http://schemas.microsoft.com/office/drawing/2014/main" id="{5F44AFC6-1021-B991-8E6D-0E323791A8FA}"/>
                </a:ext>
              </a:extLst>
            </p:cNvPr>
            <p:cNvSpPr/>
            <p:nvPr/>
          </p:nvSpPr>
          <p:spPr>
            <a:xfrm rot="5400000">
              <a:off x="9689473" y="1131269"/>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grpSp>
        <p:nvGrpSpPr>
          <p:cNvPr id="198" name="Groupe 197">
            <a:extLst>
              <a:ext uri="{FF2B5EF4-FFF2-40B4-BE49-F238E27FC236}">
                <a16:creationId xmlns:a16="http://schemas.microsoft.com/office/drawing/2014/main" id="{12EE9B49-476D-1B22-029F-3BC8F93DE11B}"/>
              </a:ext>
            </a:extLst>
          </p:cNvPr>
          <p:cNvGrpSpPr/>
          <p:nvPr/>
        </p:nvGrpSpPr>
        <p:grpSpPr>
          <a:xfrm>
            <a:off x="1902525" y="6355547"/>
            <a:ext cx="7496103" cy="498339"/>
            <a:chOff x="2346159" y="1948187"/>
            <a:chExt cx="7496103" cy="498339"/>
          </a:xfrm>
        </p:grpSpPr>
        <p:grpSp>
          <p:nvGrpSpPr>
            <p:cNvPr id="206" name="Groupe 205">
              <a:extLst>
                <a:ext uri="{FF2B5EF4-FFF2-40B4-BE49-F238E27FC236}">
                  <a16:creationId xmlns:a16="http://schemas.microsoft.com/office/drawing/2014/main" id="{171421EB-DE54-5095-074C-6B019C7ECCC2}"/>
                </a:ext>
              </a:extLst>
            </p:cNvPr>
            <p:cNvGrpSpPr/>
            <p:nvPr/>
          </p:nvGrpSpPr>
          <p:grpSpPr>
            <a:xfrm>
              <a:off x="2346159" y="1948187"/>
              <a:ext cx="7496103" cy="498339"/>
              <a:chOff x="2347948" y="1188675"/>
              <a:chExt cx="7496103" cy="498339"/>
            </a:xfrm>
          </p:grpSpPr>
          <p:sp>
            <p:nvSpPr>
              <p:cNvPr id="208" name="Rectangle : coins arrondis 207">
                <a:extLst>
                  <a:ext uri="{FF2B5EF4-FFF2-40B4-BE49-F238E27FC236}">
                    <a16:creationId xmlns:a16="http://schemas.microsoft.com/office/drawing/2014/main" id="{82A511CA-0D6A-E3AD-8883-8BD93B76D52B}"/>
                  </a:ext>
                </a:extLst>
              </p:cNvPr>
              <p:cNvSpPr/>
              <p:nvPr/>
            </p:nvSpPr>
            <p:spPr>
              <a:xfrm>
                <a:off x="2377671" y="1188675"/>
                <a:ext cx="7436653"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dirty="0">
                    <a:solidFill>
                      <a:srgbClr val="002060"/>
                    </a:solidFill>
                    <a:effectLst>
                      <a:outerShdw blurRad="50800" dist="38100" dir="2700000" algn="tl" rotWithShape="0">
                        <a:prstClr val="black">
                          <a:alpha val="40000"/>
                        </a:prstClr>
                      </a:outerShdw>
                    </a:effectLst>
                  </a:rPr>
                  <a:t>12.2 : Notification</a:t>
                </a:r>
              </a:p>
            </p:txBody>
          </p:sp>
          <p:cxnSp>
            <p:nvCxnSpPr>
              <p:cNvPr id="209" name="Connecteur droit avec flèche 208">
                <a:extLst>
                  <a:ext uri="{FF2B5EF4-FFF2-40B4-BE49-F238E27FC236}">
                    <a16:creationId xmlns:a16="http://schemas.microsoft.com/office/drawing/2014/main" id="{EFBD5BCE-E7CC-E4A6-F0AD-9423BB639182}"/>
                  </a:ext>
                </a:extLst>
              </p:cNvPr>
              <p:cNvCxnSpPr>
                <a:cxnSpLocks/>
              </p:cNvCxnSpPr>
              <p:nvPr/>
            </p:nvCxnSpPr>
            <p:spPr>
              <a:xfrm flipH="1">
                <a:off x="2347948" y="1548483"/>
                <a:ext cx="7496103" cy="10765"/>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grpSp>
        <p:sp>
          <p:nvSpPr>
            <p:cNvPr id="207" name="Triangle isocèle 206">
              <a:extLst>
                <a:ext uri="{FF2B5EF4-FFF2-40B4-BE49-F238E27FC236}">
                  <a16:creationId xmlns:a16="http://schemas.microsoft.com/office/drawing/2014/main" id="{743FCA0D-2214-C0E7-183E-2AEFBD3411DF}"/>
                </a:ext>
              </a:extLst>
            </p:cNvPr>
            <p:cNvSpPr/>
            <p:nvPr/>
          </p:nvSpPr>
          <p:spPr>
            <a:xfrm rot="16200000">
              <a:off x="2348565" y="2256756"/>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sp>
        <p:nvSpPr>
          <p:cNvPr id="199" name="Rectangle : coins arrondis 198">
            <a:extLst>
              <a:ext uri="{FF2B5EF4-FFF2-40B4-BE49-F238E27FC236}">
                <a16:creationId xmlns:a16="http://schemas.microsoft.com/office/drawing/2014/main" id="{6329B54D-5553-B930-CB22-D82D77388B75}"/>
              </a:ext>
            </a:extLst>
          </p:cNvPr>
          <p:cNvSpPr/>
          <p:nvPr/>
        </p:nvSpPr>
        <p:spPr>
          <a:xfrm>
            <a:off x="9802045" y="6308595"/>
            <a:ext cx="2283768" cy="4983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900" b="1" dirty="0">
                <a:solidFill>
                  <a:srgbClr val="002060"/>
                </a:solidFill>
                <a:effectLst>
                  <a:outerShdw blurRad="50800" dist="38100" dir="2700000" algn="tl" rotWithShape="0">
                    <a:prstClr val="black">
                      <a:alpha val="40000"/>
                    </a:prstClr>
                  </a:outerShdw>
                </a:effectLst>
              </a:rPr>
              <a:t>12.1: Suppression</a:t>
            </a:r>
          </a:p>
        </p:txBody>
      </p:sp>
      <p:grpSp>
        <p:nvGrpSpPr>
          <p:cNvPr id="200" name="Groupe 199">
            <a:extLst>
              <a:ext uri="{FF2B5EF4-FFF2-40B4-BE49-F238E27FC236}">
                <a16:creationId xmlns:a16="http://schemas.microsoft.com/office/drawing/2014/main" id="{5567A749-01D3-4B53-9C69-FC0B78425D63}"/>
              </a:ext>
            </a:extLst>
          </p:cNvPr>
          <p:cNvGrpSpPr/>
          <p:nvPr/>
        </p:nvGrpSpPr>
        <p:grpSpPr>
          <a:xfrm>
            <a:off x="9502739" y="6496264"/>
            <a:ext cx="430088" cy="235601"/>
            <a:chOff x="9939462" y="2705823"/>
            <a:chExt cx="430088" cy="235601"/>
          </a:xfrm>
        </p:grpSpPr>
        <p:cxnSp>
          <p:nvCxnSpPr>
            <p:cNvPr id="202" name="Connecteur droit 201">
              <a:extLst>
                <a:ext uri="{FF2B5EF4-FFF2-40B4-BE49-F238E27FC236}">
                  <a16:creationId xmlns:a16="http://schemas.microsoft.com/office/drawing/2014/main" id="{635ECDD0-C069-79E8-3350-09238FC8D59A}"/>
                </a:ext>
              </a:extLst>
            </p:cNvPr>
            <p:cNvCxnSpPr/>
            <p:nvPr/>
          </p:nvCxnSpPr>
          <p:spPr>
            <a:xfrm>
              <a:off x="9939462" y="2705823"/>
              <a:ext cx="43008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03" name="Triangle isocèle 202">
              <a:extLst>
                <a:ext uri="{FF2B5EF4-FFF2-40B4-BE49-F238E27FC236}">
                  <a16:creationId xmlns:a16="http://schemas.microsoft.com/office/drawing/2014/main" id="{1B7C9582-A95F-AE75-A77C-2FCBE61D96A7}"/>
                </a:ext>
              </a:extLst>
            </p:cNvPr>
            <p:cNvSpPr/>
            <p:nvPr/>
          </p:nvSpPr>
          <p:spPr>
            <a:xfrm rot="16200000">
              <a:off x="9935216" y="2801710"/>
              <a:ext cx="155420" cy="124007"/>
            </a:xfrm>
            <a:prstGeom prst="triangl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cxnSp>
          <p:nvCxnSpPr>
            <p:cNvPr id="204" name="Connecteur droit 203">
              <a:extLst>
                <a:ext uri="{FF2B5EF4-FFF2-40B4-BE49-F238E27FC236}">
                  <a16:creationId xmlns:a16="http://schemas.microsoft.com/office/drawing/2014/main" id="{44239516-3814-3371-7D89-21A2582F6967}"/>
                </a:ext>
              </a:extLst>
            </p:cNvPr>
            <p:cNvCxnSpPr>
              <a:cxnSpLocks/>
              <a:stCxn id="203" idx="3"/>
            </p:cNvCxnSpPr>
            <p:nvPr/>
          </p:nvCxnSpPr>
          <p:spPr>
            <a:xfrm flipV="1">
              <a:off x="10074930" y="2863713"/>
              <a:ext cx="294620" cy="1"/>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5" name="Connecteur droit 204">
              <a:extLst>
                <a:ext uri="{FF2B5EF4-FFF2-40B4-BE49-F238E27FC236}">
                  <a16:creationId xmlns:a16="http://schemas.microsoft.com/office/drawing/2014/main" id="{86596127-574A-4A09-92BD-4478D2C78327}"/>
                </a:ext>
              </a:extLst>
            </p:cNvPr>
            <p:cNvCxnSpPr>
              <a:cxnSpLocks/>
            </p:cNvCxnSpPr>
            <p:nvPr/>
          </p:nvCxnSpPr>
          <p:spPr>
            <a:xfrm flipV="1">
              <a:off x="10369550" y="2705823"/>
              <a:ext cx="0" cy="157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201" name="Connecteur droit 200">
            <a:extLst>
              <a:ext uri="{FF2B5EF4-FFF2-40B4-BE49-F238E27FC236}">
                <a16:creationId xmlns:a16="http://schemas.microsoft.com/office/drawing/2014/main" id="{FC08F2EE-8361-A817-3574-61509BCD49E7}"/>
              </a:ext>
            </a:extLst>
          </p:cNvPr>
          <p:cNvCxnSpPr>
            <a:cxnSpLocks/>
          </p:cNvCxnSpPr>
          <p:nvPr/>
        </p:nvCxnSpPr>
        <p:spPr>
          <a:xfrm flipV="1">
            <a:off x="160676" y="6192364"/>
            <a:ext cx="11899982" cy="10473"/>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4" name="Connecteur droit avec flèche 3">
            <a:extLst>
              <a:ext uri="{FF2B5EF4-FFF2-40B4-BE49-F238E27FC236}">
                <a16:creationId xmlns:a16="http://schemas.microsoft.com/office/drawing/2014/main" id="{16CC7176-8C4A-FB9A-8DF5-176A88DB7723}"/>
              </a:ext>
            </a:extLst>
          </p:cNvPr>
          <p:cNvCxnSpPr>
            <a:cxnSpLocks/>
          </p:cNvCxnSpPr>
          <p:nvPr/>
        </p:nvCxnSpPr>
        <p:spPr>
          <a:xfrm flipH="1">
            <a:off x="1902525" y="3413053"/>
            <a:ext cx="7491267" cy="27062"/>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833067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e 60">
            <a:extLst>
              <a:ext uri="{FF2B5EF4-FFF2-40B4-BE49-F238E27FC236}">
                <a16:creationId xmlns:a16="http://schemas.microsoft.com/office/drawing/2014/main" id="{81DB0353-7D5F-91E9-264C-B5FAC1CBC2F5}"/>
              </a:ext>
            </a:extLst>
          </p:cNvPr>
          <p:cNvGrpSpPr/>
          <p:nvPr/>
        </p:nvGrpSpPr>
        <p:grpSpPr>
          <a:xfrm>
            <a:off x="3537262" y="1692693"/>
            <a:ext cx="1861820" cy="2353678"/>
            <a:chOff x="3537262" y="1692693"/>
            <a:chExt cx="1861820" cy="2353678"/>
          </a:xfrm>
        </p:grpSpPr>
        <p:sp>
          <p:nvSpPr>
            <p:cNvPr id="7" name="Freeform 86">
              <a:extLst>
                <a:ext uri="{FF2B5EF4-FFF2-40B4-BE49-F238E27FC236}">
                  <a16:creationId xmlns:a16="http://schemas.microsoft.com/office/drawing/2014/main" id="{D1FF2CBD-13D9-5739-E226-FABBCCB2B4A2}"/>
                </a:ext>
              </a:extLst>
            </p:cNvPr>
            <p:cNvSpPr>
              <a:spLocks/>
            </p:cNvSpPr>
            <p:nvPr/>
          </p:nvSpPr>
          <p:spPr bwMode="auto">
            <a:xfrm>
              <a:off x="3636218" y="1692693"/>
              <a:ext cx="1733896" cy="1955170"/>
            </a:xfrm>
            <a:custGeom>
              <a:avLst/>
              <a:gdLst>
                <a:gd name="T0" fmla="*/ 1015 w 2005"/>
                <a:gd name="T1" fmla="*/ 0 h 2263"/>
                <a:gd name="T2" fmla="*/ 1045 w 2005"/>
                <a:gd name="T3" fmla="*/ 6 h 2263"/>
                <a:gd name="T4" fmla="*/ 1071 w 2005"/>
                <a:gd name="T5" fmla="*/ 16 h 2263"/>
                <a:gd name="T6" fmla="*/ 1930 w 2005"/>
                <a:gd name="T7" fmla="*/ 508 h 2263"/>
                <a:gd name="T8" fmla="*/ 1954 w 2005"/>
                <a:gd name="T9" fmla="*/ 526 h 2263"/>
                <a:gd name="T10" fmla="*/ 1973 w 2005"/>
                <a:gd name="T11" fmla="*/ 549 h 2263"/>
                <a:gd name="T12" fmla="*/ 1989 w 2005"/>
                <a:gd name="T13" fmla="*/ 576 h 2263"/>
                <a:gd name="T14" fmla="*/ 2000 w 2005"/>
                <a:gd name="T15" fmla="*/ 606 h 2263"/>
                <a:gd name="T16" fmla="*/ 2003 w 2005"/>
                <a:gd name="T17" fmla="*/ 632 h 2263"/>
                <a:gd name="T18" fmla="*/ 2005 w 2005"/>
                <a:gd name="T19" fmla="*/ 1624 h 2263"/>
                <a:gd name="T20" fmla="*/ 2001 w 2005"/>
                <a:gd name="T21" fmla="*/ 1652 h 2263"/>
                <a:gd name="T22" fmla="*/ 1992 w 2005"/>
                <a:gd name="T23" fmla="*/ 1680 h 2263"/>
                <a:gd name="T24" fmla="*/ 1977 w 2005"/>
                <a:gd name="T25" fmla="*/ 1707 h 2263"/>
                <a:gd name="T26" fmla="*/ 1957 w 2005"/>
                <a:gd name="T27" fmla="*/ 1730 h 2263"/>
                <a:gd name="T28" fmla="*/ 1934 w 2005"/>
                <a:gd name="T29" fmla="*/ 1747 h 2263"/>
                <a:gd name="T30" fmla="*/ 1077 w 2005"/>
                <a:gd name="T31" fmla="*/ 2245 h 2263"/>
                <a:gd name="T32" fmla="*/ 1050 w 2005"/>
                <a:gd name="T33" fmla="*/ 2257 h 2263"/>
                <a:gd name="T34" fmla="*/ 1020 w 2005"/>
                <a:gd name="T35" fmla="*/ 2263 h 2263"/>
                <a:gd name="T36" fmla="*/ 990 w 2005"/>
                <a:gd name="T37" fmla="*/ 2263 h 2263"/>
                <a:gd name="T38" fmla="*/ 960 w 2005"/>
                <a:gd name="T39" fmla="*/ 2257 h 2263"/>
                <a:gd name="T40" fmla="*/ 933 w 2005"/>
                <a:gd name="T41" fmla="*/ 2247 h 2263"/>
                <a:gd name="T42" fmla="*/ 74 w 2005"/>
                <a:gd name="T43" fmla="*/ 1753 h 2263"/>
                <a:gd name="T44" fmla="*/ 51 w 2005"/>
                <a:gd name="T45" fmla="*/ 1735 h 2263"/>
                <a:gd name="T46" fmla="*/ 31 w 2005"/>
                <a:gd name="T47" fmla="*/ 1712 h 2263"/>
                <a:gd name="T48" fmla="*/ 16 w 2005"/>
                <a:gd name="T49" fmla="*/ 1685 h 2263"/>
                <a:gd name="T50" fmla="*/ 5 w 2005"/>
                <a:gd name="T51" fmla="*/ 1657 h 2263"/>
                <a:gd name="T52" fmla="*/ 1 w 2005"/>
                <a:gd name="T53" fmla="*/ 1629 h 2263"/>
                <a:gd name="T54" fmla="*/ 0 w 2005"/>
                <a:gd name="T55" fmla="*/ 639 h 2263"/>
                <a:gd name="T56" fmla="*/ 3 w 2005"/>
                <a:gd name="T57" fmla="*/ 611 h 2263"/>
                <a:gd name="T58" fmla="*/ 12 w 2005"/>
                <a:gd name="T59" fmla="*/ 581 h 2263"/>
                <a:gd name="T60" fmla="*/ 28 w 2005"/>
                <a:gd name="T61" fmla="*/ 554 h 2263"/>
                <a:gd name="T62" fmla="*/ 47 w 2005"/>
                <a:gd name="T63" fmla="*/ 531 h 2263"/>
                <a:gd name="T64" fmla="*/ 70 w 2005"/>
                <a:gd name="T65" fmla="*/ 514 h 2263"/>
                <a:gd name="T66" fmla="*/ 928 w 2005"/>
                <a:gd name="T67" fmla="*/ 16 h 2263"/>
                <a:gd name="T68" fmla="*/ 954 w 2005"/>
                <a:gd name="T69" fmla="*/ 6 h 2263"/>
                <a:gd name="T70" fmla="*/ 983 w 2005"/>
                <a:gd name="T71" fmla="*/ 0 h 2263"/>
                <a:gd name="T72" fmla="*/ 1015 w 2005"/>
                <a:gd name="T73"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5" h="2263">
                  <a:moveTo>
                    <a:pt x="1015" y="0"/>
                  </a:moveTo>
                  <a:lnTo>
                    <a:pt x="1045" y="6"/>
                  </a:lnTo>
                  <a:lnTo>
                    <a:pt x="1071" y="16"/>
                  </a:lnTo>
                  <a:lnTo>
                    <a:pt x="1930" y="508"/>
                  </a:lnTo>
                  <a:lnTo>
                    <a:pt x="1954" y="526"/>
                  </a:lnTo>
                  <a:lnTo>
                    <a:pt x="1973" y="549"/>
                  </a:lnTo>
                  <a:lnTo>
                    <a:pt x="1989" y="576"/>
                  </a:lnTo>
                  <a:lnTo>
                    <a:pt x="2000" y="606"/>
                  </a:lnTo>
                  <a:lnTo>
                    <a:pt x="2003" y="632"/>
                  </a:lnTo>
                  <a:lnTo>
                    <a:pt x="2005" y="1624"/>
                  </a:lnTo>
                  <a:lnTo>
                    <a:pt x="2001" y="1652"/>
                  </a:lnTo>
                  <a:lnTo>
                    <a:pt x="1992" y="1680"/>
                  </a:lnTo>
                  <a:lnTo>
                    <a:pt x="1977" y="1707"/>
                  </a:lnTo>
                  <a:lnTo>
                    <a:pt x="1957" y="1730"/>
                  </a:lnTo>
                  <a:lnTo>
                    <a:pt x="1934" y="1747"/>
                  </a:lnTo>
                  <a:lnTo>
                    <a:pt x="1077" y="2245"/>
                  </a:lnTo>
                  <a:lnTo>
                    <a:pt x="1050" y="2257"/>
                  </a:lnTo>
                  <a:lnTo>
                    <a:pt x="1020" y="2263"/>
                  </a:lnTo>
                  <a:lnTo>
                    <a:pt x="990" y="2263"/>
                  </a:lnTo>
                  <a:lnTo>
                    <a:pt x="960" y="2257"/>
                  </a:lnTo>
                  <a:lnTo>
                    <a:pt x="933" y="2247"/>
                  </a:lnTo>
                  <a:lnTo>
                    <a:pt x="74" y="1753"/>
                  </a:lnTo>
                  <a:lnTo>
                    <a:pt x="51" y="1735"/>
                  </a:lnTo>
                  <a:lnTo>
                    <a:pt x="31" y="1712"/>
                  </a:lnTo>
                  <a:lnTo>
                    <a:pt x="16" y="1685"/>
                  </a:lnTo>
                  <a:lnTo>
                    <a:pt x="5" y="1657"/>
                  </a:lnTo>
                  <a:lnTo>
                    <a:pt x="1" y="1629"/>
                  </a:lnTo>
                  <a:lnTo>
                    <a:pt x="0" y="639"/>
                  </a:lnTo>
                  <a:lnTo>
                    <a:pt x="3" y="611"/>
                  </a:lnTo>
                  <a:lnTo>
                    <a:pt x="12" y="581"/>
                  </a:lnTo>
                  <a:lnTo>
                    <a:pt x="28" y="554"/>
                  </a:lnTo>
                  <a:lnTo>
                    <a:pt x="47" y="531"/>
                  </a:lnTo>
                  <a:lnTo>
                    <a:pt x="70" y="514"/>
                  </a:lnTo>
                  <a:lnTo>
                    <a:pt x="928" y="16"/>
                  </a:lnTo>
                  <a:lnTo>
                    <a:pt x="954" y="6"/>
                  </a:lnTo>
                  <a:lnTo>
                    <a:pt x="983" y="0"/>
                  </a:lnTo>
                  <a:lnTo>
                    <a:pt x="1015"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60" name="Groupe 59">
              <a:extLst>
                <a:ext uri="{FF2B5EF4-FFF2-40B4-BE49-F238E27FC236}">
                  <a16:creationId xmlns:a16="http://schemas.microsoft.com/office/drawing/2014/main" id="{DF321884-3310-519B-A7C6-6270E4BFCD5A}"/>
                </a:ext>
              </a:extLst>
            </p:cNvPr>
            <p:cNvGrpSpPr/>
            <p:nvPr/>
          </p:nvGrpSpPr>
          <p:grpSpPr>
            <a:xfrm>
              <a:off x="3537262" y="1945990"/>
              <a:ext cx="1861820" cy="2100381"/>
              <a:chOff x="3537262" y="1945990"/>
              <a:chExt cx="1861820" cy="2100381"/>
            </a:xfrm>
          </p:grpSpPr>
          <p:sp>
            <p:nvSpPr>
              <p:cNvPr id="9" name="!!Shape2">
                <a:extLst>
                  <a:ext uri="{FF2B5EF4-FFF2-40B4-BE49-F238E27FC236}">
                    <a16:creationId xmlns:a16="http://schemas.microsoft.com/office/drawing/2014/main" id="{0DE84941-A34B-E0F5-F401-DA4B582CFA31}"/>
                  </a:ext>
                </a:extLst>
              </p:cNvPr>
              <p:cNvSpPr>
                <a:spLocks/>
              </p:cNvSpPr>
              <p:nvPr/>
            </p:nvSpPr>
            <p:spPr bwMode="auto">
              <a:xfrm>
                <a:off x="3537262" y="1945990"/>
                <a:ext cx="1861820" cy="2100381"/>
              </a:xfrm>
              <a:custGeom>
                <a:avLst/>
                <a:gdLst>
                  <a:gd name="T0" fmla="*/ 1091 w 2154"/>
                  <a:gd name="T1" fmla="*/ 0 h 2429"/>
                  <a:gd name="T2" fmla="*/ 1123 w 2154"/>
                  <a:gd name="T3" fmla="*/ 7 h 2429"/>
                  <a:gd name="T4" fmla="*/ 1151 w 2154"/>
                  <a:gd name="T5" fmla="*/ 18 h 2429"/>
                  <a:gd name="T6" fmla="*/ 2074 w 2154"/>
                  <a:gd name="T7" fmla="*/ 547 h 2429"/>
                  <a:gd name="T8" fmla="*/ 2097 w 2154"/>
                  <a:gd name="T9" fmla="*/ 566 h 2429"/>
                  <a:gd name="T10" fmla="*/ 2118 w 2154"/>
                  <a:gd name="T11" fmla="*/ 591 h 2429"/>
                  <a:gd name="T12" fmla="*/ 2136 w 2154"/>
                  <a:gd name="T13" fmla="*/ 620 h 2429"/>
                  <a:gd name="T14" fmla="*/ 2147 w 2154"/>
                  <a:gd name="T15" fmla="*/ 650 h 2429"/>
                  <a:gd name="T16" fmla="*/ 2150 w 2154"/>
                  <a:gd name="T17" fmla="*/ 680 h 2429"/>
                  <a:gd name="T18" fmla="*/ 2154 w 2154"/>
                  <a:gd name="T19" fmla="*/ 1744 h 2429"/>
                  <a:gd name="T20" fmla="*/ 2150 w 2154"/>
                  <a:gd name="T21" fmla="*/ 1774 h 2429"/>
                  <a:gd name="T22" fmla="*/ 2139 w 2154"/>
                  <a:gd name="T23" fmla="*/ 1804 h 2429"/>
                  <a:gd name="T24" fmla="*/ 2122 w 2154"/>
                  <a:gd name="T25" fmla="*/ 1834 h 2429"/>
                  <a:gd name="T26" fmla="*/ 2100 w 2154"/>
                  <a:gd name="T27" fmla="*/ 1859 h 2429"/>
                  <a:gd name="T28" fmla="*/ 2077 w 2154"/>
                  <a:gd name="T29" fmla="*/ 1876 h 2429"/>
                  <a:gd name="T30" fmla="*/ 1156 w 2154"/>
                  <a:gd name="T31" fmla="*/ 2411 h 2429"/>
                  <a:gd name="T32" fmla="*/ 1128 w 2154"/>
                  <a:gd name="T33" fmla="*/ 2423 h 2429"/>
                  <a:gd name="T34" fmla="*/ 1096 w 2154"/>
                  <a:gd name="T35" fmla="*/ 2429 h 2429"/>
                  <a:gd name="T36" fmla="*/ 1062 w 2154"/>
                  <a:gd name="T37" fmla="*/ 2429 h 2429"/>
                  <a:gd name="T38" fmla="*/ 1031 w 2154"/>
                  <a:gd name="T39" fmla="*/ 2423 h 2429"/>
                  <a:gd name="T40" fmla="*/ 1002 w 2154"/>
                  <a:gd name="T41" fmla="*/ 2411 h 2429"/>
                  <a:gd name="T42" fmla="*/ 79 w 2154"/>
                  <a:gd name="T43" fmla="*/ 1882 h 2429"/>
                  <a:gd name="T44" fmla="*/ 56 w 2154"/>
                  <a:gd name="T45" fmla="*/ 1864 h 2429"/>
                  <a:gd name="T46" fmla="*/ 35 w 2154"/>
                  <a:gd name="T47" fmla="*/ 1839 h 2429"/>
                  <a:gd name="T48" fmla="*/ 17 w 2154"/>
                  <a:gd name="T49" fmla="*/ 1811 h 2429"/>
                  <a:gd name="T50" fmla="*/ 7 w 2154"/>
                  <a:gd name="T51" fmla="*/ 1779 h 2429"/>
                  <a:gd name="T52" fmla="*/ 3 w 2154"/>
                  <a:gd name="T53" fmla="*/ 1749 h 2429"/>
                  <a:gd name="T54" fmla="*/ 0 w 2154"/>
                  <a:gd name="T55" fmla="*/ 687 h 2429"/>
                  <a:gd name="T56" fmla="*/ 3 w 2154"/>
                  <a:gd name="T57" fmla="*/ 655 h 2429"/>
                  <a:gd name="T58" fmla="*/ 14 w 2154"/>
                  <a:gd name="T59" fmla="*/ 625 h 2429"/>
                  <a:gd name="T60" fmla="*/ 31 w 2154"/>
                  <a:gd name="T61" fmla="*/ 597 h 2429"/>
                  <a:gd name="T62" fmla="*/ 53 w 2154"/>
                  <a:gd name="T63" fmla="*/ 572 h 2429"/>
                  <a:gd name="T64" fmla="*/ 76 w 2154"/>
                  <a:gd name="T65" fmla="*/ 552 h 2429"/>
                  <a:gd name="T66" fmla="*/ 997 w 2154"/>
                  <a:gd name="T67" fmla="*/ 18 h 2429"/>
                  <a:gd name="T68" fmla="*/ 1025 w 2154"/>
                  <a:gd name="T69" fmla="*/ 7 h 2429"/>
                  <a:gd name="T70" fmla="*/ 1057 w 2154"/>
                  <a:gd name="T71" fmla="*/ 0 h 2429"/>
                  <a:gd name="T72" fmla="*/ 1091 w 2154"/>
                  <a:gd name="T73" fmla="*/ 0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9">
                    <a:moveTo>
                      <a:pt x="1091" y="0"/>
                    </a:moveTo>
                    <a:lnTo>
                      <a:pt x="1123" y="7"/>
                    </a:lnTo>
                    <a:lnTo>
                      <a:pt x="1151" y="18"/>
                    </a:lnTo>
                    <a:lnTo>
                      <a:pt x="2074" y="547"/>
                    </a:lnTo>
                    <a:lnTo>
                      <a:pt x="2097" y="566"/>
                    </a:lnTo>
                    <a:lnTo>
                      <a:pt x="2118" y="591"/>
                    </a:lnTo>
                    <a:lnTo>
                      <a:pt x="2136" y="620"/>
                    </a:lnTo>
                    <a:lnTo>
                      <a:pt x="2147" y="650"/>
                    </a:lnTo>
                    <a:lnTo>
                      <a:pt x="2150" y="680"/>
                    </a:lnTo>
                    <a:lnTo>
                      <a:pt x="2154" y="1744"/>
                    </a:lnTo>
                    <a:lnTo>
                      <a:pt x="2150" y="1774"/>
                    </a:lnTo>
                    <a:lnTo>
                      <a:pt x="2139" y="1804"/>
                    </a:lnTo>
                    <a:lnTo>
                      <a:pt x="2122" y="1834"/>
                    </a:lnTo>
                    <a:lnTo>
                      <a:pt x="2100" y="1859"/>
                    </a:lnTo>
                    <a:lnTo>
                      <a:pt x="2077" y="1876"/>
                    </a:lnTo>
                    <a:lnTo>
                      <a:pt x="1156" y="2411"/>
                    </a:lnTo>
                    <a:lnTo>
                      <a:pt x="1128" y="2423"/>
                    </a:lnTo>
                    <a:lnTo>
                      <a:pt x="1096" y="2429"/>
                    </a:lnTo>
                    <a:lnTo>
                      <a:pt x="1062" y="2429"/>
                    </a:lnTo>
                    <a:lnTo>
                      <a:pt x="1031" y="2423"/>
                    </a:lnTo>
                    <a:lnTo>
                      <a:pt x="1002" y="2411"/>
                    </a:lnTo>
                    <a:lnTo>
                      <a:pt x="79" y="1882"/>
                    </a:lnTo>
                    <a:lnTo>
                      <a:pt x="56" y="1864"/>
                    </a:lnTo>
                    <a:lnTo>
                      <a:pt x="35" y="1839"/>
                    </a:lnTo>
                    <a:lnTo>
                      <a:pt x="17" y="1811"/>
                    </a:lnTo>
                    <a:lnTo>
                      <a:pt x="7" y="1779"/>
                    </a:lnTo>
                    <a:lnTo>
                      <a:pt x="3" y="1749"/>
                    </a:lnTo>
                    <a:lnTo>
                      <a:pt x="0" y="687"/>
                    </a:lnTo>
                    <a:lnTo>
                      <a:pt x="3" y="655"/>
                    </a:lnTo>
                    <a:lnTo>
                      <a:pt x="14" y="625"/>
                    </a:lnTo>
                    <a:lnTo>
                      <a:pt x="31" y="597"/>
                    </a:lnTo>
                    <a:lnTo>
                      <a:pt x="53" y="572"/>
                    </a:lnTo>
                    <a:lnTo>
                      <a:pt x="76" y="552"/>
                    </a:lnTo>
                    <a:lnTo>
                      <a:pt x="997" y="18"/>
                    </a:lnTo>
                    <a:lnTo>
                      <a:pt x="1025" y="7"/>
                    </a:lnTo>
                    <a:lnTo>
                      <a:pt x="1057" y="0"/>
                    </a:lnTo>
                    <a:lnTo>
                      <a:pt x="1091"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57" name="Groupe 56">
                <a:extLst>
                  <a:ext uri="{FF2B5EF4-FFF2-40B4-BE49-F238E27FC236}">
                    <a16:creationId xmlns:a16="http://schemas.microsoft.com/office/drawing/2014/main" id="{A4121244-73A0-0FE1-753E-959D0ADC5A61}"/>
                  </a:ext>
                </a:extLst>
              </p:cNvPr>
              <p:cNvGrpSpPr/>
              <p:nvPr/>
            </p:nvGrpSpPr>
            <p:grpSpPr>
              <a:xfrm>
                <a:off x="4026459" y="2459938"/>
                <a:ext cx="917945" cy="1035497"/>
                <a:chOff x="4026459" y="2459938"/>
                <a:chExt cx="917945" cy="1035497"/>
              </a:xfrm>
            </p:grpSpPr>
            <p:sp>
              <p:nvSpPr>
                <p:cNvPr id="11" name="Freeform 14">
                  <a:extLst>
                    <a:ext uri="{FF2B5EF4-FFF2-40B4-BE49-F238E27FC236}">
                      <a16:creationId xmlns:a16="http://schemas.microsoft.com/office/drawing/2014/main" id="{0955977D-1C18-859C-954E-B447DC347278}"/>
                    </a:ext>
                  </a:extLst>
                </p:cNvPr>
                <p:cNvSpPr>
                  <a:spLocks/>
                </p:cNvSpPr>
                <p:nvPr/>
              </p:nvSpPr>
              <p:spPr bwMode="auto">
                <a:xfrm>
                  <a:off x="4026459" y="2459938"/>
                  <a:ext cx="917945" cy="1035497"/>
                </a:xfrm>
                <a:custGeom>
                  <a:avLst/>
                  <a:gdLst>
                    <a:gd name="T0" fmla="*/ 528 w 1061"/>
                    <a:gd name="T1" fmla="*/ 0 h 1198"/>
                    <a:gd name="T2" fmla="*/ 549 w 1061"/>
                    <a:gd name="T3" fmla="*/ 3 h 1198"/>
                    <a:gd name="T4" fmla="*/ 567 w 1061"/>
                    <a:gd name="T5" fmla="*/ 8 h 1198"/>
                    <a:gd name="T6" fmla="*/ 1022 w 1061"/>
                    <a:gd name="T7" fmla="*/ 270 h 1198"/>
                    <a:gd name="T8" fmla="*/ 1036 w 1061"/>
                    <a:gd name="T9" fmla="*/ 281 h 1198"/>
                    <a:gd name="T10" fmla="*/ 1049 w 1061"/>
                    <a:gd name="T11" fmla="*/ 299 h 1198"/>
                    <a:gd name="T12" fmla="*/ 1056 w 1061"/>
                    <a:gd name="T13" fmla="*/ 316 h 1198"/>
                    <a:gd name="T14" fmla="*/ 1059 w 1061"/>
                    <a:gd name="T15" fmla="*/ 336 h 1198"/>
                    <a:gd name="T16" fmla="*/ 1061 w 1061"/>
                    <a:gd name="T17" fmla="*/ 860 h 1198"/>
                    <a:gd name="T18" fmla="*/ 1058 w 1061"/>
                    <a:gd name="T19" fmla="*/ 878 h 1198"/>
                    <a:gd name="T20" fmla="*/ 1051 w 1061"/>
                    <a:gd name="T21" fmla="*/ 897 h 1198"/>
                    <a:gd name="T22" fmla="*/ 1038 w 1061"/>
                    <a:gd name="T23" fmla="*/ 913 h 1198"/>
                    <a:gd name="T24" fmla="*/ 1024 w 1061"/>
                    <a:gd name="T25" fmla="*/ 925 h 1198"/>
                    <a:gd name="T26" fmla="*/ 571 w 1061"/>
                    <a:gd name="T27" fmla="*/ 1189 h 1198"/>
                    <a:gd name="T28" fmla="*/ 553 w 1061"/>
                    <a:gd name="T29" fmla="*/ 1196 h 1198"/>
                    <a:gd name="T30" fmla="*/ 532 w 1061"/>
                    <a:gd name="T31" fmla="*/ 1198 h 1198"/>
                    <a:gd name="T32" fmla="*/ 512 w 1061"/>
                    <a:gd name="T33" fmla="*/ 1196 h 1198"/>
                    <a:gd name="T34" fmla="*/ 494 w 1061"/>
                    <a:gd name="T35" fmla="*/ 1189 h 1198"/>
                    <a:gd name="T36" fmla="*/ 39 w 1061"/>
                    <a:gd name="T37" fmla="*/ 929 h 1198"/>
                    <a:gd name="T38" fmla="*/ 25 w 1061"/>
                    <a:gd name="T39" fmla="*/ 916 h 1198"/>
                    <a:gd name="T40" fmla="*/ 13 w 1061"/>
                    <a:gd name="T41" fmla="*/ 901 h 1198"/>
                    <a:gd name="T42" fmla="*/ 4 w 1061"/>
                    <a:gd name="T43" fmla="*/ 881 h 1198"/>
                    <a:gd name="T44" fmla="*/ 0 w 1061"/>
                    <a:gd name="T45" fmla="*/ 862 h 1198"/>
                    <a:gd name="T46" fmla="*/ 0 w 1061"/>
                    <a:gd name="T47" fmla="*/ 338 h 1198"/>
                    <a:gd name="T48" fmla="*/ 2 w 1061"/>
                    <a:gd name="T49" fmla="*/ 320 h 1198"/>
                    <a:gd name="T50" fmla="*/ 11 w 1061"/>
                    <a:gd name="T51" fmla="*/ 300 h 1198"/>
                    <a:gd name="T52" fmla="*/ 23 w 1061"/>
                    <a:gd name="T53" fmla="*/ 285 h 1198"/>
                    <a:gd name="T54" fmla="*/ 37 w 1061"/>
                    <a:gd name="T55" fmla="*/ 272 h 1198"/>
                    <a:gd name="T56" fmla="*/ 491 w 1061"/>
                    <a:gd name="T57" fmla="*/ 10 h 1198"/>
                    <a:gd name="T58" fmla="*/ 509 w 1061"/>
                    <a:gd name="T59" fmla="*/ 3 h 1198"/>
                    <a:gd name="T60" fmla="*/ 528 w 1061"/>
                    <a:gd name="T61"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1" h="1198">
                      <a:moveTo>
                        <a:pt x="528" y="0"/>
                      </a:moveTo>
                      <a:lnTo>
                        <a:pt x="549" y="3"/>
                      </a:lnTo>
                      <a:lnTo>
                        <a:pt x="567" y="8"/>
                      </a:lnTo>
                      <a:lnTo>
                        <a:pt x="1022" y="270"/>
                      </a:lnTo>
                      <a:lnTo>
                        <a:pt x="1036" y="281"/>
                      </a:lnTo>
                      <a:lnTo>
                        <a:pt x="1049" y="299"/>
                      </a:lnTo>
                      <a:lnTo>
                        <a:pt x="1056" y="316"/>
                      </a:lnTo>
                      <a:lnTo>
                        <a:pt x="1059" y="336"/>
                      </a:lnTo>
                      <a:lnTo>
                        <a:pt x="1061" y="860"/>
                      </a:lnTo>
                      <a:lnTo>
                        <a:pt x="1058" y="878"/>
                      </a:lnTo>
                      <a:lnTo>
                        <a:pt x="1051" y="897"/>
                      </a:lnTo>
                      <a:lnTo>
                        <a:pt x="1038" y="913"/>
                      </a:lnTo>
                      <a:lnTo>
                        <a:pt x="1024" y="925"/>
                      </a:lnTo>
                      <a:lnTo>
                        <a:pt x="571" y="1189"/>
                      </a:lnTo>
                      <a:lnTo>
                        <a:pt x="553" y="1196"/>
                      </a:lnTo>
                      <a:lnTo>
                        <a:pt x="532" y="1198"/>
                      </a:lnTo>
                      <a:lnTo>
                        <a:pt x="512" y="1196"/>
                      </a:lnTo>
                      <a:lnTo>
                        <a:pt x="494" y="1189"/>
                      </a:lnTo>
                      <a:lnTo>
                        <a:pt x="39" y="929"/>
                      </a:lnTo>
                      <a:lnTo>
                        <a:pt x="25" y="916"/>
                      </a:lnTo>
                      <a:lnTo>
                        <a:pt x="13" y="901"/>
                      </a:lnTo>
                      <a:lnTo>
                        <a:pt x="4" y="881"/>
                      </a:lnTo>
                      <a:lnTo>
                        <a:pt x="0" y="862"/>
                      </a:lnTo>
                      <a:lnTo>
                        <a:pt x="0" y="338"/>
                      </a:lnTo>
                      <a:lnTo>
                        <a:pt x="2" y="320"/>
                      </a:lnTo>
                      <a:lnTo>
                        <a:pt x="11" y="300"/>
                      </a:lnTo>
                      <a:lnTo>
                        <a:pt x="23" y="285"/>
                      </a:lnTo>
                      <a:lnTo>
                        <a:pt x="37" y="272"/>
                      </a:lnTo>
                      <a:lnTo>
                        <a:pt x="491" y="10"/>
                      </a:lnTo>
                      <a:lnTo>
                        <a:pt x="509" y="3"/>
                      </a:lnTo>
                      <a:lnTo>
                        <a:pt x="528"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5" name="TextBox 24">
                  <a:extLst>
                    <a:ext uri="{FF2B5EF4-FFF2-40B4-BE49-F238E27FC236}">
                      <a16:creationId xmlns:a16="http://schemas.microsoft.com/office/drawing/2014/main" id="{BA89E759-E6EF-AE7F-E619-57AEB024867D}"/>
                    </a:ext>
                  </a:extLst>
                </p:cNvPr>
                <p:cNvSpPr txBox="1"/>
                <p:nvPr/>
              </p:nvSpPr>
              <p:spPr>
                <a:xfrm>
                  <a:off x="4100731" y="2654520"/>
                  <a:ext cx="774572"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02</a:t>
                  </a:r>
                </a:p>
              </p:txBody>
            </p:sp>
          </p:grpSp>
        </p:grpSp>
      </p:grpSp>
      <p:grpSp>
        <p:nvGrpSpPr>
          <p:cNvPr id="63" name="Groupe 62">
            <a:extLst>
              <a:ext uri="{FF2B5EF4-FFF2-40B4-BE49-F238E27FC236}">
                <a16:creationId xmlns:a16="http://schemas.microsoft.com/office/drawing/2014/main" id="{573684AC-9704-1521-DCE1-8C1E3D623C5D}"/>
              </a:ext>
            </a:extLst>
          </p:cNvPr>
          <p:cNvGrpSpPr/>
          <p:nvPr/>
        </p:nvGrpSpPr>
        <p:grpSpPr>
          <a:xfrm>
            <a:off x="3824228" y="3940014"/>
            <a:ext cx="2130189" cy="2189451"/>
            <a:chOff x="3824228" y="3940014"/>
            <a:chExt cx="2130189" cy="2189451"/>
          </a:xfrm>
        </p:grpSpPr>
        <p:sp>
          <p:nvSpPr>
            <p:cNvPr id="5" name="Freeform 83">
              <a:extLst>
                <a:ext uri="{FF2B5EF4-FFF2-40B4-BE49-F238E27FC236}">
                  <a16:creationId xmlns:a16="http://schemas.microsoft.com/office/drawing/2014/main" id="{D7A59AF6-7E03-CAA1-E134-630DEB5D78F9}"/>
                </a:ext>
              </a:extLst>
            </p:cNvPr>
            <p:cNvSpPr>
              <a:spLocks/>
            </p:cNvSpPr>
            <p:nvPr/>
          </p:nvSpPr>
          <p:spPr bwMode="auto">
            <a:xfrm>
              <a:off x="4201506" y="3940014"/>
              <a:ext cx="1752911" cy="1975914"/>
            </a:xfrm>
            <a:custGeom>
              <a:avLst/>
              <a:gdLst>
                <a:gd name="T0" fmla="*/ 1026 w 2029"/>
                <a:gd name="T1" fmla="*/ 0 h 2285"/>
                <a:gd name="T2" fmla="*/ 1056 w 2029"/>
                <a:gd name="T3" fmla="*/ 5 h 2285"/>
                <a:gd name="T4" fmla="*/ 1083 w 2029"/>
                <a:gd name="T5" fmla="*/ 16 h 2285"/>
                <a:gd name="T6" fmla="*/ 1952 w 2029"/>
                <a:gd name="T7" fmla="*/ 513 h 2285"/>
                <a:gd name="T8" fmla="*/ 1975 w 2029"/>
                <a:gd name="T9" fmla="*/ 531 h 2285"/>
                <a:gd name="T10" fmla="*/ 1995 w 2029"/>
                <a:gd name="T11" fmla="*/ 554 h 2285"/>
                <a:gd name="T12" fmla="*/ 2011 w 2029"/>
                <a:gd name="T13" fmla="*/ 582 h 2285"/>
                <a:gd name="T14" fmla="*/ 2021 w 2029"/>
                <a:gd name="T15" fmla="*/ 610 h 2285"/>
                <a:gd name="T16" fmla="*/ 2025 w 2029"/>
                <a:gd name="T17" fmla="*/ 639 h 2285"/>
                <a:gd name="T18" fmla="*/ 2029 w 2029"/>
                <a:gd name="T19" fmla="*/ 1641 h 2285"/>
                <a:gd name="T20" fmla="*/ 2025 w 2029"/>
                <a:gd name="T21" fmla="*/ 1669 h 2285"/>
                <a:gd name="T22" fmla="*/ 2014 w 2029"/>
                <a:gd name="T23" fmla="*/ 1697 h 2285"/>
                <a:gd name="T24" fmla="*/ 1998 w 2029"/>
                <a:gd name="T25" fmla="*/ 1726 h 2285"/>
                <a:gd name="T26" fmla="*/ 1979 w 2029"/>
                <a:gd name="T27" fmla="*/ 1749 h 2285"/>
                <a:gd name="T28" fmla="*/ 1956 w 2029"/>
                <a:gd name="T29" fmla="*/ 1766 h 2285"/>
                <a:gd name="T30" fmla="*/ 1090 w 2029"/>
                <a:gd name="T31" fmla="*/ 2269 h 2285"/>
                <a:gd name="T32" fmla="*/ 1063 w 2029"/>
                <a:gd name="T33" fmla="*/ 2280 h 2285"/>
                <a:gd name="T34" fmla="*/ 1033 w 2029"/>
                <a:gd name="T35" fmla="*/ 2285 h 2285"/>
                <a:gd name="T36" fmla="*/ 1001 w 2029"/>
                <a:gd name="T37" fmla="*/ 2285 h 2285"/>
                <a:gd name="T38" fmla="*/ 971 w 2029"/>
                <a:gd name="T39" fmla="*/ 2280 h 2285"/>
                <a:gd name="T40" fmla="*/ 944 w 2029"/>
                <a:gd name="T41" fmla="*/ 2269 h 2285"/>
                <a:gd name="T42" fmla="*/ 75 w 2029"/>
                <a:gd name="T43" fmla="*/ 1772 h 2285"/>
                <a:gd name="T44" fmla="*/ 52 w 2029"/>
                <a:gd name="T45" fmla="*/ 1754 h 2285"/>
                <a:gd name="T46" fmla="*/ 32 w 2029"/>
                <a:gd name="T47" fmla="*/ 1731 h 2285"/>
                <a:gd name="T48" fmla="*/ 16 w 2029"/>
                <a:gd name="T49" fmla="*/ 1703 h 2285"/>
                <a:gd name="T50" fmla="*/ 6 w 2029"/>
                <a:gd name="T51" fmla="*/ 1674 h 2285"/>
                <a:gd name="T52" fmla="*/ 2 w 2029"/>
                <a:gd name="T53" fmla="*/ 1646 h 2285"/>
                <a:gd name="T54" fmla="*/ 0 w 2029"/>
                <a:gd name="T55" fmla="*/ 644 h 2285"/>
                <a:gd name="T56" fmla="*/ 4 w 2029"/>
                <a:gd name="T57" fmla="*/ 616 h 2285"/>
                <a:gd name="T58" fmla="*/ 13 w 2029"/>
                <a:gd name="T59" fmla="*/ 587 h 2285"/>
                <a:gd name="T60" fmla="*/ 29 w 2029"/>
                <a:gd name="T61" fmla="*/ 559 h 2285"/>
                <a:gd name="T62" fmla="*/ 48 w 2029"/>
                <a:gd name="T63" fmla="*/ 536 h 2285"/>
                <a:gd name="T64" fmla="*/ 71 w 2029"/>
                <a:gd name="T65" fmla="*/ 518 h 2285"/>
                <a:gd name="T66" fmla="*/ 937 w 2029"/>
                <a:gd name="T67" fmla="*/ 16 h 2285"/>
                <a:gd name="T68" fmla="*/ 964 w 2029"/>
                <a:gd name="T69" fmla="*/ 5 h 2285"/>
                <a:gd name="T70" fmla="*/ 994 w 2029"/>
                <a:gd name="T71" fmla="*/ 0 h 2285"/>
                <a:gd name="T72" fmla="*/ 1026 w 2029"/>
                <a:gd name="T73"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29" h="2285">
                  <a:moveTo>
                    <a:pt x="1026" y="0"/>
                  </a:moveTo>
                  <a:lnTo>
                    <a:pt x="1056" y="5"/>
                  </a:lnTo>
                  <a:lnTo>
                    <a:pt x="1083" y="16"/>
                  </a:lnTo>
                  <a:lnTo>
                    <a:pt x="1952" y="513"/>
                  </a:lnTo>
                  <a:lnTo>
                    <a:pt x="1975" y="531"/>
                  </a:lnTo>
                  <a:lnTo>
                    <a:pt x="1995" y="554"/>
                  </a:lnTo>
                  <a:lnTo>
                    <a:pt x="2011" y="582"/>
                  </a:lnTo>
                  <a:lnTo>
                    <a:pt x="2021" y="610"/>
                  </a:lnTo>
                  <a:lnTo>
                    <a:pt x="2025" y="639"/>
                  </a:lnTo>
                  <a:lnTo>
                    <a:pt x="2029" y="1641"/>
                  </a:lnTo>
                  <a:lnTo>
                    <a:pt x="2025" y="1669"/>
                  </a:lnTo>
                  <a:lnTo>
                    <a:pt x="2014" y="1697"/>
                  </a:lnTo>
                  <a:lnTo>
                    <a:pt x="1998" y="1726"/>
                  </a:lnTo>
                  <a:lnTo>
                    <a:pt x="1979" y="1749"/>
                  </a:lnTo>
                  <a:lnTo>
                    <a:pt x="1956" y="1766"/>
                  </a:lnTo>
                  <a:lnTo>
                    <a:pt x="1090" y="2269"/>
                  </a:lnTo>
                  <a:lnTo>
                    <a:pt x="1063" y="2280"/>
                  </a:lnTo>
                  <a:lnTo>
                    <a:pt x="1033" y="2285"/>
                  </a:lnTo>
                  <a:lnTo>
                    <a:pt x="1001" y="2285"/>
                  </a:lnTo>
                  <a:lnTo>
                    <a:pt x="971" y="2280"/>
                  </a:lnTo>
                  <a:lnTo>
                    <a:pt x="944" y="2269"/>
                  </a:lnTo>
                  <a:lnTo>
                    <a:pt x="75" y="1772"/>
                  </a:lnTo>
                  <a:lnTo>
                    <a:pt x="52" y="1754"/>
                  </a:lnTo>
                  <a:lnTo>
                    <a:pt x="32" y="1731"/>
                  </a:lnTo>
                  <a:lnTo>
                    <a:pt x="16" y="1703"/>
                  </a:lnTo>
                  <a:lnTo>
                    <a:pt x="6" y="1674"/>
                  </a:lnTo>
                  <a:lnTo>
                    <a:pt x="2" y="1646"/>
                  </a:lnTo>
                  <a:lnTo>
                    <a:pt x="0" y="644"/>
                  </a:lnTo>
                  <a:lnTo>
                    <a:pt x="4" y="616"/>
                  </a:lnTo>
                  <a:lnTo>
                    <a:pt x="13" y="587"/>
                  </a:lnTo>
                  <a:lnTo>
                    <a:pt x="29" y="559"/>
                  </a:lnTo>
                  <a:lnTo>
                    <a:pt x="48" y="536"/>
                  </a:lnTo>
                  <a:lnTo>
                    <a:pt x="71" y="518"/>
                  </a:lnTo>
                  <a:lnTo>
                    <a:pt x="937" y="16"/>
                  </a:lnTo>
                  <a:lnTo>
                    <a:pt x="964" y="5"/>
                  </a:lnTo>
                  <a:lnTo>
                    <a:pt x="994" y="0"/>
                  </a:lnTo>
                  <a:lnTo>
                    <a:pt x="1026"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62" name="Groupe 61">
              <a:extLst>
                <a:ext uri="{FF2B5EF4-FFF2-40B4-BE49-F238E27FC236}">
                  <a16:creationId xmlns:a16="http://schemas.microsoft.com/office/drawing/2014/main" id="{FCCDC47A-D933-2A08-8D1B-6446338C2B5D}"/>
                </a:ext>
              </a:extLst>
            </p:cNvPr>
            <p:cNvGrpSpPr/>
            <p:nvPr/>
          </p:nvGrpSpPr>
          <p:grpSpPr>
            <a:xfrm>
              <a:off x="3824228" y="4032541"/>
              <a:ext cx="1861820" cy="2096924"/>
              <a:chOff x="3824228" y="4032541"/>
              <a:chExt cx="1861820" cy="2096924"/>
            </a:xfrm>
          </p:grpSpPr>
          <p:sp>
            <p:nvSpPr>
              <p:cNvPr id="8" name="!!Shape4">
                <a:extLst>
                  <a:ext uri="{FF2B5EF4-FFF2-40B4-BE49-F238E27FC236}">
                    <a16:creationId xmlns:a16="http://schemas.microsoft.com/office/drawing/2014/main" id="{66DFE7A6-70EF-53A4-1BBC-004464CEBF42}"/>
                  </a:ext>
                </a:extLst>
              </p:cNvPr>
              <p:cNvSpPr>
                <a:spLocks/>
              </p:cNvSpPr>
              <p:nvPr/>
            </p:nvSpPr>
            <p:spPr bwMode="auto">
              <a:xfrm>
                <a:off x="3824228" y="4032541"/>
                <a:ext cx="1861820" cy="2096924"/>
              </a:xfrm>
              <a:custGeom>
                <a:avLst/>
                <a:gdLst>
                  <a:gd name="T0" fmla="*/ 1089 w 2154"/>
                  <a:gd name="T1" fmla="*/ 0 h 2427"/>
                  <a:gd name="T2" fmla="*/ 1123 w 2154"/>
                  <a:gd name="T3" fmla="*/ 5 h 2427"/>
                  <a:gd name="T4" fmla="*/ 1151 w 2154"/>
                  <a:gd name="T5" fmla="*/ 16 h 2427"/>
                  <a:gd name="T6" fmla="*/ 2072 w 2154"/>
                  <a:gd name="T7" fmla="*/ 545 h 2427"/>
                  <a:gd name="T8" fmla="*/ 2097 w 2154"/>
                  <a:gd name="T9" fmla="*/ 564 h 2427"/>
                  <a:gd name="T10" fmla="*/ 2118 w 2154"/>
                  <a:gd name="T11" fmla="*/ 589 h 2427"/>
                  <a:gd name="T12" fmla="*/ 2136 w 2154"/>
                  <a:gd name="T13" fmla="*/ 618 h 2427"/>
                  <a:gd name="T14" fmla="*/ 2147 w 2154"/>
                  <a:gd name="T15" fmla="*/ 648 h 2427"/>
                  <a:gd name="T16" fmla="*/ 2150 w 2154"/>
                  <a:gd name="T17" fmla="*/ 680 h 2427"/>
                  <a:gd name="T18" fmla="*/ 2154 w 2154"/>
                  <a:gd name="T19" fmla="*/ 1742 h 2427"/>
                  <a:gd name="T20" fmla="*/ 2150 w 2154"/>
                  <a:gd name="T21" fmla="*/ 1772 h 2427"/>
                  <a:gd name="T22" fmla="*/ 2138 w 2154"/>
                  <a:gd name="T23" fmla="*/ 1804 h 2427"/>
                  <a:gd name="T24" fmla="*/ 2122 w 2154"/>
                  <a:gd name="T25" fmla="*/ 1832 h 2427"/>
                  <a:gd name="T26" fmla="*/ 2101 w 2154"/>
                  <a:gd name="T27" fmla="*/ 1857 h 2427"/>
                  <a:gd name="T28" fmla="*/ 2078 w 2154"/>
                  <a:gd name="T29" fmla="*/ 1876 h 2427"/>
                  <a:gd name="T30" fmla="*/ 1157 w 2154"/>
                  <a:gd name="T31" fmla="*/ 2409 h 2427"/>
                  <a:gd name="T32" fmla="*/ 1128 w 2154"/>
                  <a:gd name="T33" fmla="*/ 2421 h 2427"/>
                  <a:gd name="T34" fmla="*/ 1096 w 2154"/>
                  <a:gd name="T35" fmla="*/ 2427 h 2427"/>
                  <a:gd name="T36" fmla="*/ 1063 w 2154"/>
                  <a:gd name="T37" fmla="*/ 2427 h 2427"/>
                  <a:gd name="T38" fmla="*/ 1031 w 2154"/>
                  <a:gd name="T39" fmla="*/ 2421 h 2427"/>
                  <a:gd name="T40" fmla="*/ 1002 w 2154"/>
                  <a:gd name="T41" fmla="*/ 2411 h 2427"/>
                  <a:gd name="T42" fmla="*/ 80 w 2154"/>
                  <a:gd name="T43" fmla="*/ 1881 h 2427"/>
                  <a:gd name="T44" fmla="*/ 55 w 2154"/>
                  <a:gd name="T45" fmla="*/ 1862 h 2427"/>
                  <a:gd name="T46" fmla="*/ 33 w 2154"/>
                  <a:gd name="T47" fmla="*/ 1837 h 2427"/>
                  <a:gd name="T48" fmla="*/ 18 w 2154"/>
                  <a:gd name="T49" fmla="*/ 1809 h 2427"/>
                  <a:gd name="T50" fmla="*/ 7 w 2154"/>
                  <a:gd name="T51" fmla="*/ 1779 h 2427"/>
                  <a:gd name="T52" fmla="*/ 2 w 2154"/>
                  <a:gd name="T53" fmla="*/ 1747 h 2427"/>
                  <a:gd name="T54" fmla="*/ 0 w 2154"/>
                  <a:gd name="T55" fmla="*/ 685 h 2427"/>
                  <a:gd name="T56" fmla="*/ 3 w 2154"/>
                  <a:gd name="T57" fmla="*/ 655 h 2427"/>
                  <a:gd name="T58" fmla="*/ 14 w 2154"/>
                  <a:gd name="T59" fmla="*/ 623 h 2427"/>
                  <a:gd name="T60" fmla="*/ 32 w 2154"/>
                  <a:gd name="T61" fmla="*/ 595 h 2427"/>
                  <a:gd name="T62" fmla="*/ 51 w 2154"/>
                  <a:gd name="T63" fmla="*/ 570 h 2427"/>
                  <a:gd name="T64" fmla="*/ 76 w 2154"/>
                  <a:gd name="T65" fmla="*/ 550 h 2427"/>
                  <a:gd name="T66" fmla="*/ 995 w 2154"/>
                  <a:gd name="T67" fmla="*/ 17 h 2427"/>
                  <a:gd name="T68" fmla="*/ 1024 w 2154"/>
                  <a:gd name="T69" fmla="*/ 5 h 2427"/>
                  <a:gd name="T70" fmla="*/ 1057 w 2154"/>
                  <a:gd name="T71" fmla="*/ 0 h 2427"/>
                  <a:gd name="T72" fmla="*/ 1089 w 2154"/>
                  <a:gd name="T73" fmla="*/ 0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7">
                    <a:moveTo>
                      <a:pt x="1089" y="0"/>
                    </a:moveTo>
                    <a:lnTo>
                      <a:pt x="1123" y="5"/>
                    </a:lnTo>
                    <a:lnTo>
                      <a:pt x="1151" y="16"/>
                    </a:lnTo>
                    <a:lnTo>
                      <a:pt x="2072" y="545"/>
                    </a:lnTo>
                    <a:lnTo>
                      <a:pt x="2097" y="564"/>
                    </a:lnTo>
                    <a:lnTo>
                      <a:pt x="2118" y="589"/>
                    </a:lnTo>
                    <a:lnTo>
                      <a:pt x="2136" y="618"/>
                    </a:lnTo>
                    <a:lnTo>
                      <a:pt x="2147" y="648"/>
                    </a:lnTo>
                    <a:lnTo>
                      <a:pt x="2150" y="680"/>
                    </a:lnTo>
                    <a:lnTo>
                      <a:pt x="2154" y="1742"/>
                    </a:lnTo>
                    <a:lnTo>
                      <a:pt x="2150" y="1772"/>
                    </a:lnTo>
                    <a:lnTo>
                      <a:pt x="2138" y="1804"/>
                    </a:lnTo>
                    <a:lnTo>
                      <a:pt x="2122" y="1832"/>
                    </a:lnTo>
                    <a:lnTo>
                      <a:pt x="2101" y="1857"/>
                    </a:lnTo>
                    <a:lnTo>
                      <a:pt x="2078" y="1876"/>
                    </a:lnTo>
                    <a:lnTo>
                      <a:pt x="1157" y="2409"/>
                    </a:lnTo>
                    <a:lnTo>
                      <a:pt x="1128" y="2421"/>
                    </a:lnTo>
                    <a:lnTo>
                      <a:pt x="1096" y="2427"/>
                    </a:lnTo>
                    <a:lnTo>
                      <a:pt x="1063" y="2427"/>
                    </a:lnTo>
                    <a:lnTo>
                      <a:pt x="1031" y="2421"/>
                    </a:lnTo>
                    <a:lnTo>
                      <a:pt x="1002" y="2411"/>
                    </a:lnTo>
                    <a:lnTo>
                      <a:pt x="80" y="1881"/>
                    </a:lnTo>
                    <a:lnTo>
                      <a:pt x="55" y="1862"/>
                    </a:lnTo>
                    <a:lnTo>
                      <a:pt x="33" y="1837"/>
                    </a:lnTo>
                    <a:lnTo>
                      <a:pt x="18" y="1809"/>
                    </a:lnTo>
                    <a:lnTo>
                      <a:pt x="7" y="1779"/>
                    </a:lnTo>
                    <a:lnTo>
                      <a:pt x="2" y="1747"/>
                    </a:lnTo>
                    <a:lnTo>
                      <a:pt x="0" y="685"/>
                    </a:lnTo>
                    <a:lnTo>
                      <a:pt x="3" y="655"/>
                    </a:lnTo>
                    <a:lnTo>
                      <a:pt x="14" y="623"/>
                    </a:lnTo>
                    <a:lnTo>
                      <a:pt x="32" y="595"/>
                    </a:lnTo>
                    <a:lnTo>
                      <a:pt x="51" y="570"/>
                    </a:lnTo>
                    <a:lnTo>
                      <a:pt x="76" y="550"/>
                    </a:lnTo>
                    <a:lnTo>
                      <a:pt x="995" y="17"/>
                    </a:lnTo>
                    <a:lnTo>
                      <a:pt x="1024" y="5"/>
                    </a:lnTo>
                    <a:lnTo>
                      <a:pt x="1057" y="0"/>
                    </a:lnTo>
                    <a:lnTo>
                      <a:pt x="1089"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55" name="Groupe 54">
                <a:extLst>
                  <a:ext uri="{FF2B5EF4-FFF2-40B4-BE49-F238E27FC236}">
                    <a16:creationId xmlns:a16="http://schemas.microsoft.com/office/drawing/2014/main" id="{DA225FFE-97C2-156D-56F9-B58AFF9F1DA6}"/>
                  </a:ext>
                </a:extLst>
              </p:cNvPr>
              <p:cNvGrpSpPr/>
              <p:nvPr/>
            </p:nvGrpSpPr>
            <p:grpSpPr>
              <a:xfrm>
                <a:off x="4286730" y="4560319"/>
                <a:ext cx="916216" cy="1035497"/>
                <a:chOff x="4286730" y="4560319"/>
                <a:chExt cx="916216" cy="1035497"/>
              </a:xfrm>
            </p:grpSpPr>
            <p:sp>
              <p:nvSpPr>
                <p:cNvPr id="12" name="Freeform 15">
                  <a:extLst>
                    <a:ext uri="{FF2B5EF4-FFF2-40B4-BE49-F238E27FC236}">
                      <a16:creationId xmlns:a16="http://schemas.microsoft.com/office/drawing/2014/main" id="{86E0AEF4-4161-6B07-91CE-1EE9FBFE5EA1}"/>
                    </a:ext>
                  </a:extLst>
                </p:cNvPr>
                <p:cNvSpPr>
                  <a:spLocks/>
                </p:cNvSpPr>
                <p:nvPr/>
              </p:nvSpPr>
              <p:spPr bwMode="auto">
                <a:xfrm>
                  <a:off x="4286730" y="4560319"/>
                  <a:ext cx="916216" cy="1035497"/>
                </a:xfrm>
                <a:custGeom>
                  <a:avLst/>
                  <a:gdLst>
                    <a:gd name="T0" fmla="*/ 527 w 1061"/>
                    <a:gd name="T1" fmla="*/ 0 h 1198"/>
                    <a:gd name="T2" fmla="*/ 549 w 1061"/>
                    <a:gd name="T3" fmla="*/ 3 h 1198"/>
                    <a:gd name="T4" fmla="*/ 566 w 1061"/>
                    <a:gd name="T5" fmla="*/ 8 h 1198"/>
                    <a:gd name="T6" fmla="*/ 1020 w 1061"/>
                    <a:gd name="T7" fmla="*/ 270 h 1198"/>
                    <a:gd name="T8" fmla="*/ 1036 w 1061"/>
                    <a:gd name="T9" fmla="*/ 283 h 1198"/>
                    <a:gd name="T10" fmla="*/ 1048 w 1061"/>
                    <a:gd name="T11" fmla="*/ 299 h 1198"/>
                    <a:gd name="T12" fmla="*/ 1055 w 1061"/>
                    <a:gd name="T13" fmla="*/ 316 h 1198"/>
                    <a:gd name="T14" fmla="*/ 1059 w 1061"/>
                    <a:gd name="T15" fmla="*/ 336 h 1198"/>
                    <a:gd name="T16" fmla="*/ 1061 w 1061"/>
                    <a:gd name="T17" fmla="*/ 860 h 1198"/>
                    <a:gd name="T18" fmla="*/ 1057 w 1061"/>
                    <a:gd name="T19" fmla="*/ 878 h 1198"/>
                    <a:gd name="T20" fmla="*/ 1050 w 1061"/>
                    <a:gd name="T21" fmla="*/ 897 h 1198"/>
                    <a:gd name="T22" fmla="*/ 1038 w 1061"/>
                    <a:gd name="T23" fmla="*/ 913 h 1198"/>
                    <a:gd name="T24" fmla="*/ 1022 w 1061"/>
                    <a:gd name="T25" fmla="*/ 925 h 1198"/>
                    <a:gd name="T26" fmla="*/ 570 w 1061"/>
                    <a:gd name="T27" fmla="*/ 1189 h 1198"/>
                    <a:gd name="T28" fmla="*/ 551 w 1061"/>
                    <a:gd name="T29" fmla="*/ 1196 h 1198"/>
                    <a:gd name="T30" fmla="*/ 531 w 1061"/>
                    <a:gd name="T31" fmla="*/ 1198 h 1198"/>
                    <a:gd name="T32" fmla="*/ 531 w 1061"/>
                    <a:gd name="T33" fmla="*/ 1198 h 1198"/>
                    <a:gd name="T34" fmla="*/ 512 w 1061"/>
                    <a:gd name="T35" fmla="*/ 1196 h 1198"/>
                    <a:gd name="T36" fmla="*/ 494 w 1061"/>
                    <a:gd name="T37" fmla="*/ 1189 h 1198"/>
                    <a:gd name="T38" fmla="*/ 39 w 1061"/>
                    <a:gd name="T39" fmla="*/ 929 h 1198"/>
                    <a:gd name="T40" fmla="*/ 24 w 1061"/>
                    <a:gd name="T41" fmla="*/ 917 h 1198"/>
                    <a:gd name="T42" fmla="*/ 12 w 1061"/>
                    <a:gd name="T43" fmla="*/ 901 h 1198"/>
                    <a:gd name="T44" fmla="*/ 3 w 1061"/>
                    <a:gd name="T45" fmla="*/ 881 h 1198"/>
                    <a:gd name="T46" fmla="*/ 0 w 1061"/>
                    <a:gd name="T47" fmla="*/ 863 h 1198"/>
                    <a:gd name="T48" fmla="*/ 0 w 1061"/>
                    <a:gd name="T49" fmla="*/ 338 h 1198"/>
                    <a:gd name="T50" fmla="*/ 1 w 1061"/>
                    <a:gd name="T51" fmla="*/ 320 h 1198"/>
                    <a:gd name="T52" fmla="*/ 10 w 1061"/>
                    <a:gd name="T53" fmla="*/ 301 h 1198"/>
                    <a:gd name="T54" fmla="*/ 23 w 1061"/>
                    <a:gd name="T55" fmla="*/ 285 h 1198"/>
                    <a:gd name="T56" fmla="*/ 37 w 1061"/>
                    <a:gd name="T57" fmla="*/ 272 h 1198"/>
                    <a:gd name="T58" fmla="*/ 490 w 1061"/>
                    <a:gd name="T59" fmla="*/ 10 h 1198"/>
                    <a:gd name="T60" fmla="*/ 508 w 1061"/>
                    <a:gd name="T61" fmla="*/ 3 h 1198"/>
                    <a:gd name="T62" fmla="*/ 527 w 1061"/>
                    <a:gd name="T63"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1" h="1198">
                      <a:moveTo>
                        <a:pt x="527" y="0"/>
                      </a:moveTo>
                      <a:lnTo>
                        <a:pt x="549" y="3"/>
                      </a:lnTo>
                      <a:lnTo>
                        <a:pt x="566" y="8"/>
                      </a:lnTo>
                      <a:lnTo>
                        <a:pt x="1020" y="270"/>
                      </a:lnTo>
                      <a:lnTo>
                        <a:pt x="1036" y="283"/>
                      </a:lnTo>
                      <a:lnTo>
                        <a:pt x="1048" y="299"/>
                      </a:lnTo>
                      <a:lnTo>
                        <a:pt x="1055" y="316"/>
                      </a:lnTo>
                      <a:lnTo>
                        <a:pt x="1059" y="336"/>
                      </a:lnTo>
                      <a:lnTo>
                        <a:pt x="1061" y="860"/>
                      </a:lnTo>
                      <a:lnTo>
                        <a:pt x="1057" y="878"/>
                      </a:lnTo>
                      <a:lnTo>
                        <a:pt x="1050" y="897"/>
                      </a:lnTo>
                      <a:lnTo>
                        <a:pt x="1038" y="913"/>
                      </a:lnTo>
                      <a:lnTo>
                        <a:pt x="1022" y="925"/>
                      </a:lnTo>
                      <a:lnTo>
                        <a:pt x="570" y="1189"/>
                      </a:lnTo>
                      <a:lnTo>
                        <a:pt x="551" y="1196"/>
                      </a:lnTo>
                      <a:lnTo>
                        <a:pt x="531" y="1198"/>
                      </a:lnTo>
                      <a:lnTo>
                        <a:pt x="531" y="1198"/>
                      </a:lnTo>
                      <a:lnTo>
                        <a:pt x="512" y="1196"/>
                      </a:lnTo>
                      <a:lnTo>
                        <a:pt x="494" y="1189"/>
                      </a:lnTo>
                      <a:lnTo>
                        <a:pt x="39" y="929"/>
                      </a:lnTo>
                      <a:lnTo>
                        <a:pt x="24" y="917"/>
                      </a:lnTo>
                      <a:lnTo>
                        <a:pt x="12" y="901"/>
                      </a:lnTo>
                      <a:lnTo>
                        <a:pt x="3" y="881"/>
                      </a:lnTo>
                      <a:lnTo>
                        <a:pt x="0" y="863"/>
                      </a:lnTo>
                      <a:lnTo>
                        <a:pt x="0" y="338"/>
                      </a:lnTo>
                      <a:lnTo>
                        <a:pt x="1" y="320"/>
                      </a:lnTo>
                      <a:lnTo>
                        <a:pt x="10" y="301"/>
                      </a:lnTo>
                      <a:lnTo>
                        <a:pt x="23" y="285"/>
                      </a:lnTo>
                      <a:lnTo>
                        <a:pt x="37" y="272"/>
                      </a:lnTo>
                      <a:lnTo>
                        <a:pt x="490" y="10"/>
                      </a:lnTo>
                      <a:lnTo>
                        <a:pt x="508" y="3"/>
                      </a:lnTo>
                      <a:lnTo>
                        <a:pt x="527"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7" name="TextBox 27">
                  <a:extLst>
                    <a:ext uri="{FF2B5EF4-FFF2-40B4-BE49-F238E27FC236}">
                      <a16:creationId xmlns:a16="http://schemas.microsoft.com/office/drawing/2014/main" id="{6AAF4532-F068-C27C-A6F1-E8A32A68E073}"/>
                    </a:ext>
                  </a:extLst>
                </p:cNvPr>
                <p:cNvSpPr txBox="1"/>
                <p:nvPr/>
              </p:nvSpPr>
              <p:spPr>
                <a:xfrm>
                  <a:off x="4357552" y="4739651"/>
                  <a:ext cx="774572"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04</a:t>
                  </a:r>
                </a:p>
              </p:txBody>
            </p:sp>
          </p:grpSp>
        </p:grpSp>
      </p:grpSp>
      <p:grpSp>
        <p:nvGrpSpPr>
          <p:cNvPr id="59" name="Groupe 58">
            <a:extLst>
              <a:ext uri="{FF2B5EF4-FFF2-40B4-BE49-F238E27FC236}">
                <a16:creationId xmlns:a16="http://schemas.microsoft.com/office/drawing/2014/main" id="{27817CE8-38B2-84D4-F7B7-1ACB4F32C65C}"/>
              </a:ext>
            </a:extLst>
          </p:cNvPr>
          <p:cNvGrpSpPr/>
          <p:nvPr/>
        </p:nvGrpSpPr>
        <p:grpSpPr>
          <a:xfrm>
            <a:off x="1693149" y="3432678"/>
            <a:ext cx="2063660" cy="2395085"/>
            <a:chOff x="1693149" y="3432678"/>
            <a:chExt cx="2063660" cy="2395085"/>
          </a:xfrm>
        </p:grpSpPr>
        <p:sp>
          <p:nvSpPr>
            <p:cNvPr id="6" name="Freeform 84">
              <a:extLst>
                <a:ext uri="{FF2B5EF4-FFF2-40B4-BE49-F238E27FC236}">
                  <a16:creationId xmlns:a16="http://schemas.microsoft.com/office/drawing/2014/main" id="{F8C594EB-3852-2F72-C323-E43983B06C9A}"/>
                </a:ext>
              </a:extLst>
            </p:cNvPr>
            <p:cNvSpPr>
              <a:spLocks/>
            </p:cNvSpPr>
            <p:nvPr/>
          </p:nvSpPr>
          <p:spPr bwMode="auto">
            <a:xfrm>
              <a:off x="1693149" y="3872593"/>
              <a:ext cx="1735624" cy="1955170"/>
            </a:xfrm>
            <a:custGeom>
              <a:avLst/>
              <a:gdLst>
                <a:gd name="T0" fmla="*/ 1015 w 2007"/>
                <a:gd name="T1" fmla="*/ 0 h 2262"/>
                <a:gd name="T2" fmla="*/ 1045 w 2007"/>
                <a:gd name="T3" fmla="*/ 5 h 2262"/>
                <a:gd name="T4" fmla="*/ 1071 w 2007"/>
                <a:gd name="T5" fmla="*/ 16 h 2262"/>
                <a:gd name="T6" fmla="*/ 1931 w 2007"/>
                <a:gd name="T7" fmla="*/ 508 h 2262"/>
                <a:gd name="T8" fmla="*/ 1954 w 2007"/>
                <a:gd name="T9" fmla="*/ 526 h 2262"/>
                <a:gd name="T10" fmla="*/ 1973 w 2007"/>
                <a:gd name="T11" fmla="*/ 549 h 2262"/>
                <a:gd name="T12" fmla="*/ 1989 w 2007"/>
                <a:gd name="T13" fmla="*/ 575 h 2262"/>
                <a:gd name="T14" fmla="*/ 2000 w 2007"/>
                <a:gd name="T15" fmla="*/ 605 h 2262"/>
                <a:gd name="T16" fmla="*/ 2003 w 2007"/>
                <a:gd name="T17" fmla="*/ 632 h 2262"/>
                <a:gd name="T18" fmla="*/ 2007 w 2007"/>
                <a:gd name="T19" fmla="*/ 1623 h 2262"/>
                <a:gd name="T20" fmla="*/ 2003 w 2007"/>
                <a:gd name="T21" fmla="*/ 1652 h 2262"/>
                <a:gd name="T22" fmla="*/ 1993 w 2007"/>
                <a:gd name="T23" fmla="*/ 1680 h 2262"/>
                <a:gd name="T24" fmla="*/ 1977 w 2007"/>
                <a:gd name="T25" fmla="*/ 1706 h 2262"/>
                <a:gd name="T26" fmla="*/ 1957 w 2007"/>
                <a:gd name="T27" fmla="*/ 1730 h 2262"/>
                <a:gd name="T28" fmla="*/ 1934 w 2007"/>
                <a:gd name="T29" fmla="*/ 1747 h 2262"/>
                <a:gd name="T30" fmla="*/ 1077 w 2007"/>
                <a:gd name="T31" fmla="*/ 2245 h 2262"/>
                <a:gd name="T32" fmla="*/ 1052 w 2007"/>
                <a:gd name="T33" fmla="*/ 2257 h 2262"/>
                <a:gd name="T34" fmla="*/ 1022 w 2007"/>
                <a:gd name="T35" fmla="*/ 2262 h 2262"/>
                <a:gd name="T36" fmla="*/ 990 w 2007"/>
                <a:gd name="T37" fmla="*/ 2262 h 2262"/>
                <a:gd name="T38" fmla="*/ 960 w 2007"/>
                <a:gd name="T39" fmla="*/ 2257 h 2262"/>
                <a:gd name="T40" fmla="*/ 933 w 2007"/>
                <a:gd name="T41" fmla="*/ 2246 h 2262"/>
                <a:gd name="T42" fmla="*/ 74 w 2007"/>
                <a:gd name="T43" fmla="*/ 1753 h 2262"/>
                <a:gd name="T44" fmla="*/ 51 w 2007"/>
                <a:gd name="T45" fmla="*/ 1735 h 2262"/>
                <a:gd name="T46" fmla="*/ 32 w 2007"/>
                <a:gd name="T47" fmla="*/ 1712 h 2262"/>
                <a:gd name="T48" fmla="*/ 16 w 2007"/>
                <a:gd name="T49" fmla="*/ 1685 h 2262"/>
                <a:gd name="T50" fmla="*/ 7 w 2007"/>
                <a:gd name="T51" fmla="*/ 1657 h 2262"/>
                <a:gd name="T52" fmla="*/ 1 w 2007"/>
                <a:gd name="T53" fmla="*/ 1629 h 2262"/>
                <a:gd name="T54" fmla="*/ 0 w 2007"/>
                <a:gd name="T55" fmla="*/ 637 h 2262"/>
                <a:gd name="T56" fmla="*/ 3 w 2007"/>
                <a:gd name="T57" fmla="*/ 611 h 2262"/>
                <a:gd name="T58" fmla="*/ 14 w 2007"/>
                <a:gd name="T59" fmla="*/ 581 h 2262"/>
                <a:gd name="T60" fmla="*/ 28 w 2007"/>
                <a:gd name="T61" fmla="*/ 554 h 2262"/>
                <a:gd name="T62" fmla="*/ 47 w 2007"/>
                <a:gd name="T63" fmla="*/ 531 h 2262"/>
                <a:gd name="T64" fmla="*/ 70 w 2007"/>
                <a:gd name="T65" fmla="*/ 513 h 2262"/>
                <a:gd name="T66" fmla="*/ 928 w 2007"/>
                <a:gd name="T67" fmla="*/ 16 h 2262"/>
                <a:gd name="T68" fmla="*/ 954 w 2007"/>
                <a:gd name="T69" fmla="*/ 5 h 2262"/>
                <a:gd name="T70" fmla="*/ 985 w 2007"/>
                <a:gd name="T71" fmla="*/ 0 h 2262"/>
                <a:gd name="T72" fmla="*/ 1015 w 2007"/>
                <a:gd name="T73" fmla="*/ 0 h 2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7" h="2262">
                  <a:moveTo>
                    <a:pt x="1015" y="0"/>
                  </a:moveTo>
                  <a:lnTo>
                    <a:pt x="1045" y="5"/>
                  </a:lnTo>
                  <a:lnTo>
                    <a:pt x="1071" y="16"/>
                  </a:lnTo>
                  <a:lnTo>
                    <a:pt x="1931" y="508"/>
                  </a:lnTo>
                  <a:lnTo>
                    <a:pt x="1954" y="526"/>
                  </a:lnTo>
                  <a:lnTo>
                    <a:pt x="1973" y="549"/>
                  </a:lnTo>
                  <a:lnTo>
                    <a:pt x="1989" y="575"/>
                  </a:lnTo>
                  <a:lnTo>
                    <a:pt x="2000" y="605"/>
                  </a:lnTo>
                  <a:lnTo>
                    <a:pt x="2003" y="632"/>
                  </a:lnTo>
                  <a:lnTo>
                    <a:pt x="2007" y="1623"/>
                  </a:lnTo>
                  <a:lnTo>
                    <a:pt x="2003" y="1652"/>
                  </a:lnTo>
                  <a:lnTo>
                    <a:pt x="1993" y="1680"/>
                  </a:lnTo>
                  <a:lnTo>
                    <a:pt x="1977" y="1706"/>
                  </a:lnTo>
                  <a:lnTo>
                    <a:pt x="1957" y="1730"/>
                  </a:lnTo>
                  <a:lnTo>
                    <a:pt x="1934" y="1747"/>
                  </a:lnTo>
                  <a:lnTo>
                    <a:pt x="1077" y="2245"/>
                  </a:lnTo>
                  <a:lnTo>
                    <a:pt x="1052" y="2257"/>
                  </a:lnTo>
                  <a:lnTo>
                    <a:pt x="1022" y="2262"/>
                  </a:lnTo>
                  <a:lnTo>
                    <a:pt x="990" y="2262"/>
                  </a:lnTo>
                  <a:lnTo>
                    <a:pt x="960" y="2257"/>
                  </a:lnTo>
                  <a:lnTo>
                    <a:pt x="933" y="2246"/>
                  </a:lnTo>
                  <a:lnTo>
                    <a:pt x="74" y="1753"/>
                  </a:lnTo>
                  <a:lnTo>
                    <a:pt x="51" y="1735"/>
                  </a:lnTo>
                  <a:lnTo>
                    <a:pt x="32" y="1712"/>
                  </a:lnTo>
                  <a:lnTo>
                    <a:pt x="16" y="1685"/>
                  </a:lnTo>
                  <a:lnTo>
                    <a:pt x="7" y="1657"/>
                  </a:lnTo>
                  <a:lnTo>
                    <a:pt x="1" y="1629"/>
                  </a:lnTo>
                  <a:lnTo>
                    <a:pt x="0" y="637"/>
                  </a:lnTo>
                  <a:lnTo>
                    <a:pt x="3" y="611"/>
                  </a:lnTo>
                  <a:lnTo>
                    <a:pt x="14" y="581"/>
                  </a:lnTo>
                  <a:lnTo>
                    <a:pt x="28" y="554"/>
                  </a:lnTo>
                  <a:lnTo>
                    <a:pt x="47" y="531"/>
                  </a:lnTo>
                  <a:lnTo>
                    <a:pt x="70" y="513"/>
                  </a:lnTo>
                  <a:lnTo>
                    <a:pt x="928" y="16"/>
                  </a:lnTo>
                  <a:lnTo>
                    <a:pt x="954" y="5"/>
                  </a:lnTo>
                  <a:lnTo>
                    <a:pt x="985" y="0"/>
                  </a:lnTo>
                  <a:lnTo>
                    <a:pt x="1015"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58" name="Groupe 57">
              <a:extLst>
                <a:ext uri="{FF2B5EF4-FFF2-40B4-BE49-F238E27FC236}">
                  <a16:creationId xmlns:a16="http://schemas.microsoft.com/office/drawing/2014/main" id="{0478A076-441F-1E48-CFFF-6D163DEF3BDB}"/>
                </a:ext>
              </a:extLst>
            </p:cNvPr>
            <p:cNvGrpSpPr/>
            <p:nvPr/>
          </p:nvGrpSpPr>
          <p:grpSpPr>
            <a:xfrm>
              <a:off x="1894989" y="3432678"/>
              <a:ext cx="1861820" cy="2098652"/>
              <a:chOff x="1894989" y="3432678"/>
              <a:chExt cx="1861820" cy="2098652"/>
            </a:xfrm>
          </p:grpSpPr>
          <p:sp>
            <p:nvSpPr>
              <p:cNvPr id="10" name="!!Shape3">
                <a:extLst>
                  <a:ext uri="{FF2B5EF4-FFF2-40B4-BE49-F238E27FC236}">
                    <a16:creationId xmlns:a16="http://schemas.microsoft.com/office/drawing/2014/main" id="{82AD36B8-4CAC-4780-11B1-E3DD4E40823A}"/>
                  </a:ext>
                </a:extLst>
              </p:cNvPr>
              <p:cNvSpPr>
                <a:spLocks/>
              </p:cNvSpPr>
              <p:nvPr/>
            </p:nvSpPr>
            <p:spPr bwMode="auto">
              <a:xfrm>
                <a:off x="1894989" y="3432678"/>
                <a:ext cx="1861820" cy="2098652"/>
              </a:xfrm>
              <a:custGeom>
                <a:avLst/>
                <a:gdLst>
                  <a:gd name="T0" fmla="*/ 1091 w 2154"/>
                  <a:gd name="T1" fmla="*/ 0 h 2429"/>
                  <a:gd name="T2" fmla="*/ 1123 w 2154"/>
                  <a:gd name="T3" fmla="*/ 5 h 2429"/>
                  <a:gd name="T4" fmla="*/ 1151 w 2154"/>
                  <a:gd name="T5" fmla="*/ 18 h 2429"/>
                  <a:gd name="T6" fmla="*/ 2074 w 2154"/>
                  <a:gd name="T7" fmla="*/ 545 h 2429"/>
                  <a:gd name="T8" fmla="*/ 2099 w 2154"/>
                  <a:gd name="T9" fmla="*/ 565 h 2429"/>
                  <a:gd name="T10" fmla="*/ 2118 w 2154"/>
                  <a:gd name="T11" fmla="*/ 589 h 2429"/>
                  <a:gd name="T12" fmla="*/ 2136 w 2154"/>
                  <a:gd name="T13" fmla="*/ 618 h 2429"/>
                  <a:gd name="T14" fmla="*/ 2147 w 2154"/>
                  <a:gd name="T15" fmla="*/ 649 h 2429"/>
                  <a:gd name="T16" fmla="*/ 2150 w 2154"/>
                  <a:gd name="T17" fmla="*/ 680 h 2429"/>
                  <a:gd name="T18" fmla="*/ 2154 w 2154"/>
                  <a:gd name="T19" fmla="*/ 1742 h 2429"/>
                  <a:gd name="T20" fmla="*/ 2150 w 2154"/>
                  <a:gd name="T21" fmla="*/ 1772 h 2429"/>
                  <a:gd name="T22" fmla="*/ 2140 w 2154"/>
                  <a:gd name="T23" fmla="*/ 1804 h 2429"/>
                  <a:gd name="T24" fmla="*/ 2122 w 2154"/>
                  <a:gd name="T25" fmla="*/ 1832 h 2429"/>
                  <a:gd name="T26" fmla="*/ 2101 w 2154"/>
                  <a:gd name="T27" fmla="*/ 1857 h 2429"/>
                  <a:gd name="T28" fmla="*/ 2078 w 2154"/>
                  <a:gd name="T29" fmla="*/ 1876 h 2429"/>
                  <a:gd name="T30" fmla="*/ 1157 w 2154"/>
                  <a:gd name="T31" fmla="*/ 2411 h 2429"/>
                  <a:gd name="T32" fmla="*/ 1130 w 2154"/>
                  <a:gd name="T33" fmla="*/ 2421 h 2429"/>
                  <a:gd name="T34" fmla="*/ 1096 w 2154"/>
                  <a:gd name="T35" fmla="*/ 2429 h 2429"/>
                  <a:gd name="T36" fmla="*/ 1064 w 2154"/>
                  <a:gd name="T37" fmla="*/ 2429 h 2429"/>
                  <a:gd name="T38" fmla="*/ 1031 w 2154"/>
                  <a:gd name="T39" fmla="*/ 2421 h 2429"/>
                  <a:gd name="T40" fmla="*/ 1002 w 2154"/>
                  <a:gd name="T41" fmla="*/ 2411 h 2429"/>
                  <a:gd name="T42" fmla="*/ 79 w 2154"/>
                  <a:gd name="T43" fmla="*/ 1882 h 2429"/>
                  <a:gd name="T44" fmla="*/ 56 w 2154"/>
                  <a:gd name="T45" fmla="*/ 1862 h 2429"/>
                  <a:gd name="T46" fmla="*/ 35 w 2154"/>
                  <a:gd name="T47" fmla="*/ 1837 h 2429"/>
                  <a:gd name="T48" fmla="*/ 17 w 2154"/>
                  <a:gd name="T49" fmla="*/ 1809 h 2429"/>
                  <a:gd name="T50" fmla="*/ 7 w 2154"/>
                  <a:gd name="T51" fmla="*/ 1779 h 2429"/>
                  <a:gd name="T52" fmla="*/ 3 w 2154"/>
                  <a:gd name="T53" fmla="*/ 1749 h 2429"/>
                  <a:gd name="T54" fmla="*/ 0 w 2154"/>
                  <a:gd name="T55" fmla="*/ 685 h 2429"/>
                  <a:gd name="T56" fmla="*/ 3 w 2154"/>
                  <a:gd name="T57" fmla="*/ 655 h 2429"/>
                  <a:gd name="T58" fmla="*/ 14 w 2154"/>
                  <a:gd name="T59" fmla="*/ 625 h 2429"/>
                  <a:gd name="T60" fmla="*/ 32 w 2154"/>
                  <a:gd name="T61" fmla="*/ 595 h 2429"/>
                  <a:gd name="T62" fmla="*/ 53 w 2154"/>
                  <a:gd name="T63" fmla="*/ 570 h 2429"/>
                  <a:gd name="T64" fmla="*/ 76 w 2154"/>
                  <a:gd name="T65" fmla="*/ 552 h 2429"/>
                  <a:gd name="T66" fmla="*/ 997 w 2154"/>
                  <a:gd name="T67" fmla="*/ 18 h 2429"/>
                  <a:gd name="T68" fmla="*/ 1025 w 2154"/>
                  <a:gd name="T69" fmla="*/ 5 h 2429"/>
                  <a:gd name="T70" fmla="*/ 1057 w 2154"/>
                  <a:gd name="T71" fmla="*/ 0 h 2429"/>
                  <a:gd name="T72" fmla="*/ 1091 w 2154"/>
                  <a:gd name="T73" fmla="*/ 0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9">
                    <a:moveTo>
                      <a:pt x="1091" y="0"/>
                    </a:moveTo>
                    <a:lnTo>
                      <a:pt x="1123" y="5"/>
                    </a:lnTo>
                    <a:lnTo>
                      <a:pt x="1151" y="18"/>
                    </a:lnTo>
                    <a:lnTo>
                      <a:pt x="2074" y="545"/>
                    </a:lnTo>
                    <a:lnTo>
                      <a:pt x="2099" y="565"/>
                    </a:lnTo>
                    <a:lnTo>
                      <a:pt x="2118" y="589"/>
                    </a:lnTo>
                    <a:lnTo>
                      <a:pt x="2136" y="618"/>
                    </a:lnTo>
                    <a:lnTo>
                      <a:pt x="2147" y="649"/>
                    </a:lnTo>
                    <a:lnTo>
                      <a:pt x="2150" y="680"/>
                    </a:lnTo>
                    <a:lnTo>
                      <a:pt x="2154" y="1742"/>
                    </a:lnTo>
                    <a:lnTo>
                      <a:pt x="2150" y="1772"/>
                    </a:lnTo>
                    <a:lnTo>
                      <a:pt x="2140" y="1804"/>
                    </a:lnTo>
                    <a:lnTo>
                      <a:pt x="2122" y="1832"/>
                    </a:lnTo>
                    <a:lnTo>
                      <a:pt x="2101" y="1857"/>
                    </a:lnTo>
                    <a:lnTo>
                      <a:pt x="2078" y="1876"/>
                    </a:lnTo>
                    <a:lnTo>
                      <a:pt x="1157" y="2411"/>
                    </a:lnTo>
                    <a:lnTo>
                      <a:pt x="1130" y="2421"/>
                    </a:lnTo>
                    <a:lnTo>
                      <a:pt x="1096" y="2429"/>
                    </a:lnTo>
                    <a:lnTo>
                      <a:pt x="1064" y="2429"/>
                    </a:lnTo>
                    <a:lnTo>
                      <a:pt x="1031" y="2421"/>
                    </a:lnTo>
                    <a:lnTo>
                      <a:pt x="1002" y="2411"/>
                    </a:lnTo>
                    <a:lnTo>
                      <a:pt x="79" y="1882"/>
                    </a:lnTo>
                    <a:lnTo>
                      <a:pt x="56" y="1862"/>
                    </a:lnTo>
                    <a:lnTo>
                      <a:pt x="35" y="1837"/>
                    </a:lnTo>
                    <a:lnTo>
                      <a:pt x="17" y="1809"/>
                    </a:lnTo>
                    <a:lnTo>
                      <a:pt x="7" y="1779"/>
                    </a:lnTo>
                    <a:lnTo>
                      <a:pt x="3" y="1749"/>
                    </a:lnTo>
                    <a:lnTo>
                      <a:pt x="0" y="685"/>
                    </a:lnTo>
                    <a:lnTo>
                      <a:pt x="3" y="655"/>
                    </a:lnTo>
                    <a:lnTo>
                      <a:pt x="14" y="625"/>
                    </a:lnTo>
                    <a:lnTo>
                      <a:pt x="32" y="595"/>
                    </a:lnTo>
                    <a:lnTo>
                      <a:pt x="53" y="570"/>
                    </a:lnTo>
                    <a:lnTo>
                      <a:pt x="76" y="552"/>
                    </a:lnTo>
                    <a:lnTo>
                      <a:pt x="997" y="18"/>
                    </a:lnTo>
                    <a:lnTo>
                      <a:pt x="1025" y="5"/>
                    </a:lnTo>
                    <a:lnTo>
                      <a:pt x="1057" y="0"/>
                    </a:lnTo>
                    <a:lnTo>
                      <a:pt x="1091"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56" name="Groupe 55">
                <a:extLst>
                  <a:ext uri="{FF2B5EF4-FFF2-40B4-BE49-F238E27FC236}">
                    <a16:creationId xmlns:a16="http://schemas.microsoft.com/office/drawing/2014/main" id="{5DA511B4-EF3D-055B-9816-BC7942961BDF}"/>
                  </a:ext>
                </a:extLst>
              </p:cNvPr>
              <p:cNvGrpSpPr/>
              <p:nvPr/>
            </p:nvGrpSpPr>
            <p:grpSpPr>
              <a:xfrm>
                <a:off x="2382306" y="3922346"/>
                <a:ext cx="955254" cy="1106854"/>
                <a:chOff x="2382306" y="3922346"/>
                <a:chExt cx="955254" cy="1106854"/>
              </a:xfrm>
            </p:grpSpPr>
            <p:sp>
              <p:nvSpPr>
                <p:cNvPr id="13" name="Freeform 16">
                  <a:extLst>
                    <a:ext uri="{FF2B5EF4-FFF2-40B4-BE49-F238E27FC236}">
                      <a16:creationId xmlns:a16="http://schemas.microsoft.com/office/drawing/2014/main" id="{FF56BA17-3384-73AE-63ED-BBDD2438ABD9}"/>
                    </a:ext>
                  </a:extLst>
                </p:cNvPr>
                <p:cNvSpPr>
                  <a:spLocks/>
                </p:cNvSpPr>
                <p:nvPr/>
              </p:nvSpPr>
              <p:spPr bwMode="auto">
                <a:xfrm>
                  <a:off x="2382306" y="3922346"/>
                  <a:ext cx="955254" cy="1106854"/>
                </a:xfrm>
                <a:custGeom>
                  <a:avLst/>
                  <a:gdLst>
                    <a:gd name="T0" fmla="*/ 530 w 1063"/>
                    <a:gd name="T1" fmla="*/ 0 h 1197"/>
                    <a:gd name="T2" fmla="*/ 551 w 1063"/>
                    <a:gd name="T3" fmla="*/ 2 h 1197"/>
                    <a:gd name="T4" fmla="*/ 569 w 1063"/>
                    <a:gd name="T5" fmla="*/ 9 h 1197"/>
                    <a:gd name="T6" fmla="*/ 1022 w 1063"/>
                    <a:gd name="T7" fmla="*/ 269 h 1197"/>
                    <a:gd name="T8" fmla="*/ 1038 w 1063"/>
                    <a:gd name="T9" fmla="*/ 281 h 1197"/>
                    <a:gd name="T10" fmla="*/ 1051 w 1063"/>
                    <a:gd name="T11" fmla="*/ 297 h 1197"/>
                    <a:gd name="T12" fmla="*/ 1058 w 1063"/>
                    <a:gd name="T13" fmla="*/ 317 h 1197"/>
                    <a:gd name="T14" fmla="*/ 1061 w 1063"/>
                    <a:gd name="T15" fmla="*/ 334 h 1197"/>
                    <a:gd name="T16" fmla="*/ 1063 w 1063"/>
                    <a:gd name="T17" fmla="*/ 858 h 1197"/>
                    <a:gd name="T18" fmla="*/ 1060 w 1063"/>
                    <a:gd name="T19" fmla="*/ 878 h 1197"/>
                    <a:gd name="T20" fmla="*/ 1053 w 1063"/>
                    <a:gd name="T21" fmla="*/ 896 h 1197"/>
                    <a:gd name="T22" fmla="*/ 1040 w 1063"/>
                    <a:gd name="T23" fmla="*/ 913 h 1197"/>
                    <a:gd name="T24" fmla="*/ 1024 w 1063"/>
                    <a:gd name="T25" fmla="*/ 924 h 1197"/>
                    <a:gd name="T26" fmla="*/ 571 w 1063"/>
                    <a:gd name="T27" fmla="*/ 1188 h 1197"/>
                    <a:gd name="T28" fmla="*/ 553 w 1063"/>
                    <a:gd name="T29" fmla="*/ 1195 h 1197"/>
                    <a:gd name="T30" fmla="*/ 534 w 1063"/>
                    <a:gd name="T31" fmla="*/ 1197 h 1197"/>
                    <a:gd name="T32" fmla="*/ 514 w 1063"/>
                    <a:gd name="T33" fmla="*/ 1195 h 1197"/>
                    <a:gd name="T34" fmla="*/ 496 w 1063"/>
                    <a:gd name="T35" fmla="*/ 1188 h 1197"/>
                    <a:gd name="T36" fmla="*/ 41 w 1063"/>
                    <a:gd name="T37" fmla="*/ 927 h 1197"/>
                    <a:gd name="T38" fmla="*/ 25 w 1063"/>
                    <a:gd name="T39" fmla="*/ 915 h 1197"/>
                    <a:gd name="T40" fmla="*/ 15 w 1063"/>
                    <a:gd name="T41" fmla="*/ 899 h 1197"/>
                    <a:gd name="T42" fmla="*/ 6 w 1063"/>
                    <a:gd name="T43" fmla="*/ 880 h 1197"/>
                    <a:gd name="T44" fmla="*/ 2 w 1063"/>
                    <a:gd name="T45" fmla="*/ 862 h 1197"/>
                    <a:gd name="T46" fmla="*/ 0 w 1063"/>
                    <a:gd name="T47" fmla="*/ 338 h 1197"/>
                    <a:gd name="T48" fmla="*/ 4 w 1063"/>
                    <a:gd name="T49" fmla="*/ 319 h 1197"/>
                    <a:gd name="T50" fmla="*/ 13 w 1063"/>
                    <a:gd name="T51" fmla="*/ 301 h 1197"/>
                    <a:gd name="T52" fmla="*/ 23 w 1063"/>
                    <a:gd name="T53" fmla="*/ 283 h 1197"/>
                    <a:gd name="T54" fmla="*/ 39 w 1063"/>
                    <a:gd name="T55" fmla="*/ 273 h 1197"/>
                    <a:gd name="T56" fmla="*/ 493 w 1063"/>
                    <a:gd name="T57" fmla="*/ 9 h 1197"/>
                    <a:gd name="T58" fmla="*/ 511 w 1063"/>
                    <a:gd name="T59" fmla="*/ 2 h 1197"/>
                    <a:gd name="T60" fmla="*/ 530 w 1063"/>
                    <a:gd name="T61" fmla="*/ 0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3" h="1197">
                      <a:moveTo>
                        <a:pt x="530" y="0"/>
                      </a:moveTo>
                      <a:lnTo>
                        <a:pt x="551" y="2"/>
                      </a:lnTo>
                      <a:lnTo>
                        <a:pt x="569" y="9"/>
                      </a:lnTo>
                      <a:lnTo>
                        <a:pt x="1022" y="269"/>
                      </a:lnTo>
                      <a:lnTo>
                        <a:pt x="1038" y="281"/>
                      </a:lnTo>
                      <a:lnTo>
                        <a:pt x="1051" y="297"/>
                      </a:lnTo>
                      <a:lnTo>
                        <a:pt x="1058" y="317"/>
                      </a:lnTo>
                      <a:lnTo>
                        <a:pt x="1061" y="334"/>
                      </a:lnTo>
                      <a:lnTo>
                        <a:pt x="1063" y="858"/>
                      </a:lnTo>
                      <a:lnTo>
                        <a:pt x="1060" y="878"/>
                      </a:lnTo>
                      <a:lnTo>
                        <a:pt x="1053" y="896"/>
                      </a:lnTo>
                      <a:lnTo>
                        <a:pt x="1040" y="913"/>
                      </a:lnTo>
                      <a:lnTo>
                        <a:pt x="1024" y="924"/>
                      </a:lnTo>
                      <a:lnTo>
                        <a:pt x="571" y="1188"/>
                      </a:lnTo>
                      <a:lnTo>
                        <a:pt x="553" y="1195"/>
                      </a:lnTo>
                      <a:lnTo>
                        <a:pt x="534" y="1197"/>
                      </a:lnTo>
                      <a:lnTo>
                        <a:pt x="514" y="1195"/>
                      </a:lnTo>
                      <a:lnTo>
                        <a:pt x="496" y="1188"/>
                      </a:lnTo>
                      <a:lnTo>
                        <a:pt x="41" y="927"/>
                      </a:lnTo>
                      <a:lnTo>
                        <a:pt x="25" y="915"/>
                      </a:lnTo>
                      <a:lnTo>
                        <a:pt x="15" y="899"/>
                      </a:lnTo>
                      <a:lnTo>
                        <a:pt x="6" y="880"/>
                      </a:lnTo>
                      <a:lnTo>
                        <a:pt x="2" y="862"/>
                      </a:lnTo>
                      <a:lnTo>
                        <a:pt x="0" y="338"/>
                      </a:lnTo>
                      <a:lnTo>
                        <a:pt x="4" y="319"/>
                      </a:lnTo>
                      <a:lnTo>
                        <a:pt x="13" y="301"/>
                      </a:lnTo>
                      <a:lnTo>
                        <a:pt x="23" y="283"/>
                      </a:lnTo>
                      <a:lnTo>
                        <a:pt x="39" y="273"/>
                      </a:lnTo>
                      <a:lnTo>
                        <a:pt x="493" y="9"/>
                      </a:lnTo>
                      <a:lnTo>
                        <a:pt x="511" y="2"/>
                      </a:lnTo>
                      <a:lnTo>
                        <a:pt x="530"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9" name="TextBox 30">
                  <a:extLst>
                    <a:ext uri="{FF2B5EF4-FFF2-40B4-BE49-F238E27FC236}">
                      <a16:creationId xmlns:a16="http://schemas.microsoft.com/office/drawing/2014/main" id="{8E517CCF-B600-43A6-6503-8A5804C6A38A}"/>
                    </a:ext>
                  </a:extLst>
                </p:cNvPr>
                <p:cNvSpPr txBox="1"/>
                <p:nvPr/>
              </p:nvSpPr>
              <p:spPr>
                <a:xfrm>
                  <a:off x="2464643" y="4152607"/>
                  <a:ext cx="774572"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03</a:t>
                  </a:r>
                </a:p>
              </p:txBody>
            </p:sp>
          </p:grpSp>
        </p:grpSp>
      </p:grpSp>
      <p:grpSp>
        <p:nvGrpSpPr>
          <p:cNvPr id="20" name="Group 58">
            <a:extLst>
              <a:ext uri="{FF2B5EF4-FFF2-40B4-BE49-F238E27FC236}">
                <a16:creationId xmlns:a16="http://schemas.microsoft.com/office/drawing/2014/main" id="{F832A914-9A9B-A26B-6086-951169F55E6B}"/>
              </a:ext>
            </a:extLst>
          </p:cNvPr>
          <p:cNvGrpSpPr/>
          <p:nvPr/>
        </p:nvGrpSpPr>
        <p:grpSpPr>
          <a:xfrm>
            <a:off x="8637680" y="2021133"/>
            <a:ext cx="620542" cy="703448"/>
            <a:chOff x="3824288" y="2613025"/>
            <a:chExt cx="1960563" cy="2222500"/>
          </a:xfrm>
          <a:solidFill>
            <a:schemeClr val="bg1"/>
          </a:solidFill>
          <a:effectLst>
            <a:outerShdw blurRad="50800" dist="38100" dir="2700000" algn="tl" rotWithShape="0">
              <a:prstClr val="black">
                <a:alpha val="30000"/>
              </a:prstClr>
            </a:outerShdw>
          </a:effectLst>
        </p:grpSpPr>
        <p:sp>
          <p:nvSpPr>
            <p:cNvPr id="21" name="Freeform 15">
              <a:extLst>
                <a:ext uri="{FF2B5EF4-FFF2-40B4-BE49-F238E27FC236}">
                  <a16:creationId xmlns:a16="http://schemas.microsoft.com/office/drawing/2014/main" id="{EB2A9857-2125-C09B-F2CD-F953642991F3}"/>
                </a:ext>
              </a:extLst>
            </p:cNvPr>
            <p:cNvSpPr>
              <a:spLocks noEditPoints="1"/>
            </p:cNvSpPr>
            <p:nvPr/>
          </p:nvSpPr>
          <p:spPr bwMode="auto">
            <a:xfrm>
              <a:off x="3824288" y="2613025"/>
              <a:ext cx="1960563" cy="2222500"/>
            </a:xfrm>
            <a:custGeom>
              <a:avLst/>
              <a:gdLst>
                <a:gd name="T0" fmla="*/ 200 w 1235"/>
                <a:gd name="T1" fmla="*/ 599 h 1400"/>
                <a:gd name="T2" fmla="*/ 215 w 1235"/>
                <a:gd name="T3" fmla="*/ 1152 h 1400"/>
                <a:gd name="T4" fmla="*/ 896 w 1235"/>
                <a:gd name="T5" fmla="*/ 1062 h 1400"/>
                <a:gd name="T6" fmla="*/ 1047 w 1235"/>
                <a:gd name="T7" fmla="*/ 915 h 1400"/>
                <a:gd name="T8" fmla="*/ 1140 w 1235"/>
                <a:gd name="T9" fmla="*/ 669 h 1400"/>
                <a:gd name="T10" fmla="*/ 200 w 1235"/>
                <a:gd name="T11" fmla="*/ 452 h 1400"/>
                <a:gd name="T12" fmla="*/ 774 w 1235"/>
                <a:gd name="T13" fmla="*/ 317 h 1400"/>
                <a:gd name="T14" fmla="*/ 591 w 1235"/>
                <a:gd name="T15" fmla="*/ 329 h 1400"/>
                <a:gd name="T16" fmla="*/ 679 w 1235"/>
                <a:gd name="T17" fmla="*/ 406 h 1400"/>
                <a:gd name="T18" fmla="*/ 529 w 1235"/>
                <a:gd name="T19" fmla="*/ 242 h 1400"/>
                <a:gd name="T20" fmla="*/ 442 w 1235"/>
                <a:gd name="T21" fmla="*/ 373 h 1400"/>
                <a:gd name="T22" fmla="*/ 537 w 1235"/>
                <a:gd name="T23" fmla="*/ 334 h 1400"/>
                <a:gd name="T24" fmla="*/ 619 w 1235"/>
                <a:gd name="T25" fmla="*/ 273 h 1400"/>
                <a:gd name="T26" fmla="*/ 316 w 1235"/>
                <a:gd name="T27" fmla="*/ 186 h 1400"/>
                <a:gd name="T28" fmla="*/ 308 w 1235"/>
                <a:gd name="T29" fmla="*/ 211 h 1400"/>
                <a:gd name="T30" fmla="*/ 330 w 1235"/>
                <a:gd name="T31" fmla="*/ 226 h 1400"/>
                <a:gd name="T32" fmla="*/ 351 w 1235"/>
                <a:gd name="T33" fmla="*/ 211 h 1400"/>
                <a:gd name="T34" fmla="*/ 343 w 1235"/>
                <a:gd name="T35" fmla="*/ 186 h 1400"/>
                <a:gd name="T36" fmla="*/ 1020 w 1235"/>
                <a:gd name="T37" fmla="*/ 406 h 1400"/>
                <a:gd name="T38" fmla="*/ 1191 w 1235"/>
                <a:gd name="T39" fmla="*/ 91 h 1400"/>
                <a:gd name="T40" fmla="*/ 617 w 1235"/>
                <a:gd name="T41" fmla="*/ 75 h 1400"/>
                <a:gd name="T42" fmla="*/ 752 w 1235"/>
                <a:gd name="T43" fmla="*/ 271 h 1400"/>
                <a:gd name="T44" fmla="*/ 896 w 1235"/>
                <a:gd name="T45" fmla="*/ 44 h 1400"/>
                <a:gd name="T46" fmla="*/ 896 w 1235"/>
                <a:gd name="T47" fmla="*/ 44 h 1400"/>
                <a:gd name="T48" fmla="*/ 217 w 1235"/>
                <a:gd name="T49" fmla="*/ 91 h 1400"/>
                <a:gd name="T50" fmla="*/ 175 w 1235"/>
                <a:gd name="T51" fmla="*/ 236 h 1400"/>
                <a:gd name="T52" fmla="*/ 250 w 1235"/>
                <a:gd name="T53" fmla="*/ 340 h 1400"/>
                <a:gd name="T54" fmla="*/ 306 w 1235"/>
                <a:gd name="T55" fmla="*/ 267 h 1400"/>
                <a:gd name="T56" fmla="*/ 262 w 1235"/>
                <a:gd name="T57" fmla="*/ 203 h 1400"/>
                <a:gd name="T58" fmla="*/ 330 w 1235"/>
                <a:gd name="T59" fmla="*/ 135 h 1400"/>
                <a:gd name="T60" fmla="*/ 398 w 1235"/>
                <a:gd name="T61" fmla="*/ 203 h 1400"/>
                <a:gd name="T62" fmla="*/ 351 w 1235"/>
                <a:gd name="T63" fmla="*/ 267 h 1400"/>
                <a:gd name="T64" fmla="*/ 409 w 1235"/>
                <a:gd name="T65" fmla="*/ 340 h 1400"/>
                <a:gd name="T66" fmla="*/ 485 w 1235"/>
                <a:gd name="T67" fmla="*/ 236 h 1400"/>
                <a:gd name="T68" fmla="*/ 442 w 1235"/>
                <a:gd name="T69" fmla="*/ 91 h 1400"/>
                <a:gd name="T70" fmla="*/ 851 w 1235"/>
                <a:gd name="T71" fmla="*/ 0 h 1400"/>
                <a:gd name="T72" fmla="*/ 940 w 1235"/>
                <a:gd name="T73" fmla="*/ 226 h 1400"/>
                <a:gd name="T74" fmla="*/ 878 w 1235"/>
                <a:gd name="T75" fmla="*/ 311 h 1400"/>
                <a:gd name="T76" fmla="*/ 971 w 1235"/>
                <a:gd name="T77" fmla="*/ 406 h 1400"/>
                <a:gd name="T78" fmla="*/ 1134 w 1235"/>
                <a:gd name="T79" fmla="*/ 406 h 1400"/>
                <a:gd name="T80" fmla="*/ 1191 w 1235"/>
                <a:gd name="T81" fmla="*/ 520 h 1400"/>
                <a:gd name="T82" fmla="*/ 1154 w 1235"/>
                <a:gd name="T83" fmla="*/ 810 h 1400"/>
                <a:gd name="T84" fmla="*/ 997 w 1235"/>
                <a:gd name="T85" fmla="*/ 1040 h 1400"/>
                <a:gd name="T86" fmla="*/ 398 w 1235"/>
                <a:gd name="T87" fmla="*/ 1197 h 1400"/>
                <a:gd name="T88" fmla="*/ 155 w 1235"/>
                <a:gd name="T89" fmla="*/ 599 h 1400"/>
                <a:gd name="T90" fmla="*/ 161 w 1235"/>
                <a:gd name="T91" fmla="*/ 406 h 1400"/>
                <a:gd name="T92" fmla="*/ 159 w 1235"/>
                <a:gd name="T93" fmla="*/ 317 h 1400"/>
                <a:gd name="T94" fmla="*/ 130 w 1235"/>
                <a:gd name="T95" fmla="*/ 157 h 1400"/>
                <a:gd name="T96" fmla="*/ 241 w 1235"/>
                <a:gd name="T97" fmla="*/ 21 h 1400"/>
                <a:gd name="T98" fmla="*/ 419 w 1235"/>
                <a:gd name="T99" fmla="*/ 21 h 1400"/>
                <a:gd name="T100" fmla="*/ 528 w 1235"/>
                <a:gd name="T101" fmla="*/ 155 h 1400"/>
                <a:gd name="T102" fmla="*/ 745 w 1235"/>
                <a:gd name="T103" fmla="*/ 147 h 1400"/>
                <a:gd name="T104" fmla="*/ 882 w 1235"/>
                <a:gd name="T105" fmla="*/ 257 h 1400"/>
                <a:gd name="T106" fmla="*/ 851 w 1235"/>
                <a:gd name="T107" fmla="*/ 135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5" h="1400">
                  <a:moveTo>
                    <a:pt x="200" y="452"/>
                  </a:moveTo>
                  <a:lnTo>
                    <a:pt x="194" y="499"/>
                  </a:lnTo>
                  <a:lnTo>
                    <a:pt x="194" y="549"/>
                  </a:lnTo>
                  <a:lnTo>
                    <a:pt x="200" y="599"/>
                  </a:lnTo>
                  <a:lnTo>
                    <a:pt x="202" y="607"/>
                  </a:lnTo>
                  <a:lnTo>
                    <a:pt x="70" y="843"/>
                  </a:lnTo>
                  <a:lnTo>
                    <a:pt x="215" y="876"/>
                  </a:lnTo>
                  <a:lnTo>
                    <a:pt x="215" y="1152"/>
                  </a:lnTo>
                  <a:lnTo>
                    <a:pt x="442" y="1152"/>
                  </a:lnTo>
                  <a:lnTo>
                    <a:pt x="442" y="1356"/>
                  </a:lnTo>
                  <a:lnTo>
                    <a:pt x="896" y="1356"/>
                  </a:lnTo>
                  <a:lnTo>
                    <a:pt x="896" y="1062"/>
                  </a:lnTo>
                  <a:lnTo>
                    <a:pt x="906" y="1056"/>
                  </a:lnTo>
                  <a:lnTo>
                    <a:pt x="960" y="1013"/>
                  </a:lnTo>
                  <a:lnTo>
                    <a:pt x="1006" y="967"/>
                  </a:lnTo>
                  <a:lnTo>
                    <a:pt x="1047" y="915"/>
                  </a:lnTo>
                  <a:lnTo>
                    <a:pt x="1082" y="859"/>
                  </a:lnTo>
                  <a:lnTo>
                    <a:pt x="1109" y="799"/>
                  </a:lnTo>
                  <a:lnTo>
                    <a:pt x="1129" y="735"/>
                  </a:lnTo>
                  <a:lnTo>
                    <a:pt x="1140" y="669"/>
                  </a:lnTo>
                  <a:lnTo>
                    <a:pt x="1146" y="601"/>
                  </a:lnTo>
                  <a:lnTo>
                    <a:pt x="1146" y="520"/>
                  </a:lnTo>
                  <a:lnTo>
                    <a:pt x="1140" y="452"/>
                  </a:lnTo>
                  <a:lnTo>
                    <a:pt x="200" y="452"/>
                  </a:lnTo>
                  <a:close/>
                  <a:moveTo>
                    <a:pt x="688" y="317"/>
                  </a:moveTo>
                  <a:lnTo>
                    <a:pt x="729" y="406"/>
                  </a:lnTo>
                  <a:lnTo>
                    <a:pt x="814" y="406"/>
                  </a:lnTo>
                  <a:lnTo>
                    <a:pt x="774" y="317"/>
                  </a:lnTo>
                  <a:lnTo>
                    <a:pt x="688" y="317"/>
                  </a:lnTo>
                  <a:close/>
                  <a:moveTo>
                    <a:pt x="624" y="317"/>
                  </a:moveTo>
                  <a:lnTo>
                    <a:pt x="607" y="319"/>
                  </a:lnTo>
                  <a:lnTo>
                    <a:pt x="591" y="329"/>
                  </a:lnTo>
                  <a:lnTo>
                    <a:pt x="582" y="344"/>
                  </a:lnTo>
                  <a:lnTo>
                    <a:pt x="578" y="362"/>
                  </a:lnTo>
                  <a:lnTo>
                    <a:pt x="578" y="406"/>
                  </a:lnTo>
                  <a:lnTo>
                    <a:pt x="679" y="406"/>
                  </a:lnTo>
                  <a:lnTo>
                    <a:pt x="638" y="317"/>
                  </a:lnTo>
                  <a:lnTo>
                    <a:pt x="624" y="317"/>
                  </a:lnTo>
                  <a:close/>
                  <a:moveTo>
                    <a:pt x="590" y="211"/>
                  </a:moveTo>
                  <a:lnTo>
                    <a:pt x="529" y="242"/>
                  </a:lnTo>
                  <a:lnTo>
                    <a:pt x="518" y="280"/>
                  </a:lnTo>
                  <a:lnTo>
                    <a:pt x="498" y="315"/>
                  </a:lnTo>
                  <a:lnTo>
                    <a:pt x="473" y="346"/>
                  </a:lnTo>
                  <a:lnTo>
                    <a:pt x="442" y="373"/>
                  </a:lnTo>
                  <a:lnTo>
                    <a:pt x="442" y="406"/>
                  </a:lnTo>
                  <a:lnTo>
                    <a:pt x="533" y="406"/>
                  </a:lnTo>
                  <a:lnTo>
                    <a:pt x="533" y="362"/>
                  </a:lnTo>
                  <a:lnTo>
                    <a:pt x="537" y="334"/>
                  </a:lnTo>
                  <a:lnTo>
                    <a:pt x="549" y="311"/>
                  </a:lnTo>
                  <a:lnTo>
                    <a:pt x="568" y="292"/>
                  </a:lnTo>
                  <a:lnTo>
                    <a:pt x="591" y="278"/>
                  </a:lnTo>
                  <a:lnTo>
                    <a:pt x="619" y="273"/>
                  </a:lnTo>
                  <a:lnTo>
                    <a:pt x="590" y="211"/>
                  </a:lnTo>
                  <a:close/>
                  <a:moveTo>
                    <a:pt x="330" y="182"/>
                  </a:moveTo>
                  <a:lnTo>
                    <a:pt x="322" y="182"/>
                  </a:lnTo>
                  <a:lnTo>
                    <a:pt x="316" y="186"/>
                  </a:lnTo>
                  <a:lnTo>
                    <a:pt x="310" y="189"/>
                  </a:lnTo>
                  <a:lnTo>
                    <a:pt x="308" y="197"/>
                  </a:lnTo>
                  <a:lnTo>
                    <a:pt x="306" y="203"/>
                  </a:lnTo>
                  <a:lnTo>
                    <a:pt x="308" y="211"/>
                  </a:lnTo>
                  <a:lnTo>
                    <a:pt x="310" y="216"/>
                  </a:lnTo>
                  <a:lnTo>
                    <a:pt x="316" y="222"/>
                  </a:lnTo>
                  <a:lnTo>
                    <a:pt x="322" y="224"/>
                  </a:lnTo>
                  <a:lnTo>
                    <a:pt x="330" y="226"/>
                  </a:lnTo>
                  <a:lnTo>
                    <a:pt x="338" y="224"/>
                  </a:lnTo>
                  <a:lnTo>
                    <a:pt x="343" y="222"/>
                  </a:lnTo>
                  <a:lnTo>
                    <a:pt x="347" y="216"/>
                  </a:lnTo>
                  <a:lnTo>
                    <a:pt x="351" y="211"/>
                  </a:lnTo>
                  <a:lnTo>
                    <a:pt x="351" y="203"/>
                  </a:lnTo>
                  <a:lnTo>
                    <a:pt x="351" y="197"/>
                  </a:lnTo>
                  <a:lnTo>
                    <a:pt x="347" y="189"/>
                  </a:lnTo>
                  <a:lnTo>
                    <a:pt x="343" y="186"/>
                  </a:lnTo>
                  <a:lnTo>
                    <a:pt x="338" y="182"/>
                  </a:lnTo>
                  <a:lnTo>
                    <a:pt x="330" y="182"/>
                  </a:lnTo>
                  <a:close/>
                  <a:moveTo>
                    <a:pt x="1134" y="143"/>
                  </a:moveTo>
                  <a:lnTo>
                    <a:pt x="1020" y="406"/>
                  </a:lnTo>
                  <a:lnTo>
                    <a:pt x="1084" y="406"/>
                  </a:lnTo>
                  <a:lnTo>
                    <a:pt x="1185" y="168"/>
                  </a:lnTo>
                  <a:lnTo>
                    <a:pt x="1134" y="143"/>
                  </a:lnTo>
                  <a:close/>
                  <a:moveTo>
                    <a:pt x="1191" y="91"/>
                  </a:moveTo>
                  <a:lnTo>
                    <a:pt x="1165" y="110"/>
                  </a:lnTo>
                  <a:lnTo>
                    <a:pt x="1191" y="122"/>
                  </a:lnTo>
                  <a:lnTo>
                    <a:pt x="1191" y="91"/>
                  </a:lnTo>
                  <a:close/>
                  <a:moveTo>
                    <a:pt x="617" y="75"/>
                  </a:moveTo>
                  <a:lnTo>
                    <a:pt x="591" y="160"/>
                  </a:lnTo>
                  <a:lnTo>
                    <a:pt x="613" y="151"/>
                  </a:lnTo>
                  <a:lnTo>
                    <a:pt x="667" y="271"/>
                  </a:lnTo>
                  <a:lnTo>
                    <a:pt x="752" y="271"/>
                  </a:lnTo>
                  <a:lnTo>
                    <a:pt x="685" y="126"/>
                  </a:lnTo>
                  <a:lnTo>
                    <a:pt x="706" y="114"/>
                  </a:lnTo>
                  <a:lnTo>
                    <a:pt x="617" y="75"/>
                  </a:lnTo>
                  <a:close/>
                  <a:moveTo>
                    <a:pt x="896" y="44"/>
                  </a:moveTo>
                  <a:lnTo>
                    <a:pt x="896" y="91"/>
                  </a:lnTo>
                  <a:lnTo>
                    <a:pt x="940" y="91"/>
                  </a:lnTo>
                  <a:lnTo>
                    <a:pt x="940" y="44"/>
                  </a:lnTo>
                  <a:lnTo>
                    <a:pt x="896" y="44"/>
                  </a:lnTo>
                  <a:close/>
                  <a:moveTo>
                    <a:pt x="330" y="44"/>
                  </a:moveTo>
                  <a:lnTo>
                    <a:pt x="287" y="50"/>
                  </a:lnTo>
                  <a:lnTo>
                    <a:pt x="250" y="68"/>
                  </a:lnTo>
                  <a:lnTo>
                    <a:pt x="217" y="91"/>
                  </a:lnTo>
                  <a:lnTo>
                    <a:pt x="192" y="124"/>
                  </a:lnTo>
                  <a:lnTo>
                    <a:pt x="177" y="162"/>
                  </a:lnTo>
                  <a:lnTo>
                    <a:pt x="171" y="203"/>
                  </a:lnTo>
                  <a:lnTo>
                    <a:pt x="175" y="236"/>
                  </a:lnTo>
                  <a:lnTo>
                    <a:pt x="184" y="269"/>
                  </a:lnTo>
                  <a:lnTo>
                    <a:pt x="202" y="296"/>
                  </a:lnTo>
                  <a:lnTo>
                    <a:pt x="223" y="321"/>
                  </a:lnTo>
                  <a:lnTo>
                    <a:pt x="250" y="340"/>
                  </a:lnTo>
                  <a:lnTo>
                    <a:pt x="262" y="346"/>
                  </a:lnTo>
                  <a:lnTo>
                    <a:pt x="262" y="406"/>
                  </a:lnTo>
                  <a:lnTo>
                    <a:pt x="306" y="406"/>
                  </a:lnTo>
                  <a:lnTo>
                    <a:pt x="306" y="267"/>
                  </a:lnTo>
                  <a:lnTo>
                    <a:pt x="289" y="257"/>
                  </a:lnTo>
                  <a:lnTo>
                    <a:pt x="274" y="244"/>
                  </a:lnTo>
                  <a:lnTo>
                    <a:pt x="264" y="224"/>
                  </a:lnTo>
                  <a:lnTo>
                    <a:pt x="262" y="203"/>
                  </a:lnTo>
                  <a:lnTo>
                    <a:pt x="268" y="178"/>
                  </a:lnTo>
                  <a:lnTo>
                    <a:pt x="281" y="157"/>
                  </a:lnTo>
                  <a:lnTo>
                    <a:pt x="303" y="141"/>
                  </a:lnTo>
                  <a:lnTo>
                    <a:pt x="330" y="135"/>
                  </a:lnTo>
                  <a:lnTo>
                    <a:pt x="355" y="141"/>
                  </a:lnTo>
                  <a:lnTo>
                    <a:pt x="378" y="157"/>
                  </a:lnTo>
                  <a:lnTo>
                    <a:pt x="392" y="178"/>
                  </a:lnTo>
                  <a:lnTo>
                    <a:pt x="398" y="203"/>
                  </a:lnTo>
                  <a:lnTo>
                    <a:pt x="394" y="224"/>
                  </a:lnTo>
                  <a:lnTo>
                    <a:pt x="384" y="244"/>
                  </a:lnTo>
                  <a:lnTo>
                    <a:pt x="370" y="257"/>
                  </a:lnTo>
                  <a:lnTo>
                    <a:pt x="351" y="267"/>
                  </a:lnTo>
                  <a:lnTo>
                    <a:pt x="351" y="406"/>
                  </a:lnTo>
                  <a:lnTo>
                    <a:pt x="398" y="406"/>
                  </a:lnTo>
                  <a:lnTo>
                    <a:pt x="398" y="346"/>
                  </a:lnTo>
                  <a:lnTo>
                    <a:pt x="409" y="340"/>
                  </a:lnTo>
                  <a:lnTo>
                    <a:pt x="436" y="321"/>
                  </a:lnTo>
                  <a:lnTo>
                    <a:pt x="458" y="296"/>
                  </a:lnTo>
                  <a:lnTo>
                    <a:pt x="473" y="269"/>
                  </a:lnTo>
                  <a:lnTo>
                    <a:pt x="485" y="236"/>
                  </a:lnTo>
                  <a:lnTo>
                    <a:pt x="489" y="203"/>
                  </a:lnTo>
                  <a:lnTo>
                    <a:pt x="483" y="162"/>
                  </a:lnTo>
                  <a:lnTo>
                    <a:pt x="465" y="124"/>
                  </a:lnTo>
                  <a:lnTo>
                    <a:pt x="442" y="91"/>
                  </a:lnTo>
                  <a:lnTo>
                    <a:pt x="409" y="68"/>
                  </a:lnTo>
                  <a:lnTo>
                    <a:pt x="372" y="50"/>
                  </a:lnTo>
                  <a:lnTo>
                    <a:pt x="330" y="44"/>
                  </a:lnTo>
                  <a:close/>
                  <a:moveTo>
                    <a:pt x="851" y="0"/>
                  </a:moveTo>
                  <a:lnTo>
                    <a:pt x="987" y="0"/>
                  </a:lnTo>
                  <a:lnTo>
                    <a:pt x="987" y="135"/>
                  </a:lnTo>
                  <a:lnTo>
                    <a:pt x="940" y="135"/>
                  </a:lnTo>
                  <a:lnTo>
                    <a:pt x="940" y="226"/>
                  </a:lnTo>
                  <a:lnTo>
                    <a:pt x="937" y="255"/>
                  </a:lnTo>
                  <a:lnTo>
                    <a:pt x="923" y="278"/>
                  </a:lnTo>
                  <a:lnTo>
                    <a:pt x="904" y="300"/>
                  </a:lnTo>
                  <a:lnTo>
                    <a:pt x="878" y="311"/>
                  </a:lnTo>
                  <a:lnTo>
                    <a:pt x="851" y="317"/>
                  </a:lnTo>
                  <a:lnTo>
                    <a:pt x="824" y="317"/>
                  </a:lnTo>
                  <a:lnTo>
                    <a:pt x="865" y="406"/>
                  </a:lnTo>
                  <a:lnTo>
                    <a:pt x="971" y="406"/>
                  </a:lnTo>
                  <a:lnTo>
                    <a:pt x="1103" y="99"/>
                  </a:lnTo>
                  <a:lnTo>
                    <a:pt x="1235" y="0"/>
                  </a:lnTo>
                  <a:lnTo>
                    <a:pt x="1235" y="162"/>
                  </a:lnTo>
                  <a:lnTo>
                    <a:pt x="1134" y="406"/>
                  </a:lnTo>
                  <a:lnTo>
                    <a:pt x="1179" y="406"/>
                  </a:lnTo>
                  <a:lnTo>
                    <a:pt x="1181" y="425"/>
                  </a:lnTo>
                  <a:lnTo>
                    <a:pt x="1189" y="472"/>
                  </a:lnTo>
                  <a:lnTo>
                    <a:pt x="1191" y="520"/>
                  </a:lnTo>
                  <a:lnTo>
                    <a:pt x="1191" y="601"/>
                  </a:lnTo>
                  <a:lnTo>
                    <a:pt x="1187" y="673"/>
                  </a:lnTo>
                  <a:lnTo>
                    <a:pt x="1173" y="742"/>
                  </a:lnTo>
                  <a:lnTo>
                    <a:pt x="1154" y="810"/>
                  </a:lnTo>
                  <a:lnTo>
                    <a:pt x="1125" y="874"/>
                  </a:lnTo>
                  <a:lnTo>
                    <a:pt x="1090" y="934"/>
                  </a:lnTo>
                  <a:lnTo>
                    <a:pt x="1047" y="990"/>
                  </a:lnTo>
                  <a:lnTo>
                    <a:pt x="997" y="1040"/>
                  </a:lnTo>
                  <a:lnTo>
                    <a:pt x="940" y="1087"/>
                  </a:lnTo>
                  <a:lnTo>
                    <a:pt x="940" y="1400"/>
                  </a:lnTo>
                  <a:lnTo>
                    <a:pt x="398" y="1400"/>
                  </a:lnTo>
                  <a:lnTo>
                    <a:pt x="398" y="1197"/>
                  </a:lnTo>
                  <a:lnTo>
                    <a:pt x="171" y="1197"/>
                  </a:lnTo>
                  <a:lnTo>
                    <a:pt x="171" y="913"/>
                  </a:lnTo>
                  <a:lnTo>
                    <a:pt x="0" y="874"/>
                  </a:lnTo>
                  <a:lnTo>
                    <a:pt x="155" y="599"/>
                  </a:lnTo>
                  <a:lnTo>
                    <a:pt x="149" y="541"/>
                  </a:lnTo>
                  <a:lnTo>
                    <a:pt x="149" y="483"/>
                  </a:lnTo>
                  <a:lnTo>
                    <a:pt x="157" y="425"/>
                  </a:lnTo>
                  <a:lnTo>
                    <a:pt x="161" y="406"/>
                  </a:lnTo>
                  <a:lnTo>
                    <a:pt x="215" y="406"/>
                  </a:lnTo>
                  <a:lnTo>
                    <a:pt x="215" y="373"/>
                  </a:lnTo>
                  <a:lnTo>
                    <a:pt x="184" y="346"/>
                  </a:lnTo>
                  <a:lnTo>
                    <a:pt x="159" y="317"/>
                  </a:lnTo>
                  <a:lnTo>
                    <a:pt x="142" y="282"/>
                  </a:lnTo>
                  <a:lnTo>
                    <a:pt x="130" y="244"/>
                  </a:lnTo>
                  <a:lnTo>
                    <a:pt x="126" y="203"/>
                  </a:lnTo>
                  <a:lnTo>
                    <a:pt x="130" y="157"/>
                  </a:lnTo>
                  <a:lnTo>
                    <a:pt x="146" y="114"/>
                  </a:lnTo>
                  <a:lnTo>
                    <a:pt x="171" y="77"/>
                  </a:lnTo>
                  <a:lnTo>
                    <a:pt x="202" y="44"/>
                  </a:lnTo>
                  <a:lnTo>
                    <a:pt x="241" y="21"/>
                  </a:lnTo>
                  <a:lnTo>
                    <a:pt x="283" y="6"/>
                  </a:lnTo>
                  <a:lnTo>
                    <a:pt x="330" y="0"/>
                  </a:lnTo>
                  <a:lnTo>
                    <a:pt x="376" y="6"/>
                  </a:lnTo>
                  <a:lnTo>
                    <a:pt x="419" y="21"/>
                  </a:lnTo>
                  <a:lnTo>
                    <a:pt x="456" y="44"/>
                  </a:lnTo>
                  <a:lnTo>
                    <a:pt x="487" y="75"/>
                  </a:lnTo>
                  <a:lnTo>
                    <a:pt x="512" y="112"/>
                  </a:lnTo>
                  <a:lnTo>
                    <a:pt x="528" y="155"/>
                  </a:lnTo>
                  <a:lnTo>
                    <a:pt x="533" y="201"/>
                  </a:lnTo>
                  <a:lnTo>
                    <a:pt x="586" y="13"/>
                  </a:lnTo>
                  <a:lnTo>
                    <a:pt x="814" y="112"/>
                  </a:lnTo>
                  <a:lnTo>
                    <a:pt x="745" y="147"/>
                  </a:lnTo>
                  <a:lnTo>
                    <a:pt x="803" y="271"/>
                  </a:lnTo>
                  <a:lnTo>
                    <a:pt x="851" y="271"/>
                  </a:lnTo>
                  <a:lnTo>
                    <a:pt x="869" y="267"/>
                  </a:lnTo>
                  <a:lnTo>
                    <a:pt x="882" y="257"/>
                  </a:lnTo>
                  <a:lnTo>
                    <a:pt x="892" y="244"/>
                  </a:lnTo>
                  <a:lnTo>
                    <a:pt x="896" y="226"/>
                  </a:lnTo>
                  <a:lnTo>
                    <a:pt x="896" y="135"/>
                  </a:lnTo>
                  <a:lnTo>
                    <a:pt x="851" y="135"/>
                  </a:lnTo>
                  <a:lnTo>
                    <a:pt x="8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Freeform 16">
              <a:extLst>
                <a:ext uri="{FF2B5EF4-FFF2-40B4-BE49-F238E27FC236}">
                  <a16:creationId xmlns:a16="http://schemas.microsoft.com/office/drawing/2014/main" id="{C399219B-3751-F634-F241-28A8F31AD44A}"/>
                </a:ext>
              </a:extLst>
            </p:cNvPr>
            <p:cNvSpPr>
              <a:spLocks/>
            </p:cNvSpPr>
            <p:nvPr/>
          </p:nvSpPr>
          <p:spPr bwMode="auto">
            <a:xfrm>
              <a:off x="4240213" y="3438525"/>
              <a:ext cx="360363" cy="177800"/>
            </a:xfrm>
            <a:custGeom>
              <a:avLst/>
              <a:gdLst>
                <a:gd name="T0" fmla="*/ 0 w 227"/>
                <a:gd name="T1" fmla="*/ 0 h 112"/>
                <a:gd name="T2" fmla="*/ 44 w 227"/>
                <a:gd name="T3" fmla="*/ 0 h 112"/>
                <a:gd name="T4" fmla="*/ 48 w 227"/>
                <a:gd name="T5" fmla="*/ 23 h 112"/>
                <a:gd name="T6" fmla="*/ 58 w 227"/>
                <a:gd name="T7" fmla="*/ 43 h 112"/>
                <a:gd name="T8" fmla="*/ 72 w 227"/>
                <a:gd name="T9" fmla="*/ 56 h 112"/>
                <a:gd name="T10" fmla="*/ 91 w 227"/>
                <a:gd name="T11" fmla="*/ 64 h 112"/>
                <a:gd name="T12" fmla="*/ 112 w 227"/>
                <a:gd name="T13" fmla="*/ 68 h 112"/>
                <a:gd name="T14" fmla="*/ 134 w 227"/>
                <a:gd name="T15" fmla="*/ 64 h 112"/>
                <a:gd name="T16" fmla="*/ 153 w 227"/>
                <a:gd name="T17" fmla="*/ 56 h 112"/>
                <a:gd name="T18" fmla="*/ 167 w 227"/>
                <a:gd name="T19" fmla="*/ 43 h 112"/>
                <a:gd name="T20" fmla="*/ 176 w 227"/>
                <a:gd name="T21" fmla="*/ 23 h 112"/>
                <a:gd name="T22" fmla="*/ 180 w 227"/>
                <a:gd name="T23" fmla="*/ 0 h 112"/>
                <a:gd name="T24" fmla="*/ 227 w 227"/>
                <a:gd name="T25" fmla="*/ 0 h 112"/>
                <a:gd name="T26" fmla="*/ 223 w 227"/>
                <a:gd name="T27" fmla="*/ 31 h 112"/>
                <a:gd name="T28" fmla="*/ 211 w 227"/>
                <a:gd name="T29" fmla="*/ 58 h 112"/>
                <a:gd name="T30" fmla="*/ 192 w 227"/>
                <a:gd name="T31" fmla="*/ 81 h 112"/>
                <a:gd name="T32" fmla="*/ 171 w 227"/>
                <a:gd name="T33" fmla="*/ 99 h 112"/>
                <a:gd name="T34" fmla="*/ 143 w 227"/>
                <a:gd name="T35" fmla="*/ 108 h 112"/>
                <a:gd name="T36" fmla="*/ 112 w 227"/>
                <a:gd name="T37" fmla="*/ 112 h 112"/>
                <a:gd name="T38" fmla="*/ 83 w 227"/>
                <a:gd name="T39" fmla="*/ 108 h 112"/>
                <a:gd name="T40" fmla="*/ 56 w 227"/>
                <a:gd name="T41" fmla="*/ 99 h 112"/>
                <a:gd name="T42" fmla="*/ 33 w 227"/>
                <a:gd name="T43" fmla="*/ 81 h 112"/>
                <a:gd name="T44" fmla="*/ 15 w 227"/>
                <a:gd name="T45" fmla="*/ 58 h 112"/>
                <a:gd name="T46" fmla="*/ 4 w 227"/>
                <a:gd name="T47" fmla="*/ 31 h 112"/>
                <a:gd name="T48" fmla="*/ 0 w 227"/>
                <a:gd name="T4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7" h="112">
                  <a:moveTo>
                    <a:pt x="0" y="0"/>
                  </a:moveTo>
                  <a:lnTo>
                    <a:pt x="44" y="0"/>
                  </a:lnTo>
                  <a:lnTo>
                    <a:pt x="48" y="23"/>
                  </a:lnTo>
                  <a:lnTo>
                    <a:pt x="58" y="43"/>
                  </a:lnTo>
                  <a:lnTo>
                    <a:pt x="72" y="56"/>
                  </a:lnTo>
                  <a:lnTo>
                    <a:pt x="91" y="64"/>
                  </a:lnTo>
                  <a:lnTo>
                    <a:pt x="112" y="68"/>
                  </a:lnTo>
                  <a:lnTo>
                    <a:pt x="134" y="64"/>
                  </a:lnTo>
                  <a:lnTo>
                    <a:pt x="153" y="56"/>
                  </a:lnTo>
                  <a:lnTo>
                    <a:pt x="167" y="43"/>
                  </a:lnTo>
                  <a:lnTo>
                    <a:pt x="176" y="23"/>
                  </a:lnTo>
                  <a:lnTo>
                    <a:pt x="180" y="0"/>
                  </a:lnTo>
                  <a:lnTo>
                    <a:pt x="227" y="0"/>
                  </a:lnTo>
                  <a:lnTo>
                    <a:pt x="223" y="31"/>
                  </a:lnTo>
                  <a:lnTo>
                    <a:pt x="211" y="58"/>
                  </a:lnTo>
                  <a:lnTo>
                    <a:pt x="192" y="81"/>
                  </a:lnTo>
                  <a:lnTo>
                    <a:pt x="171" y="99"/>
                  </a:lnTo>
                  <a:lnTo>
                    <a:pt x="143" y="108"/>
                  </a:lnTo>
                  <a:lnTo>
                    <a:pt x="112" y="112"/>
                  </a:lnTo>
                  <a:lnTo>
                    <a:pt x="83" y="108"/>
                  </a:lnTo>
                  <a:lnTo>
                    <a:pt x="56" y="99"/>
                  </a:lnTo>
                  <a:lnTo>
                    <a:pt x="33" y="81"/>
                  </a:lnTo>
                  <a:lnTo>
                    <a:pt x="15" y="58"/>
                  </a:lnTo>
                  <a:lnTo>
                    <a:pt x="4" y="3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4" name="TextBox 64">
            <a:extLst>
              <a:ext uri="{FF2B5EF4-FFF2-40B4-BE49-F238E27FC236}">
                <a16:creationId xmlns:a16="http://schemas.microsoft.com/office/drawing/2014/main" id="{3960B347-1456-B63E-FFA1-1978A6235545}"/>
              </a:ext>
            </a:extLst>
          </p:cNvPr>
          <p:cNvSpPr txBox="1"/>
          <p:nvPr/>
        </p:nvSpPr>
        <p:spPr>
          <a:xfrm>
            <a:off x="8241031" y="3287943"/>
            <a:ext cx="3737609" cy="707886"/>
          </a:xfrm>
          <a:prstGeom prst="rect">
            <a:avLst/>
          </a:prstGeom>
          <a:noFill/>
        </p:spPr>
        <p:txBody>
          <a:bodyPr wrap="square" rtlCol="0">
            <a:spAutoFit/>
          </a:bodyPr>
          <a:lstStyle/>
          <a:p>
            <a:r>
              <a:rPr lang="en-IN" sz="4000" b="1" dirty="0">
                <a:solidFill>
                  <a:schemeClr val="bg1"/>
                </a:solidFill>
                <a:latin typeface="Segoe UI" panose="020B0502040204020203" pitchFamily="34" charset="0"/>
                <a:cs typeface="Segoe UI" panose="020B0502040204020203" pitchFamily="34" charset="0"/>
              </a:rPr>
              <a:t>Présentations</a:t>
            </a:r>
          </a:p>
        </p:txBody>
      </p:sp>
      <p:cxnSp>
        <p:nvCxnSpPr>
          <p:cNvPr id="25" name="Straight Connector 67">
            <a:extLst>
              <a:ext uri="{FF2B5EF4-FFF2-40B4-BE49-F238E27FC236}">
                <a16:creationId xmlns:a16="http://schemas.microsoft.com/office/drawing/2014/main" id="{A5E86502-7C11-D4D0-B502-7F5FE8E370DD}"/>
              </a:ext>
            </a:extLst>
          </p:cNvPr>
          <p:cNvCxnSpPr/>
          <p:nvPr/>
        </p:nvCxnSpPr>
        <p:spPr>
          <a:xfrm>
            <a:off x="8021665" y="1689465"/>
            <a:ext cx="0" cy="449267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2B1A099-5A17-6A82-7770-B5227FB09D1A}"/>
              </a:ext>
            </a:extLst>
          </p:cNvPr>
          <p:cNvSpPr/>
          <p:nvPr/>
        </p:nvSpPr>
        <p:spPr>
          <a:xfrm>
            <a:off x="6705600" y="1703191"/>
            <a:ext cx="1326004" cy="1341074"/>
          </a:xfrm>
          <a:prstGeom prst="rect">
            <a:avLst/>
          </a:prstGeom>
          <a:gradFill flip="none" rotWithShape="1">
            <a:gsLst>
              <a:gs pos="10000">
                <a:srgbClr val="EA1728"/>
              </a:gs>
              <a:gs pos="87000">
                <a:srgbClr val="F79E20"/>
              </a:gs>
            </a:gsLst>
            <a:lin ang="3600000" scaled="0"/>
            <a:tileRect/>
          </a:gradFill>
          <a:ln w="12700">
            <a:gradFill>
              <a:gsLst>
                <a:gs pos="0">
                  <a:srgbClr val="FEBE1E"/>
                </a:gs>
                <a:gs pos="100000">
                  <a:srgbClr val="DF3133"/>
                </a:gs>
              </a:gsLst>
              <a:lin ang="36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27" name="TextBox 61">
            <a:extLst>
              <a:ext uri="{FF2B5EF4-FFF2-40B4-BE49-F238E27FC236}">
                <a16:creationId xmlns:a16="http://schemas.microsoft.com/office/drawing/2014/main" id="{8D43A194-6E02-77BE-A074-EFE8DDBDD2BD}"/>
              </a:ext>
            </a:extLst>
          </p:cNvPr>
          <p:cNvSpPr txBox="1"/>
          <p:nvPr/>
        </p:nvSpPr>
        <p:spPr>
          <a:xfrm>
            <a:off x="6814925" y="1818859"/>
            <a:ext cx="1127232" cy="1107996"/>
          </a:xfrm>
          <a:prstGeom prst="rect">
            <a:avLst/>
          </a:prstGeom>
          <a:noFill/>
          <a:ln>
            <a:noFill/>
          </a:ln>
          <a:effectLst>
            <a:outerShdw blurRad="50800" dist="38100" dir="2700000" algn="tl" rotWithShape="0">
              <a:prstClr val="black">
                <a:alpha val="30000"/>
              </a:prstClr>
            </a:outerShdw>
          </a:effectLst>
        </p:spPr>
        <p:txBody>
          <a:bodyPr wrap="none" rtlCol="0">
            <a:spAutoFit/>
          </a:bodyPr>
          <a:lstStyle/>
          <a:p>
            <a:pPr algn="ctr"/>
            <a:r>
              <a:rPr lang="en-IN" sz="6600" b="1" dirty="0">
                <a:solidFill>
                  <a:schemeClr val="bg1"/>
                </a:solidFill>
                <a:latin typeface="Arial" panose="020B0604020202020204" pitchFamily="34" charset="0"/>
                <a:cs typeface="Arial" panose="020B0604020202020204" pitchFamily="34" charset="0"/>
              </a:rPr>
              <a:t>01</a:t>
            </a:r>
          </a:p>
        </p:txBody>
      </p:sp>
      <p:sp>
        <p:nvSpPr>
          <p:cNvPr id="28" name="Freeform 87">
            <a:extLst>
              <a:ext uri="{FF2B5EF4-FFF2-40B4-BE49-F238E27FC236}">
                <a16:creationId xmlns:a16="http://schemas.microsoft.com/office/drawing/2014/main" id="{7EF4558D-9D8E-592B-0813-16B9D826787C}"/>
              </a:ext>
            </a:extLst>
          </p:cNvPr>
          <p:cNvSpPr>
            <a:spLocks/>
          </p:cNvSpPr>
          <p:nvPr/>
        </p:nvSpPr>
        <p:spPr bwMode="auto">
          <a:xfrm>
            <a:off x="1286483" y="1532828"/>
            <a:ext cx="1733896" cy="1955170"/>
          </a:xfrm>
          <a:custGeom>
            <a:avLst/>
            <a:gdLst>
              <a:gd name="T0" fmla="*/ 1015 w 2005"/>
              <a:gd name="T1" fmla="*/ 0 h 2263"/>
              <a:gd name="T2" fmla="*/ 1045 w 2005"/>
              <a:gd name="T3" fmla="*/ 6 h 2263"/>
              <a:gd name="T4" fmla="*/ 1071 w 2005"/>
              <a:gd name="T5" fmla="*/ 16 h 2263"/>
              <a:gd name="T6" fmla="*/ 1930 w 2005"/>
              <a:gd name="T7" fmla="*/ 510 h 2263"/>
              <a:gd name="T8" fmla="*/ 1953 w 2005"/>
              <a:gd name="T9" fmla="*/ 528 h 2263"/>
              <a:gd name="T10" fmla="*/ 1973 w 2005"/>
              <a:gd name="T11" fmla="*/ 551 h 2263"/>
              <a:gd name="T12" fmla="*/ 1989 w 2005"/>
              <a:gd name="T13" fmla="*/ 577 h 2263"/>
              <a:gd name="T14" fmla="*/ 1999 w 2005"/>
              <a:gd name="T15" fmla="*/ 606 h 2263"/>
              <a:gd name="T16" fmla="*/ 2003 w 2005"/>
              <a:gd name="T17" fmla="*/ 634 h 2263"/>
              <a:gd name="T18" fmla="*/ 2005 w 2005"/>
              <a:gd name="T19" fmla="*/ 1625 h 2263"/>
              <a:gd name="T20" fmla="*/ 2001 w 2005"/>
              <a:gd name="T21" fmla="*/ 1652 h 2263"/>
              <a:gd name="T22" fmla="*/ 1992 w 2005"/>
              <a:gd name="T23" fmla="*/ 1682 h 2263"/>
              <a:gd name="T24" fmla="*/ 1976 w 2005"/>
              <a:gd name="T25" fmla="*/ 1708 h 2263"/>
              <a:gd name="T26" fmla="*/ 1957 w 2005"/>
              <a:gd name="T27" fmla="*/ 1732 h 2263"/>
              <a:gd name="T28" fmla="*/ 1934 w 2005"/>
              <a:gd name="T29" fmla="*/ 1749 h 2263"/>
              <a:gd name="T30" fmla="*/ 1077 w 2005"/>
              <a:gd name="T31" fmla="*/ 2247 h 2263"/>
              <a:gd name="T32" fmla="*/ 1050 w 2005"/>
              <a:gd name="T33" fmla="*/ 2257 h 2263"/>
              <a:gd name="T34" fmla="*/ 1022 w 2005"/>
              <a:gd name="T35" fmla="*/ 2263 h 2263"/>
              <a:gd name="T36" fmla="*/ 990 w 2005"/>
              <a:gd name="T37" fmla="*/ 2263 h 2263"/>
              <a:gd name="T38" fmla="*/ 960 w 2005"/>
              <a:gd name="T39" fmla="*/ 2257 h 2263"/>
              <a:gd name="T40" fmla="*/ 933 w 2005"/>
              <a:gd name="T41" fmla="*/ 2247 h 2263"/>
              <a:gd name="T42" fmla="*/ 74 w 2005"/>
              <a:gd name="T43" fmla="*/ 1755 h 2263"/>
              <a:gd name="T44" fmla="*/ 51 w 2005"/>
              <a:gd name="T45" fmla="*/ 1737 h 2263"/>
              <a:gd name="T46" fmla="*/ 31 w 2005"/>
              <a:gd name="T47" fmla="*/ 1714 h 2263"/>
              <a:gd name="T48" fmla="*/ 15 w 2005"/>
              <a:gd name="T49" fmla="*/ 1687 h 2263"/>
              <a:gd name="T50" fmla="*/ 5 w 2005"/>
              <a:gd name="T51" fmla="*/ 1657 h 2263"/>
              <a:gd name="T52" fmla="*/ 1 w 2005"/>
              <a:gd name="T53" fmla="*/ 1631 h 2263"/>
              <a:gd name="T54" fmla="*/ 0 w 2005"/>
              <a:gd name="T55" fmla="*/ 639 h 2263"/>
              <a:gd name="T56" fmla="*/ 3 w 2005"/>
              <a:gd name="T57" fmla="*/ 611 h 2263"/>
              <a:gd name="T58" fmla="*/ 12 w 2005"/>
              <a:gd name="T59" fmla="*/ 583 h 2263"/>
              <a:gd name="T60" fmla="*/ 28 w 2005"/>
              <a:gd name="T61" fmla="*/ 556 h 2263"/>
              <a:gd name="T62" fmla="*/ 47 w 2005"/>
              <a:gd name="T63" fmla="*/ 533 h 2263"/>
              <a:gd name="T64" fmla="*/ 70 w 2005"/>
              <a:gd name="T65" fmla="*/ 515 h 2263"/>
              <a:gd name="T66" fmla="*/ 928 w 2005"/>
              <a:gd name="T67" fmla="*/ 18 h 2263"/>
              <a:gd name="T68" fmla="*/ 954 w 2005"/>
              <a:gd name="T69" fmla="*/ 6 h 2263"/>
              <a:gd name="T70" fmla="*/ 984 w 2005"/>
              <a:gd name="T71" fmla="*/ 0 h 2263"/>
              <a:gd name="T72" fmla="*/ 1015 w 2005"/>
              <a:gd name="T73"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5" h="2263">
                <a:moveTo>
                  <a:pt x="1015" y="0"/>
                </a:moveTo>
                <a:lnTo>
                  <a:pt x="1045" y="6"/>
                </a:lnTo>
                <a:lnTo>
                  <a:pt x="1071" y="16"/>
                </a:lnTo>
                <a:lnTo>
                  <a:pt x="1930" y="510"/>
                </a:lnTo>
                <a:lnTo>
                  <a:pt x="1953" y="528"/>
                </a:lnTo>
                <a:lnTo>
                  <a:pt x="1973" y="551"/>
                </a:lnTo>
                <a:lnTo>
                  <a:pt x="1989" y="577"/>
                </a:lnTo>
                <a:lnTo>
                  <a:pt x="1999" y="606"/>
                </a:lnTo>
                <a:lnTo>
                  <a:pt x="2003" y="634"/>
                </a:lnTo>
                <a:lnTo>
                  <a:pt x="2005" y="1625"/>
                </a:lnTo>
                <a:lnTo>
                  <a:pt x="2001" y="1652"/>
                </a:lnTo>
                <a:lnTo>
                  <a:pt x="1992" y="1682"/>
                </a:lnTo>
                <a:lnTo>
                  <a:pt x="1976" y="1708"/>
                </a:lnTo>
                <a:lnTo>
                  <a:pt x="1957" y="1732"/>
                </a:lnTo>
                <a:lnTo>
                  <a:pt x="1934" y="1749"/>
                </a:lnTo>
                <a:lnTo>
                  <a:pt x="1077" y="2247"/>
                </a:lnTo>
                <a:lnTo>
                  <a:pt x="1050" y="2257"/>
                </a:lnTo>
                <a:lnTo>
                  <a:pt x="1022" y="2263"/>
                </a:lnTo>
                <a:lnTo>
                  <a:pt x="990" y="2263"/>
                </a:lnTo>
                <a:lnTo>
                  <a:pt x="960" y="2257"/>
                </a:lnTo>
                <a:lnTo>
                  <a:pt x="933" y="2247"/>
                </a:lnTo>
                <a:lnTo>
                  <a:pt x="74" y="1755"/>
                </a:lnTo>
                <a:lnTo>
                  <a:pt x="51" y="1737"/>
                </a:lnTo>
                <a:lnTo>
                  <a:pt x="31" y="1714"/>
                </a:lnTo>
                <a:lnTo>
                  <a:pt x="15" y="1687"/>
                </a:lnTo>
                <a:lnTo>
                  <a:pt x="5" y="1657"/>
                </a:lnTo>
                <a:lnTo>
                  <a:pt x="1" y="1631"/>
                </a:lnTo>
                <a:lnTo>
                  <a:pt x="0" y="639"/>
                </a:lnTo>
                <a:lnTo>
                  <a:pt x="3" y="611"/>
                </a:lnTo>
                <a:lnTo>
                  <a:pt x="12" y="583"/>
                </a:lnTo>
                <a:lnTo>
                  <a:pt x="28" y="556"/>
                </a:lnTo>
                <a:lnTo>
                  <a:pt x="47" y="533"/>
                </a:lnTo>
                <a:lnTo>
                  <a:pt x="70" y="515"/>
                </a:lnTo>
                <a:lnTo>
                  <a:pt x="928" y="18"/>
                </a:lnTo>
                <a:lnTo>
                  <a:pt x="954" y="6"/>
                </a:lnTo>
                <a:lnTo>
                  <a:pt x="984" y="0"/>
                </a:lnTo>
                <a:lnTo>
                  <a:pt x="1015" y="0"/>
                </a:lnTo>
                <a:close/>
              </a:path>
            </a:pathLst>
          </a:custGeom>
          <a:solidFill>
            <a:srgbClr val="8C9099"/>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9" name="!!Shape1">
            <a:extLst>
              <a:ext uri="{FF2B5EF4-FFF2-40B4-BE49-F238E27FC236}">
                <a16:creationId xmlns:a16="http://schemas.microsoft.com/office/drawing/2014/main" id="{9E889F66-6A59-76DB-CA13-44FDA0E7610A}"/>
              </a:ext>
            </a:extLst>
          </p:cNvPr>
          <p:cNvSpPr>
            <a:spLocks/>
          </p:cNvSpPr>
          <p:nvPr/>
        </p:nvSpPr>
        <p:spPr bwMode="auto">
          <a:xfrm>
            <a:off x="1590736" y="1358228"/>
            <a:ext cx="1861820" cy="2096924"/>
          </a:xfrm>
          <a:custGeom>
            <a:avLst/>
            <a:gdLst>
              <a:gd name="T0" fmla="*/ 1091 w 2154"/>
              <a:gd name="T1" fmla="*/ 0 h 2427"/>
              <a:gd name="T2" fmla="*/ 1123 w 2154"/>
              <a:gd name="T3" fmla="*/ 6 h 2427"/>
              <a:gd name="T4" fmla="*/ 1152 w 2154"/>
              <a:gd name="T5" fmla="*/ 16 h 2427"/>
              <a:gd name="T6" fmla="*/ 2075 w 2154"/>
              <a:gd name="T7" fmla="*/ 546 h 2427"/>
              <a:gd name="T8" fmla="*/ 2099 w 2154"/>
              <a:gd name="T9" fmla="*/ 565 h 2427"/>
              <a:gd name="T10" fmla="*/ 2121 w 2154"/>
              <a:gd name="T11" fmla="*/ 590 h 2427"/>
              <a:gd name="T12" fmla="*/ 2137 w 2154"/>
              <a:gd name="T13" fmla="*/ 618 h 2427"/>
              <a:gd name="T14" fmla="*/ 2147 w 2154"/>
              <a:gd name="T15" fmla="*/ 648 h 2427"/>
              <a:gd name="T16" fmla="*/ 2153 w 2154"/>
              <a:gd name="T17" fmla="*/ 680 h 2427"/>
              <a:gd name="T18" fmla="*/ 2154 w 2154"/>
              <a:gd name="T19" fmla="*/ 1742 h 2427"/>
              <a:gd name="T20" fmla="*/ 2151 w 2154"/>
              <a:gd name="T21" fmla="*/ 1772 h 2427"/>
              <a:gd name="T22" fmla="*/ 2140 w 2154"/>
              <a:gd name="T23" fmla="*/ 1804 h 2427"/>
              <a:gd name="T24" fmla="*/ 2122 w 2154"/>
              <a:gd name="T25" fmla="*/ 1833 h 2427"/>
              <a:gd name="T26" fmla="*/ 2103 w 2154"/>
              <a:gd name="T27" fmla="*/ 1857 h 2427"/>
              <a:gd name="T28" fmla="*/ 2078 w 2154"/>
              <a:gd name="T29" fmla="*/ 1877 h 2427"/>
              <a:gd name="T30" fmla="*/ 1159 w 2154"/>
              <a:gd name="T31" fmla="*/ 2410 h 2427"/>
              <a:gd name="T32" fmla="*/ 1130 w 2154"/>
              <a:gd name="T33" fmla="*/ 2422 h 2427"/>
              <a:gd name="T34" fmla="*/ 1099 w 2154"/>
              <a:gd name="T35" fmla="*/ 2427 h 2427"/>
              <a:gd name="T36" fmla="*/ 1065 w 2154"/>
              <a:gd name="T37" fmla="*/ 2427 h 2427"/>
              <a:gd name="T38" fmla="*/ 1031 w 2154"/>
              <a:gd name="T39" fmla="*/ 2422 h 2427"/>
              <a:gd name="T40" fmla="*/ 1005 w 2154"/>
              <a:gd name="T41" fmla="*/ 2411 h 2427"/>
              <a:gd name="T42" fmla="*/ 82 w 2154"/>
              <a:gd name="T43" fmla="*/ 1882 h 2427"/>
              <a:gd name="T44" fmla="*/ 57 w 2154"/>
              <a:gd name="T45" fmla="*/ 1863 h 2427"/>
              <a:gd name="T46" fmla="*/ 36 w 2154"/>
              <a:gd name="T47" fmla="*/ 1838 h 2427"/>
              <a:gd name="T48" fmla="*/ 18 w 2154"/>
              <a:gd name="T49" fmla="*/ 1810 h 2427"/>
              <a:gd name="T50" fmla="*/ 7 w 2154"/>
              <a:gd name="T51" fmla="*/ 1779 h 2427"/>
              <a:gd name="T52" fmla="*/ 4 w 2154"/>
              <a:gd name="T53" fmla="*/ 1748 h 2427"/>
              <a:gd name="T54" fmla="*/ 0 w 2154"/>
              <a:gd name="T55" fmla="*/ 686 h 2427"/>
              <a:gd name="T56" fmla="*/ 4 w 2154"/>
              <a:gd name="T57" fmla="*/ 655 h 2427"/>
              <a:gd name="T58" fmla="*/ 16 w 2154"/>
              <a:gd name="T59" fmla="*/ 624 h 2427"/>
              <a:gd name="T60" fmla="*/ 32 w 2154"/>
              <a:gd name="T61" fmla="*/ 595 h 2427"/>
              <a:gd name="T62" fmla="*/ 53 w 2154"/>
              <a:gd name="T63" fmla="*/ 570 h 2427"/>
              <a:gd name="T64" fmla="*/ 78 w 2154"/>
              <a:gd name="T65" fmla="*/ 551 h 2427"/>
              <a:gd name="T66" fmla="*/ 998 w 2154"/>
              <a:gd name="T67" fmla="*/ 18 h 2427"/>
              <a:gd name="T68" fmla="*/ 1026 w 2154"/>
              <a:gd name="T69" fmla="*/ 6 h 2427"/>
              <a:gd name="T70" fmla="*/ 1058 w 2154"/>
              <a:gd name="T71" fmla="*/ 0 h 2427"/>
              <a:gd name="T72" fmla="*/ 1091 w 2154"/>
              <a:gd name="T73" fmla="*/ 0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7">
                <a:moveTo>
                  <a:pt x="1091" y="0"/>
                </a:moveTo>
                <a:lnTo>
                  <a:pt x="1123" y="6"/>
                </a:lnTo>
                <a:lnTo>
                  <a:pt x="1152" y="16"/>
                </a:lnTo>
                <a:lnTo>
                  <a:pt x="2075" y="546"/>
                </a:lnTo>
                <a:lnTo>
                  <a:pt x="2099" y="565"/>
                </a:lnTo>
                <a:lnTo>
                  <a:pt x="2121" y="590"/>
                </a:lnTo>
                <a:lnTo>
                  <a:pt x="2137" y="618"/>
                </a:lnTo>
                <a:lnTo>
                  <a:pt x="2147" y="648"/>
                </a:lnTo>
                <a:lnTo>
                  <a:pt x="2153" y="680"/>
                </a:lnTo>
                <a:lnTo>
                  <a:pt x="2154" y="1742"/>
                </a:lnTo>
                <a:lnTo>
                  <a:pt x="2151" y="1772"/>
                </a:lnTo>
                <a:lnTo>
                  <a:pt x="2140" y="1804"/>
                </a:lnTo>
                <a:lnTo>
                  <a:pt x="2122" y="1833"/>
                </a:lnTo>
                <a:lnTo>
                  <a:pt x="2103" y="1857"/>
                </a:lnTo>
                <a:lnTo>
                  <a:pt x="2078" y="1877"/>
                </a:lnTo>
                <a:lnTo>
                  <a:pt x="1159" y="2410"/>
                </a:lnTo>
                <a:lnTo>
                  <a:pt x="1130" y="2422"/>
                </a:lnTo>
                <a:lnTo>
                  <a:pt x="1099" y="2427"/>
                </a:lnTo>
                <a:lnTo>
                  <a:pt x="1065" y="2427"/>
                </a:lnTo>
                <a:lnTo>
                  <a:pt x="1031" y="2422"/>
                </a:lnTo>
                <a:lnTo>
                  <a:pt x="1005" y="2411"/>
                </a:lnTo>
                <a:lnTo>
                  <a:pt x="82" y="1882"/>
                </a:lnTo>
                <a:lnTo>
                  <a:pt x="57" y="1863"/>
                </a:lnTo>
                <a:lnTo>
                  <a:pt x="36" y="1838"/>
                </a:lnTo>
                <a:lnTo>
                  <a:pt x="18" y="1810"/>
                </a:lnTo>
                <a:lnTo>
                  <a:pt x="7" y="1779"/>
                </a:lnTo>
                <a:lnTo>
                  <a:pt x="4" y="1748"/>
                </a:lnTo>
                <a:lnTo>
                  <a:pt x="0" y="686"/>
                </a:lnTo>
                <a:lnTo>
                  <a:pt x="4" y="655"/>
                </a:lnTo>
                <a:lnTo>
                  <a:pt x="16" y="624"/>
                </a:lnTo>
                <a:lnTo>
                  <a:pt x="32" y="595"/>
                </a:lnTo>
                <a:lnTo>
                  <a:pt x="53" y="570"/>
                </a:lnTo>
                <a:lnTo>
                  <a:pt x="78" y="551"/>
                </a:lnTo>
                <a:lnTo>
                  <a:pt x="998" y="18"/>
                </a:lnTo>
                <a:lnTo>
                  <a:pt x="1026" y="6"/>
                </a:lnTo>
                <a:lnTo>
                  <a:pt x="1058" y="0"/>
                </a:lnTo>
                <a:lnTo>
                  <a:pt x="1091" y="0"/>
                </a:lnTo>
                <a:close/>
              </a:path>
            </a:pathLst>
          </a:custGeom>
          <a:gradFill flip="none" rotWithShape="1">
            <a:gsLst>
              <a:gs pos="0">
                <a:srgbClr val="E0E1E5"/>
              </a:gs>
              <a:gs pos="100000">
                <a:srgbClr val="FFFDFE"/>
              </a:gs>
            </a:gsLst>
            <a:lin ang="2700000" scaled="1"/>
            <a:tileRect/>
          </a:gradFill>
          <a:ln w="12700">
            <a:gradFill>
              <a:gsLst>
                <a:gs pos="0">
                  <a:schemeClr val="bg1"/>
                </a:gs>
                <a:gs pos="100000">
                  <a:schemeClr val="bg1">
                    <a:lumMod val="75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30" name="Freeform 89">
            <a:extLst>
              <a:ext uri="{FF2B5EF4-FFF2-40B4-BE49-F238E27FC236}">
                <a16:creationId xmlns:a16="http://schemas.microsoft.com/office/drawing/2014/main" id="{7612840C-4213-A91B-3914-DC79101BCAC1}"/>
              </a:ext>
            </a:extLst>
          </p:cNvPr>
          <p:cNvSpPr>
            <a:spLocks/>
          </p:cNvSpPr>
          <p:nvPr/>
        </p:nvSpPr>
        <p:spPr bwMode="auto">
          <a:xfrm>
            <a:off x="1143001" y="1247592"/>
            <a:ext cx="917945" cy="1035497"/>
          </a:xfrm>
          <a:custGeom>
            <a:avLst/>
            <a:gdLst>
              <a:gd name="T0" fmla="*/ 530 w 1061"/>
              <a:gd name="T1" fmla="*/ 0 h 1198"/>
              <a:gd name="T2" fmla="*/ 549 w 1061"/>
              <a:gd name="T3" fmla="*/ 2 h 1198"/>
              <a:gd name="T4" fmla="*/ 567 w 1061"/>
              <a:gd name="T5" fmla="*/ 9 h 1198"/>
              <a:gd name="T6" fmla="*/ 1022 w 1061"/>
              <a:gd name="T7" fmla="*/ 271 h 1198"/>
              <a:gd name="T8" fmla="*/ 1036 w 1061"/>
              <a:gd name="T9" fmla="*/ 281 h 1198"/>
              <a:gd name="T10" fmla="*/ 1049 w 1061"/>
              <a:gd name="T11" fmla="*/ 299 h 1198"/>
              <a:gd name="T12" fmla="*/ 1058 w 1061"/>
              <a:gd name="T13" fmla="*/ 317 h 1198"/>
              <a:gd name="T14" fmla="*/ 1059 w 1061"/>
              <a:gd name="T15" fmla="*/ 336 h 1198"/>
              <a:gd name="T16" fmla="*/ 1061 w 1061"/>
              <a:gd name="T17" fmla="*/ 860 h 1198"/>
              <a:gd name="T18" fmla="*/ 1059 w 1061"/>
              <a:gd name="T19" fmla="*/ 878 h 1198"/>
              <a:gd name="T20" fmla="*/ 1050 w 1061"/>
              <a:gd name="T21" fmla="*/ 897 h 1198"/>
              <a:gd name="T22" fmla="*/ 1038 w 1061"/>
              <a:gd name="T23" fmla="*/ 913 h 1198"/>
              <a:gd name="T24" fmla="*/ 1024 w 1061"/>
              <a:gd name="T25" fmla="*/ 926 h 1198"/>
              <a:gd name="T26" fmla="*/ 570 w 1061"/>
              <a:gd name="T27" fmla="*/ 1190 h 1198"/>
              <a:gd name="T28" fmla="*/ 553 w 1061"/>
              <a:gd name="T29" fmla="*/ 1195 h 1198"/>
              <a:gd name="T30" fmla="*/ 533 w 1061"/>
              <a:gd name="T31" fmla="*/ 1198 h 1198"/>
              <a:gd name="T32" fmla="*/ 512 w 1061"/>
              <a:gd name="T33" fmla="*/ 1197 h 1198"/>
              <a:gd name="T34" fmla="*/ 494 w 1061"/>
              <a:gd name="T35" fmla="*/ 1190 h 1198"/>
              <a:gd name="T36" fmla="*/ 39 w 1061"/>
              <a:gd name="T37" fmla="*/ 928 h 1198"/>
              <a:gd name="T38" fmla="*/ 25 w 1061"/>
              <a:gd name="T39" fmla="*/ 917 h 1198"/>
              <a:gd name="T40" fmla="*/ 12 w 1061"/>
              <a:gd name="T41" fmla="*/ 899 h 1198"/>
              <a:gd name="T42" fmla="*/ 5 w 1061"/>
              <a:gd name="T43" fmla="*/ 882 h 1198"/>
              <a:gd name="T44" fmla="*/ 2 w 1061"/>
              <a:gd name="T45" fmla="*/ 862 h 1198"/>
              <a:gd name="T46" fmla="*/ 0 w 1061"/>
              <a:gd name="T47" fmla="*/ 338 h 1198"/>
              <a:gd name="T48" fmla="*/ 4 w 1061"/>
              <a:gd name="T49" fmla="*/ 320 h 1198"/>
              <a:gd name="T50" fmla="*/ 11 w 1061"/>
              <a:gd name="T51" fmla="*/ 301 h 1198"/>
              <a:gd name="T52" fmla="*/ 23 w 1061"/>
              <a:gd name="T53" fmla="*/ 285 h 1198"/>
              <a:gd name="T54" fmla="*/ 37 w 1061"/>
              <a:gd name="T55" fmla="*/ 273 h 1198"/>
              <a:gd name="T56" fmla="*/ 491 w 1061"/>
              <a:gd name="T57" fmla="*/ 9 h 1198"/>
              <a:gd name="T58" fmla="*/ 508 w 1061"/>
              <a:gd name="T59" fmla="*/ 4 h 1198"/>
              <a:gd name="T60" fmla="*/ 530 w 1061"/>
              <a:gd name="T61"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1" h="1198">
                <a:moveTo>
                  <a:pt x="530" y="0"/>
                </a:moveTo>
                <a:lnTo>
                  <a:pt x="549" y="2"/>
                </a:lnTo>
                <a:lnTo>
                  <a:pt x="567" y="9"/>
                </a:lnTo>
                <a:lnTo>
                  <a:pt x="1022" y="271"/>
                </a:lnTo>
                <a:lnTo>
                  <a:pt x="1036" y="281"/>
                </a:lnTo>
                <a:lnTo>
                  <a:pt x="1049" y="299"/>
                </a:lnTo>
                <a:lnTo>
                  <a:pt x="1058" y="317"/>
                </a:lnTo>
                <a:lnTo>
                  <a:pt x="1059" y="336"/>
                </a:lnTo>
                <a:lnTo>
                  <a:pt x="1061" y="860"/>
                </a:lnTo>
                <a:lnTo>
                  <a:pt x="1059" y="878"/>
                </a:lnTo>
                <a:lnTo>
                  <a:pt x="1050" y="897"/>
                </a:lnTo>
                <a:lnTo>
                  <a:pt x="1038" y="913"/>
                </a:lnTo>
                <a:lnTo>
                  <a:pt x="1024" y="926"/>
                </a:lnTo>
                <a:lnTo>
                  <a:pt x="570" y="1190"/>
                </a:lnTo>
                <a:lnTo>
                  <a:pt x="553" y="1195"/>
                </a:lnTo>
                <a:lnTo>
                  <a:pt x="533" y="1198"/>
                </a:lnTo>
                <a:lnTo>
                  <a:pt x="512" y="1197"/>
                </a:lnTo>
                <a:lnTo>
                  <a:pt x="494" y="1190"/>
                </a:lnTo>
                <a:lnTo>
                  <a:pt x="39" y="928"/>
                </a:lnTo>
                <a:lnTo>
                  <a:pt x="25" y="917"/>
                </a:lnTo>
                <a:lnTo>
                  <a:pt x="12" y="899"/>
                </a:lnTo>
                <a:lnTo>
                  <a:pt x="5" y="882"/>
                </a:lnTo>
                <a:lnTo>
                  <a:pt x="2" y="862"/>
                </a:lnTo>
                <a:lnTo>
                  <a:pt x="0" y="338"/>
                </a:lnTo>
                <a:lnTo>
                  <a:pt x="4" y="320"/>
                </a:lnTo>
                <a:lnTo>
                  <a:pt x="11" y="301"/>
                </a:lnTo>
                <a:lnTo>
                  <a:pt x="23" y="285"/>
                </a:lnTo>
                <a:lnTo>
                  <a:pt x="37" y="273"/>
                </a:lnTo>
                <a:lnTo>
                  <a:pt x="491" y="9"/>
                </a:lnTo>
                <a:lnTo>
                  <a:pt x="508" y="4"/>
                </a:lnTo>
                <a:lnTo>
                  <a:pt x="530" y="0"/>
                </a:lnTo>
                <a:close/>
              </a:path>
            </a:pathLst>
          </a:custGeom>
          <a:gradFill flip="none" rotWithShape="1">
            <a:gsLst>
              <a:gs pos="10000">
                <a:srgbClr val="EA1728"/>
              </a:gs>
              <a:gs pos="87000">
                <a:srgbClr val="F79E20"/>
              </a:gs>
            </a:gsLst>
            <a:lin ang="3600000" scaled="0"/>
            <a:tileRect/>
          </a:gradFill>
          <a:ln w="12700">
            <a:gradFill>
              <a:gsLst>
                <a:gs pos="0">
                  <a:srgbClr val="FEBE1E"/>
                </a:gs>
                <a:gs pos="100000">
                  <a:srgbClr val="DF3133"/>
                </a:gs>
              </a:gsLst>
              <a:lin ang="36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32" name="TextBox 91">
            <a:extLst>
              <a:ext uri="{FF2B5EF4-FFF2-40B4-BE49-F238E27FC236}">
                <a16:creationId xmlns:a16="http://schemas.microsoft.com/office/drawing/2014/main" id="{A0F7AF4C-B823-14FA-053F-04A50B6FD33B}"/>
              </a:ext>
            </a:extLst>
          </p:cNvPr>
          <p:cNvSpPr txBox="1"/>
          <p:nvPr/>
        </p:nvSpPr>
        <p:spPr>
          <a:xfrm>
            <a:off x="1244046" y="1447659"/>
            <a:ext cx="774571" cy="646331"/>
          </a:xfrm>
          <a:prstGeom prst="rect">
            <a:avLst/>
          </a:prstGeom>
          <a:noFill/>
          <a:effectLst>
            <a:outerShdw blurRad="25400" dist="12700" dir="2700000" algn="tl" rotWithShape="0">
              <a:prstClr val="black">
                <a:alpha val="55000"/>
              </a:prstClr>
            </a:outerShdw>
          </a:effectLst>
        </p:spPr>
        <p:txBody>
          <a:bodyPr wrap="none" rtlCol="0">
            <a:spAutoFit/>
          </a:bodyPr>
          <a:lstStyle/>
          <a:p>
            <a:pPr algn="ctr"/>
            <a:r>
              <a:rPr lang="en-IN" sz="3600" b="1" spc="300" dirty="0">
                <a:solidFill>
                  <a:schemeClr val="bg1"/>
                </a:solidFill>
                <a:latin typeface="Arial" panose="020B0604020202020204" pitchFamily="34" charset="0"/>
                <a:cs typeface="Arial" panose="020B0604020202020204" pitchFamily="34" charset="0"/>
              </a:rPr>
              <a:t>01</a:t>
            </a:r>
          </a:p>
        </p:txBody>
      </p:sp>
      <p:grpSp>
        <p:nvGrpSpPr>
          <p:cNvPr id="44" name="Group 77">
            <a:extLst>
              <a:ext uri="{FF2B5EF4-FFF2-40B4-BE49-F238E27FC236}">
                <a16:creationId xmlns:a16="http://schemas.microsoft.com/office/drawing/2014/main" id="{8FFBEC0A-EB35-F0D1-27B5-E30C11BB64B4}"/>
              </a:ext>
            </a:extLst>
          </p:cNvPr>
          <p:cNvGrpSpPr/>
          <p:nvPr/>
        </p:nvGrpSpPr>
        <p:grpSpPr>
          <a:xfrm>
            <a:off x="2300132" y="1689436"/>
            <a:ext cx="453466" cy="514048"/>
            <a:chOff x="3824288" y="2613025"/>
            <a:chExt cx="1960563" cy="2222500"/>
          </a:xfrm>
          <a:solidFill>
            <a:schemeClr val="accent1"/>
          </a:solidFill>
        </p:grpSpPr>
        <p:sp>
          <p:nvSpPr>
            <p:cNvPr id="45" name="Freeform 15">
              <a:extLst>
                <a:ext uri="{FF2B5EF4-FFF2-40B4-BE49-F238E27FC236}">
                  <a16:creationId xmlns:a16="http://schemas.microsoft.com/office/drawing/2014/main" id="{1FB1BB6B-0E0B-CE94-F5DD-C221FDB87C79}"/>
                </a:ext>
              </a:extLst>
            </p:cNvPr>
            <p:cNvSpPr>
              <a:spLocks noEditPoints="1"/>
            </p:cNvSpPr>
            <p:nvPr/>
          </p:nvSpPr>
          <p:spPr bwMode="auto">
            <a:xfrm>
              <a:off x="3824288" y="2613025"/>
              <a:ext cx="1960563" cy="2222500"/>
            </a:xfrm>
            <a:custGeom>
              <a:avLst/>
              <a:gdLst>
                <a:gd name="T0" fmla="*/ 200 w 1235"/>
                <a:gd name="T1" fmla="*/ 599 h 1400"/>
                <a:gd name="T2" fmla="*/ 215 w 1235"/>
                <a:gd name="T3" fmla="*/ 1152 h 1400"/>
                <a:gd name="T4" fmla="*/ 896 w 1235"/>
                <a:gd name="T5" fmla="*/ 1062 h 1400"/>
                <a:gd name="T6" fmla="*/ 1047 w 1235"/>
                <a:gd name="T7" fmla="*/ 915 h 1400"/>
                <a:gd name="T8" fmla="*/ 1140 w 1235"/>
                <a:gd name="T9" fmla="*/ 669 h 1400"/>
                <a:gd name="T10" fmla="*/ 200 w 1235"/>
                <a:gd name="T11" fmla="*/ 452 h 1400"/>
                <a:gd name="T12" fmla="*/ 774 w 1235"/>
                <a:gd name="T13" fmla="*/ 317 h 1400"/>
                <a:gd name="T14" fmla="*/ 591 w 1235"/>
                <a:gd name="T15" fmla="*/ 329 h 1400"/>
                <a:gd name="T16" fmla="*/ 679 w 1235"/>
                <a:gd name="T17" fmla="*/ 406 h 1400"/>
                <a:gd name="T18" fmla="*/ 529 w 1235"/>
                <a:gd name="T19" fmla="*/ 242 h 1400"/>
                <a:gd name="T20" fmla="*/ 442 w 1235"/>
                <a:gd name="T21" fmla="*/ 373 h 1400"/>
                <a:gd name="T22" fmla="*/ 537 w 1235"/>
                <a:gd name="T23" fmla="*/ 334 h 1400"/>
                <a:gd name="T24" fmla="*/ 619 w 1235"/>
                <a:gd name="T25" fmla="*/ 273 h 1400"/>
                <a:gd name="T26" fmla="*/ 316 w 1235"/>
                <a:gd name="T27" fmla="*/ 186 h 1400"/>
                <a:gd name="T28" fmla="*/ 308 w 1235"/>
                <a:gd name="T29" fmla="*/ 211 h 1400"/>
                <a:gd name="T30" fmla="*/ 330 w 1235"/>
                <a:gd name="T31" fmla="*/ 226 h 1400"/>
                <a:gd name="T32" fmla="*/ 351 w 1235"/>
                <a:gd name="T33" fmla="*/ 211 h 1400"/>
                <a:gd name="T34" fmla="*/ 343 w 1235"/>
                <a:gd name="T35" fmla="*/ 186 h 1400"/>
                <a:gd name="T36" fmla="*/ 1020 w 1235"/>
                <a:gd name="T37" fmla="*/ 406 h 1400"/>
                <a:gd name="T38" fmla="*/ 1191 w 1235"/>
                <a:gd name="T39" fmla="*/ 91 h 1400"/>
                <a:gd name="T40" fmla="*/ 617 w 1235"/>
                <a:gd name="T41" fmla="*/ 75 h 1400"/>
                <a:gd name="T42" fmla="*/ 752 w 1235"/>
                <a:gd name="T43" fmla="*/ 271 h 1400"/>
                <a:gd name="T44" fmla="*/ 896 w 1235"/>
                <a:gd name="T45" fmla="*/ 44 h 1400"/>
                <a:gd name="T46" fmla="*/ 896 w 1235"/>
                <a:gd name="T47" fmla="*/ 44 h 1400"/>
                <a:gd name="T48" fmla="*/ 217 w 1235"/>
                <a:gd name="T49" fmla="*/ 91 h 1400"/>
                <a:gd name="T50" fmla="*/ 175 w 1235"/>
                <a:gd name="T51" fmla="*/ 236 h 1400"/>
                <a:gd name="T52" fmla="*/ 250 w 1235"/>
                <a:gd name="T53" fmla="*/ 340 h 1400"/>
                <a:gd name="T54" fmla="*/ 306 w 1235"/>
                <a:gd name="T55" fmla="*/ 267 h 1400"/>
                <a:gd name="T56" fmla="*/ 262 w 1235"/>
                <a:gd name="T57" fmla="*/ 203 h 1400"/>
                <a:gd name="T58" fmla="*/ 330 w 1235"/>
                <a:gd name="T59" fmla="*/ 135 h 1400"/>
                <a:gd name="T60" fmla="*/ 398 w 1235"/>
                <a:gd name="T61" fmla="*/ 203 h 1400"/>
                <a:gd name="T62" fmla="*/ 351 w 1235"/>
                <a:gd name="T63" fmla="*/ 267 h 1400"/>
                <a:gd name="T64" fmla="*/ 409 w 1235"/>
                <a:gd name="T65" fmla="*/ 340 h 1400"/>
                <a:gd name="T66" fmla="*/ 485 w 1235"/>
                <a:gd name="T67" fmla="*/ 236 h 1400"/>
                <a:gd name="T68" fmla="*/ 442 w 1235"/>
                <a:gd name="T69" fmla="*/ 91 h 1400"/>
                <a:gd name="T70" fmla="*/ 851 w 1235"/>
                <a:gd name="T71" fmla="*/ 0 h 1400"/>
                <a:gd name="T72" fmla="*/ 940 w 1235"/>
                <a:gd name="T73" fmla="*/ 226 h 1400"/>
                <a:gd name="T74" fmla="*/ 878 w 1235"/>
                <a:gd name="T75" fmla="*/ 311 h 1400"/>
                <a:gd name="T76" fmla="*/ 971 w 1235"/>
                <a:gd name="T77" fmla="*/ 406 h 1400"/>
                <a:gd name="T78" fmla="*/ 1134 w 1235"/>
                <a:gd name="T79" fmla="*/ 406 h 1400"/>
                <a:gd name="T80" fmla="*/ 1191 w 1235"/>
                <a:gd name="T81" fmla="*/ 520 h 1400"/>
                <a:gd name="T82" fmla="*/ 1154 w 1235"/>
                <a:gd name="T83" fmla="*/ 810 h 1400"/>
                <a:gd name="T84" fmla="*/ 997 w 1235"/>
                <a:gd name="T85" fmla="*/ 1040 h 1400"/>
                <a:gd name="T86" fmla="*/ 398 w 1235"/>
                <a:gd name="T87" fmla="*/ 1197 h 1400"/>
                <a:gd name="T88" fmla="*/ 155 w 1235"/>
                <a:gd name="T89" fmla="*/ 599 h 1400"/>
                <a:gd name="T90" fmla="*/ 161 w 1235"/>
                <a:gd name="T91" fmla="*/ 406 h 1400"/>
                <a:gd name="T92" fmla="*/ 159 w 1235"/>
                <a:gd name="T93" fmla="*/ 317 h 1400"/>
                <a:gd name="T94" fmla="*/ 130 w 1235"/>
                <a:gd name="T95" fmla="*/ 157 h 1400"/>
                <a:gd name="T96" fmla="*/ 241 w 1235"/>
                <a:gd name="T97" fmla="*/ 21 h 1400"/>
                <a:gd name="T98" fmla="*/ 419 w 1235"/>
                <a:gd name="T99" fmla="*/ 21 h 1400"/>
                <a:gd name="T100" fmla="*/ 528 w 1235"/>
                <a:gd name="T101" fmla="*/ 155 h 1400"/>
                <a:gd name="T102" fmla="*/ 745 w 1235"/>
                <a:gd name="T103" fmla="*/ 147 h 1400"/>
                <a:gd name="T104" fmla="*/ 882 w 1235"/>
                <a:gd name="T105" fmla="*/ 257 h 1400"/>
                <a:gd name="T106" fmla="*/ 851 w 1235"/>
                <a:gd name="T107" fmla="*/ 135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5" h="1400">
                  <a:moveTo>
                    <a:pt x="200" y="452"/>
                  </a:moveTo>
                  <a:lnTo>
                    <a:pt x="194" y="499"/>
                  </a:lnTo>
                  <a:lnTo>
                    <a:pt x="194" y="549"/>
                  </a:lnTo>
                  <a:lnTo>
                    <a:pt x="200" y="599"/>
                  </a:lnTo>
                  <a:lnTo>
                    <a:pt x="202" y="607"/>
                  </a:lnTo>
                  <a:lnTo>
                    <a:pt x="70" y="843"/>
                  </a:lnTo>
                  <a:lnTo>
                    <a:pt x="215" y="876"/>
                  </a:lnTo>
                  <a:lnTo>
                    <a:pt x="215" y="1152"/>
                  </a:lnTo>
                  <a:lnTo>
                    <a:pt x="442" y="1152"/>
                  </a:lnTo>
                  <a:lnTo>
                    <a:pt x="442" y="1356"/>
                  </a:lnTo>
                  <a:lnTo>
                    <a:pt x="896" y="1356"/>
                  </a:lnTo>
                  <a:lnTo>
                    <a:pt x="896" y="1062"/>
                  </a:lnTo>
                  <a:lnTo>
                    <a:pt x="906" y="1056"/>
                  </a:lnTo>
                  <a:lnTo>
                    <a:pt x="960" y="1013"/>
                  </a:lnTo>
                  <a:lnTo>
                    <a:pt x="1006" y="967"/>
                  </a:lnTo>
                  <a:lnTo>
                    <a:pt x="1047" y="915"/>
                  </a:lnTo>
                  <a:lnTo>
                    <a:pt x="1082" y="859"/>
                  </a:lnTo>
                  <a:lnTo>
                    <a:pt x="1109" y="799"/>
                  </a:lnTo>
                  <a:lnTo>
                    <a:pt x="1129" y="735"/>
                  </a:lnTo>
                  <a:lnTo>
                    <a:pt x="1140" y="669"/>
                  </a:lnTo>
                  <a:lnTo>
                    <a:pt x="1146" y="601"/>
                  </a:lnTo>
                  <a:lnTo>
                    <a:pt x="1146" y="520"/>
                  </a:lnTo>
                  <a:lnTo>
                    <a:pt x="1140" y="452"/>
                  </a:lnTo>
                  <a:lnTo>
                    <a:pt x="200" y="452"/>
                  </a:lnTo>
                  <a:close/>
                  <a:moveTo>
                    <a:pt x="688" y="317"/>
                  </a:moveTo>
                  <a:lnTo>
                    <a:pt x="729" y="406"/>
                  </a:lnTo>
                  <a:lnTo>
                    <a:pt x="814" y="406"/>
                  </a:lnTo>
                  <a:lnTo>
                    <a:pt x="774" y="317"/>
                  </a:lnTo>
                  <a:lnTo>
                    <a:pt x="688" y="317"/>
                  </a:lnTo>
                  <a:close/>
                  <a:moveTo>
                    <a:pt x="624" y="317"/>
                  </a:moveTo>
                  <a:lnTo>
                    <a:pt x="607" y="319"/>
                  </a:lnTo>
                  <a:lnTo>
                    <a:pt x="591" y="329"/>
                  </a:lnTo>
                  <a:lnTo>
                    <a:pt x="582" y="344"/>
                  </a:lnTo>
                  <a:lnTo>
                    <a:pt x="578" y="362"/>
                  </a:lnTo>
                  <a:lnTo>
                    <a:pt x="578" y="406"/>
                  </a:lnTo>
                  <a:lnTo>
                    <a:pt x="679" y="406"/>
                  </a:lnTo>
                  <a:lnTo>
                    <a:pt x="638" y="317"/>
                  </a:lnTo>
                  <a:lnTo>
                    <a:pt x="624" y="317"/>
                  </a:lnTo>
                  <a:close/>
                  <a:moveTo>
                    <a:pt x="590" y="211"/>
                  </a:moveTo>
                  <a:lnTo>
                    <a:pt x="529" y="242"/>
                  </a:lnTo>
                  <a:lnTo>
                    <a:pt x="518" y="280"/>
                  </a:lnTo>
                  <a:lnTo>
                    <a:pt x="498" y="315"/>
                  </a:lnTo>
                  <a:lnTo>
                    <a:pt x="473" y="346"/>
                  </a:lnTo>
                  <a:lnTo>
                    <a:pt x="442" y="373"/>
                  </a:lnTo>
                  <a:lnTo>
                    <a:pt x="442" y="406"/>
                  </a:lnTo>
                  <a:lnTo>
                    <a:pt x="533" y="406"/>
                  </a:lnTo>
                  <a:lnTo>
                    <a:pt x="533" y="362"/>
                  </a:lnTo>
                  <a:lnTo>
                    <a:pt x="537" y="334"/>
                  </a:lnTo>
                  <a:lnTo>
                    <a:pt x="549" y="311"/>
                  </a:lnTo>
                  <a:lnTo>
                    <a:pt x="568" y="292"/>
                  </a:lnTo>
                  <a:lnTo>
                    <a:pt x="591" y="278"/>
                  </a:lnTo>
                  <a:lnTo>
                    <a:pt x="619" y="273"/>
                  </a:lnTo>
                  <a:lnTo>
                    <a:pt x="590" y="211"/>
                  </a:lnTo>
                  <a:close/>
                  <a:moveTo>
                    <a:pt x="330" y="182"/>
                  </a:moveTo>
                  <a:lnTo>
                    <a:pt x="322" y="182"/>
                  </a:lnTo>
                  <a:lnTo>
                    <a:pt x="316" y="186"/>
                  </a:lnTo>
                  <a:lnTo>
                    <a:pt x="310" y="189"/>
                  </a:lnTo>
                  <a:lnTo>
                    <a:pt x="308" y="197"/>
                  </a:lnTo>
                  <a:lnTo>
                    <a:pt x="306" y="203"/>
                  </a:lnTo>
                  <a:lnTo>
                    <a:pt x="308" y="211"/>
                  </a:lnTo>
                  <a:lnTo>
                    <a:pt x="310" y="216"/>
                  </a:lnTo>
                  <a:lnTo>
                    <a:pt x="316" y="222"/>
                  </a:lnTo>
                  <a:lnTo>
                    <a:pt x="322" y="224"/>
                  </a:lnTo>
                  <a:lnTo>
                    <a:pt x="330" y="226"/>
                  </a:lnTo>
                  <a:lnTo>
                    <a:pt x="338" y="224"/>
                  </a:lnTo>
                  <a:lnTo>
                    <a:pt x="343" y="222"/>
                  </a:lnTo>
                  <a:lnTo>
                    <a:pt x="347" y="216"/>
                  </a:lnTo>
                  <a:lnTo>
                    <a:pt x="351" y="211"/>
                  </a:lnTo>
                  <a:lnTo>
                    <a:pt x="351" y="203"/>
                  </a:lnTo>
                  <a:lnTo>
                    <a:pt x="351" y="197"/>
                  </a:lnTo>
                  <a:lnTo>
                    <a:pt x="347" y="189"/>
                  </a:lnTo>
                  <a:lnTo>
                    <a:pt x="343" y="186"/>
                  </a:lnTo>
                  <a:lnTo>
                    <a:pt x="338" y="182"/>
                  </a:lnTo>
                  <a:lnTo>
                    <a:pt x="330" y="182"/>
                  </a:lnTo>
                  <a:close/>
                  <a:moveTo>
                    <a:pt x="1134" y="143"/>
                  </a:moveTo>
                  <a:lnTo>
                    <a:pt x="1020" y="406"/>
                  </a:lnTo>
                  <a:lnTo>
                    <a:pt x="1084" y="406"/>
                  </a:lnTo>
                  <a:lnTo>
                    <a:pt x="1185" y="168"/>
                  </a:lnTo>
                  <a:lnTo>
                    <a:pt x="1134" y="143"/>
                  </a:lnTo>
                  <a:close/>
                  <a:moveTo>
                    <a:pt x="1191" y="91"/>
                  </a:moveTo>
                  <a:lnTo>
                    <a:pt x="1165" y="110"/>
                  </a:lnTo>
                  <a:lnTo>
                    <a:pt x="1191" y="122"/>
                  </a:lnTo>
                  <a:lnTo>
                    <a:pt x="1191" y="91"/>
                  </a:lnTo>
                  <a:close/>
                  <a:moveTo>
                    <a:pt x="617" y="75"/>
                  </a:moveTo>
                  <a:lnTo>
                    <a:pt x="591" y="160"/>
                  </a:lnTo>
                  <a:lnTo>
                    <a:pt x="613" y="151"/>
                  </a:lnTo>
                  <a:lnTo>
                    <a:pt x="667" y="271"/>
                  </a:lnTo>
                  <a:lnTo>
                    <a:pt x="752" y="271"/>
                  </a:lnTo>
                  <a:lnTo>
                    <a:pt x="685" y="126"/>
                  </a:lnTo>
                  <a:lnTo>
                    <a:pt x="706" y="114"/>
                  </a:lnTo>
                  <a:lnTo>
                    <a:pt x="617" y="75"/>
                  </a:lnTo>
                  <a:close/>
                  <a:moveTo>
                    <a:pt x="896" y="44"/>
                  </a:moveTo>
                  <a:lnTo>
                    <a:pt x="896" y="91"/>
                  </a:lnTo>
                  <a:lnTo>
                    <a:pt x="940" y="91"/>
                  </a:lnTo>
                  <a:lnTo>
                    <a:pt x="940" y="44"/>
                  </a:lnTo>
                  <a:lnTo>
                    <a:pt x="896" y="44"/>
                  </a:lnTo>
                  <a:close/>
                  <a:moveTo>
                    <a:pt x="330" y="44"/>
                  </a:moveTo>
                  <a:lnTo>
                    <a:pt x="287" y="50"/>
                  </a:lnTo>
                  <a:lnTo>
                    <a:pt x="250" y="68"/>
                  </a:lnTo>
                  <a:lnTo>
                    <a:pt x="217" y="91"/>
                  </a:lnTo>
                  <a:lnTo>
                    <a:pt x="192" y="124"/>
                  </a:lnTo>
                  <a:lnTo>
                    <a:pt x="177" y="162"/>
                  </a:lnTo>
                  <a:lnTo>
                    <a:pt x="171" y="203"/>
                  </a:lnTo>
                  <a:lnTo>
                    <a:pt x="175" y="236"/>
                  </a:lnTo>
                  <a:lnTo>
                    <a:pt x="184" y="269"/>
                  </a:lnTo>
                  <a:lnTo>
                    <a:pt x="202" y="296"/>
                  </a:lnTo>
                  <a:lnTo>
                    <a:pt x="223" y="321"/>
                  </a:lnTo>
                  <a:lnTo>
                    <a:pt x="250" y="340"/>
                  </a:lnTo>
                  <a:lnTo>
                    <a:pt x="262" y="346"/>
                  </a:lnTo>
                  <a:lnTo>
                    <a:pt x="262" y="406"/>
                  </a:lnTo>
                  <a:lnTo>
                    <a:pt x="306" y="406"/>
                  </a:lnTo>
                  <a:lnTo>
                    <a:pt x="306" y="267"/>
                  </a:lnTo>
                  <a:lnTo>
                    <a:pt x="289" y="257"/>
                  </a:lnTo>
                  <a:lnTo>
                    <a:pt x="274" y="244"/>
                  </a:lnTo>
                  <a:lnTo>
                    <a:pt x="264" y="224"/>
                  </a:lnTo>
                  <a:lnTo>
                    <a:pt x="262" y="203"/>
                  </a:lnTo>
                  <a:lnTo>
                    <a:pt x="268" y="178"/>
                  </a:lnTo>
                  <a:lnTo>
                    <a:pt x="281" y="157"/>
                  </a:lnTo>
                  <a:lnTo>
                    <a:pt x="303" y="141"/>
                  </a:lnTo>
                  <a:lnTo>
                    <a:pt x="330" y="135"/>
                  </a:lnTo>
                  <a:lnTo>
                    <a:pt x="355" y="141"/>
                  </a:lnTo>
                  <a:lnTo>
                    <a:pt x="378" y="157"/>
                  </a:lnTo>
                  <a:lnTo>
                    <a:pt x="392" y="178"/>
                  </a:lnTo>
                  <a:lnTo>
                    <a:pt x="398" y="203"/>
                  </a:lnTo>
                  <a:lnTo>
                    <a:pt x="394" y="224"/>
                  </a:lnTo>
                  <a:lnTo>
                    <a:pt x="384" y="244"/>
                  </a:lnTo>
                  <a:lnTo>
                    <a:pt x="370" y="257"/>
                  </a:lnTo>
                  <a:lnTo>
                    <a:pt x="351" y="267"/>
                  </a:lnTo>
                  <a:lnTo>
                    <a:pt x="351" y="406"/>
                  </a:lnTo>
                  <a:lnTo>
                    <a:pt x="398" y="406"/>
                  </a:lnTo>
                  <a:lnTo>
                    <a:pt x="398" y="346"/>
                  </a:lnTo>
                  <a:lnTo>
                    <a:pt x="409" y="340"/>
                  </a:lnTo>
                  <a:lnTo>
                    <a:pt x="436" y="321"/>
                  </a:lnTo>
                  <a:lnTo>
                    <a:pt x="458" y="296"/>
                  </a:lnTo>
                  <a:lnTo>
                    <a:pt x="473" y="269"/>
                  </a:lnTo>
                  <a:lnTo>
                    <a:pt x="485" y="236"/>
                  </a:lnTo>
                  <a:lnTo>
                    <a:pt x="489" y="203"/>
                  </a:lnTo>
                  <a:lnTo>
                    <a:pt x="483" y="162"/>
                  </a:lnTo>
                  <a:lnTo>
                    <a:pt x="465" y="124"/>
                  </a:lnTo>
                  <a:lnTo>
                    <a:pt x="442" y="91"/>
                  </a:lnTo>
                  <a:lnTo>
                    <a:pt x="409" y="68"/>
                  </a:lnTo>
                  <a:lnTo>
                    <a:pt x="372" y="50"/>
                  </a:lnTo>
                  <a:lnTo>
                    <a:pt x="330" y="44"/>
                  </a:lnTo>
                  <a:close/>
                  <a:moveTo>
                    <a:pt x="851" y="0"/>
                  </a:moveTo>
                  <a:lnTo>
                    <a:pt x="987" y="0"/>
                  </a:lnTo>
                  <a:lnTo>
                    <a:pt x="987" y="135"/>
                  </a:lnTo>
                  <a:lnTo>
                    <a:pt x="940" y="135"/>
                  </a:lnTo>
                  <a:lnTo>
                    <a:pt x="940" y="226"/>
                  </a:lnTo>
                  <a:lnTo>
                    <a:pt x="937" y="255"/>
                  </a:lnTo>
                  <a:lnTo>
                    <a:pt x="923" y="278"/>
                  </a:lnTo>
                  <a:lnTo>
                    <a:pt x="904" y="300"/>
                  </a:lnTo>
                  <a:lnTo>
                    <a:pt x="878" y="311"/>
                  </a:lnTo>
                  <a:lnTo>
                    <a:pt x="851" y="317"/>
                  </a:lnTo>
                  <a:lnTo>
                    <a:pt x="824" y="317"/>
                  </a:lnTo>
                  <a:lnTo>
                    <a:pt x="865" y="406"/>
                  </a:lnTo>
                  <a:lnTo>
                    <a:pt x="971" y="406"/>
                  </a:lnTo>
                  <a:lnTo>
                    <a:pt x="1103" y="99"/>
                  </a:lnTo>
                  <a:lnTo>
                    <a:pt x="1235" y="0"/>
                  </a:lnTo>
                  <a:lnTo>
                    <a:pt x="1235" y="162"/>
                  </a:lnTo>
                  <a:lnTo>
                    <a:pt x="1134" y="406"/>
                  </a:lnTo>
                  <a:lnTo>
                    <a:pt x="1179" y="406"/>
                  </a:lnTo>
                  <a:lnTo>
                    <a:pt x="1181" y="425"/>
                  </a:lnTo>
                  <a:lnTo>
                    <a:pt x="1189" y="472"/>
                  </a:lnTo>
                  <a:lnTo>
                    <a:pt x="1191" y="520"/>
                  </a:lnTo>
                  <a:lnTo>
                    <a:pt x="1191" y="601"/>
                  </a:lnTo>
                  <a:lnTo>
                    <a:pt x="1187" y="673"/>
                  </a:lnTo>
                  <a:lnTo>
                    <a:pt x="1173" y="742"/>
                  </a:lnTo>
                  <a:lnTo>
                    <a:pt x="1154" y="810"/>
                  </a:lnTo>
                  <a:lnTo>
                    <a:pt x="1125" y="874"/>
                  </a:lnTo>
                  <a:lnTo>
                    <a:pt x="1090" y="934"/>
                  </a:lnTo>
                  <a:lnTo>
                    <a:pt x="1047" y="990"/>
                  </a:lnTo>
                  <a:lnTo>
                    <a:pt x="997" y="1040"/>
                  </a:lnTo>
                  <a:lnTo>
                    <a:pt x="940" y="1087"/>
                  </a:lnTo>
                  <a:lnTo>
                    <a:pt x="940" y="1400"/>
                  </a:lnTo>
                  <a:lnTo>
                    <a:pt x="398" y="1400"/>
                  </a:lnTo>
                  <a:lnTo>
                    <a:pt x="398" y="1197"/>
                  </a:lnTo>
                  <a:lnTo>
                    <a:pt x="171" y="1197"/>
                  </a:lnTo>
                  <a:lnTo>
                    <a:pt x="171" y="913"/>
                  </a:lnTo>
                  <a:lnTo>
                    <a:pt x="0" y="874"/>
                  </a:lnTo>
                  <a:lnTo>
                    <a:pt x="155" y="599"/>
                  </a:lnTo>
                  <a:lnTo>
                    <a:pt x="149" y="541"/>
                  </a:lnTo>
                  <a:lnTo>
                    <a:pt x="149" y="483"/>
                  </a:lnTo>
                  <a:lnTo>
                    <a:pt x="157" y="425"/>
                  </a:lnTo>
                  <a:lnTo>
                    <a:pt x="161" y="406"/>
                  </a:lnTo>
                  <a:lnTo>
                    <a:pt x="215" y="406"/>
                  </a:lnTo>
                  <a:lnTo>
                    <a:pt x="215" y="373"/>
                  </a:lnTo>
                  <a:lnTo>
                    <a:pt x="184" y="346"/>
                  </a:lnTo>
                  <a:lnTo>
                    <a:pt x="159" y="317"/>
                  </a:lnTo>
                  <a:lnTo>
                    <a:pt x="142" y="282"/>
                  </a:lnTo>
                  <a:lnTo>
                    <a:pt x="130" y="244"/>
                  </a:lnTo>
                  <a:lnTo>
                    <a:pt x="126" y="203"/>
                  </a:lnTo>
                  <a:lnTo>
                    <a:pt x="130" y="157"/>
                  </a:lnTo>
                  <a:lnTo>
                    <a:pt x="146" y="114"/>
                  </a:lnTo>
                  <a:lnTo>
                    <a:pt x="171" y="77"/>
                  </a:lnTo>
                  <a:lnTo>
                    <a:pt x="202" y="44"/>
                  </a:lnTo>
                  <a:lnTo>
                    <a:pt x="241" y="21"/>
                  </a:lnTo>
                  <a:lnTo>
                    <a:pt x="283" y="6"/>
                  </a:lnTo>
                  <a:lnTo>
                    <a:pt x="330" y="0"/>
                  </a:lnTo>
                  <a:lnTo>
                    <a:pt x="376" y="6"/>
                  </a:lnTo>
                  <a:lnTo>
                    <a:pt x="419" y="21"/>
                  </a:lnTo>
                  <a:lnTo>
                    <a:pt x="456" y="44"/>
                  </a:lnTo>
                  <a:lnTo>
                    <a:pt x="487" y="75"/>
                  </a:lnTo>
                  <a:lnTo>
                    <a:pt x="512" y="112"/>
                  </a:lnTo>
                  <a:lnTo>
                    <a:pt x="528" y="155"/>
                  </a:lnTo>
                  <a:lnTo>
                    <a:pt x="533" y="201"/>
                  </a:lnTo>
                  <a:lnTo>
                    <a:pt x="586" y="13"/>
                  </a:lnTo>
                  <a:lnTo>
                    <a:pt x="814" y="112"/>
                  </a:lnTo>
                  <a:lnTo>
                    <a:pt x="745" y="147"/>
                  </a:lnTo>
                  <a:lnTo>
                    <a:pt x="803" y="271"/>
                  </a:lnTo>
                  <a:lnTo>
                    <a:pt x="851" y="271"/>
                  </a:lnTo>
                  <a:lnTo>
                    <a:pt x="869" y="267"/>
                  </a:lnTo>
                  <a:lnTo>
                    <a:pt x="882" y="257"/>
                  </a:lnTo>
                  <a:lnTo>
                    <a:pt x="892" y="244"/>
                  </a:lnTo>
                  <a:lnTo>
                    <a:pt x="896" y="226"/>
                  </a:lnTo>
                  <a:lnTo>
                    <a:pt x="896" y="135"/>
                  </a:lnTo>
                  <a:lnTo>
                    <a:pt x="851" y="135"/>
                  </a:lnTo>
                  <a:lnTo>
                    <a:pt x="8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 name="Freeform 16">
              <a:extLst>
                <a:ext uri="{FF2B5EF4-FFF2-40B4-BE49-F238E27FC236}">
                  <a16:creationId xmlns:a16="http://schemas.microsoft.com/office/drawing/2014/main" id="{1C04225D-78E7-8BA2-8BAE-155E09F60F52}"/>
                </a:ext>
              </a:extLst>
            </p:cNvPr>
            <p:cNvSpPr>
              <a:spLocks/>
            </p:cNvSpPr>
            <p:nvPr/>
          </p:nvSpPr>
          <p:spPr bwMode="auto">
            <a:xfrm>
              <a:off x="4240213" y="3438525"/>
              <a:ext cx="360363" cy="177800"/>
            </a:xfrm>
            <a:custGeom>
              <a:avLst/>
              <a:gdLst>
                <a:gd name="T0" fmla="*/ 0 w 227"/>
                <a:gd name="T1" fmla="*/ 0 h 112"/>
                <a:gd name="T2" fmla="*/ 44 w 227"/>
                <a:gd name="T3" fmla="*/ 0 h 112"/>
                <a:gd name="T4" fmla="*/ 48 w 227"/>
                <a:gd name="T5" fmla="*/ 23 h 112"/>
                <a:gd name="T6" fmla="*/ 58 w 227"/>
                <a:gd name="T7" fmla="*/ 43 h 112"/>
                <a:gd name="T8" fmla="*/ 72 w 227"/>
                <a:gd name="T9" fmla="*/ 56 h 112"/>
                <a:gd name="T10" fmla="*/ 91 w 227"/>
                <a:gd name="T11" fmla="*/ 64 h 112"/>
                <a:gd name="T12" fmla="*/ 112 w 227"/>
                <a:gd name="T13" fmla="*/ 68 h 112"/>
                <a:gd name="T14" fmla="*/ 134 w 227"/>
                <a:gd name="T15" fmla="*/ 64 h 112"/>
                <a:gd name="T16" fmla="*/ 153 w 227"/>
                <a:gd name="T17" fmla="*/ 56 h 112"/>
                <a:gd name="T18" fmla="*/ 167 w 227"/>
                <a:gd name="T19" fmla="*/ 43 h 112"/>
                <a:gd name="T20" fmla="*/ 176 w 227"/>
                <a:gd name="T21" fmla="*/ 23 h 112"/>
                <a:gd name="T22" fmla="*/ 180 w 227"/>
                <a:gd name="T23" fmla="*/ 0 h 112"/>
                <a:gd name="T24" fmla="*/ 227 w 227"/>
                <a:gd name="T25" fmla="*/ 0 h 112"/>
                <a:gd name="T26" fmla="*/ 223 w 227"/>
                <a:gd name="T27" fmla="*/ 31 h 112"/>
                <a:gd name="T28" fmla="*/ 211 w 227"/>
                <a:gd name="T29" fmla="*/ 58 h 112"/>
                <a:gd name="T30" fmla="*/ 192 w 227"/>
                <a:gd name="T31" fmla="*/ 81 h 112"/>
                <a:gd name="T32" fmla="*/ 171 w 227"/>
                <a:gd name="T33" fmla="*/ 99 h 112"/>
                <a:gd name="T34" fmla="*/ 143 w 227"/>
                <a:gd name="T35" fmla="*/ 108 h 112"/>
                <a:gd name="T36" fmla="*/ 112 w 227"/>
                <a:gd name="T37" fmla="*/ 112 h 112"/>
                <a:gd name="T38" fmla="*/ 83 w 227"/>
                <a:gd name="T39" fmla="*/ 108 h 112"/>
                <a:gd name="T40" fmla="*/ 56 w 227"/>
                <a:gd name="T41" fmla="*/ 99 h 112"/>
                <a:gd name="T42" fmla="*/ 33 w 227"/>
                <a:gd name="T43" fmla="*/ 81 h 112"/>
                <a:gd name="T44" fmla="*/ 15 w 227"/>
                <a:gd name="T45" fmla="*/ 58 h 112"/>
                <a:gd name="T46" fmla="*/ 4 w 227"/>
                <a:gd name="T47" fmla="*/ 31 h 112"/>
                <a:gd name="T48" fmla="*/ 0 w 227"/>
                <a:gd name="T4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7" h="112">
                  <a:moveTo>
                    <a:pt x="0" y="0"/>
                  </a:moveTo>
                  <a:lnTo>
                    <a:pt x="44" y="0"/>
                  </a:lnTo>
                  <a:lnTo>
                    <a:pt x="48" y="23"/>
                  </a:lnTo>
                  <a:lnTo>
                    <a:pt x="58" y="43"/>
                  </a:lnTo>
                  <a:lnTo>
                    <a:pt x="72" y="56"/>
                  </a:lnTo>
                  <a:lnTo>
                    <a:pt x="91" y="64"/>
                  </a:lnTo>
                  <a:lnTo>
                    <a:pt x="112" y="68"/>
                  </a:lnTo>
                  <a:lnTo>
                    <a:pt x="134" y="64"/>
                  </a:lnTo>
                  <a:lnTo>
                    <a:pt x="153" y="56"/>
                  </a:lnTo>
                  <a:lnTo>
                    <a:pt x="167" y="43"/>
                  </a:lnTo>
                  <a:lnTo>
                    <a:pt x="176" y="23"/>
                  </a:lnTo>
                  <a:lnTo>
                    <a:pt x="180" y="0"/>
                  </a:lnTo>
                  <a:lnTo>
                    <a:pt x="227" y="0"/>
                  </a:lnTo>
                  <a:lnTo>
                    <a:pt x="223" y="31"/>
                  </a:lnTo>
                  <a:lnTo>
                    <a:pt x="211" y="58"/>
                  </a:lnTo>
                  <a:lnTo>
                    <a:pt x="192" y="81"/>
                  </a:lnTo>
                  <a:lnTo>
                    <a:pt x="171" y="99"/>
                  </a:lnTo>
                  <a:lnTo>
                    <a:pt x="143" y="108"/>
                  </a:lnTo>
                  <a:lnTo>
                    <a:pt x="112" y="112"/>
                  </a:lnTo>
                  <a:lnTo>
                    <a:pt x="83" y="108"/>
                  </a:lnTo>
                  <a:lnTo>
                    <a:pt x="56" y="99"/>
                  </a:lnTo>
                  <a:lnTo>
                    <a:pt x="33" y="81"/>
                  </a:lnTo>
                  <a:lnTo>
                    <a:pt x="15" y="58"/>
                  </a:lnTo>
                  <a:lnTo>
                    <a:pt x="4" y="3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47" name="!!Text1">
            <a:extLst>
              <a:ext uri="{FF2B5EF4-FFF2-40B4-BE49-F238E27FC236}">
                <a16:creationId xmlns:a16="http://schemas.microsoft.com/office/drawing/2014/main" id="{84F120F1-74FA-A98D-FDD0-E4084FCED4BC}"/>
              </a:ext>
            </a:extLst>
          </p:cNvPr>
          <p:cNvSpPr txBox="1"/>
          <p:nvPr/>
        </p:nvSpPr>
        <p:spPr>
          <a:xfrm>
            <a:off x="1820576" y="2471718"/>
            <a:ext cx="1422605" cy="486287"/>
          </a:xfrm>
          <a:prstGeom prst="rect">
            <a:avLst/>
          </a:prstGeom>
          <a:noFill/>
        </p:spPr>
        <p:txBody>
          <a:bodyPr wrap="square" rtlCol="0">
            <a:spAutoFit/>
          </a:bodyPr>
          <a:lstStyle/>
          <a:p>
            <a:pPr algn="ctr">
              <a:lnSpc>
                <a:spcPct val="80000"/>
              </a:lnSpc>
            </a:pPr>
            <a:r>
              <a:rPr lang="en-US" sz="1600" kern="0" dirty="0">
                <a:solidFill>
                  <a:schemeClr val="tx1">
                    <a:lumMod val="75000"/>
                    <a:lumOff val="25000"/>
                  </a:schemeClr>
                </a:solidFill>
                <a:latin typeface="Segoe UI" panose="020B0502040204020203" pitchFamily="34" charset="0"/>
                <a:cs typeface="Segoe UI" panose="020B0502040204020203" pitchFamily="34" charset="0"/>
              </a:rPr>
              <a:t>Présentations.</a:t>
            </a:r>
          </a:p>
        </p:txBody>
      </p:sp>
      <p:sp>
        <p:nvSpPr>
          <p:cNvPr id="54" name="Titre 3">
            <a:extLst>
              <a:ext uri="{FF2B5EF4-FFF2-40B4-BE49-F238E27FC236}">
                <a16:creationId xmlns:a16="http://schemas.microsoft.com/office/drawing/2014/main" id="{DEE4CF30-FACC-FC22-8B6A-55F359D56872}"/>
              </a:ext>
            </a:extLst>
          </p:cNvPr>
          <p:cNvSpPr>
            <a:spLocks noGrp="1"/>
          </p:cNvSpPr>
          <p:nvPr>
            <p:ph type="title"/>
          </p:nvPr>
        </p:nvSpPr>
        <p:spPr>
          <a:xfrm>
            <a:off x="609600" y="278894"/>
            <a:ext cx="11080376" cy="592882"/>
          </a:xfrm>
        </p:spPr>
        <p:txBody>
          <a:bodyPr>
            <a:normAutofit/>
          </a:bodyPr>
          <a:lstStyle/>
          <a:p>
            <a:r>
              <a:rPr lang="fr-FR" sz="3200" b="1" dirty="0">
                <a:solidFill>
                  <a:schemeClr val="bg1"/>
                </a:solidFill>
                <a:latin typeface="Arial Black" panose="020B0A04020102020204" pitchFamily="34" charset="0"/>
                <a:cs typeface="Calibri" panose="020F0502020204030204" pitchFamily="34" charset="0"/>
              </a:rPr>
              <a:t>PLAN </a:t>
            </a:r>
          </a:p>
        </p:txBody>
      </p:sp>
    </p:spTree>
    <p:extLst>
      <p:ext uri="{BB962C8B-B14F-4D97-AF65-F5344CB8AC3E}">
        <p14:creationId xmlns:p14="http://schemas.microsoft.com/office/powerpoint/2010/main" val="120188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6" name="Titre 3">
            <a:extLst>
              <a:ext uri="{FF2B5EF4-FFF2-40B4-BE49-F238E27FC236}">
                <a16:creationId xmlns:a16="http://schemas.microsoft.com/office/drawing/2014/main" id="{130341D4-71B8-C273-9415-6DF0E664872C}"/>
              </a:ext>
            </a:extLst>
          </p:cNvPr>
          <p:cNvSpPr>
            <a:spLocks noGrp="1"/>
          </p:cNvSpPr>
          <p:nvPr/>
        </p:nvSpPr>
        <p:spPr>
          <a:xfrm>
            <a:off x="753889" y="92580"/>
            <a:ext cx="11080376" cy="592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002060"/>
                </a:solidFill>
                <a:latin typeface="Arial Black" panose="020B0A04020102020204" pitchFamily="34" charset="0"/>
                <a:cs typeface="Calibri" panose="020F0502020204030204" pitchFamily="34" charset="0"/>
              </a:rPr>
              <a:t>Diagramme de classe</a:t>
            </a:r>
          </a:p>
        </p:txBody>
      </p:sp>
      <p:sp>
        <p:nvSpPr>
          <p:cNvPr id="7" name="Rectangle 6">
            <a:extLst>
              <a:ext uri="{FF2B5EF4-FFF2-40B4-BE49-F238E27FC236}">
                <a16:creationId xmlns:a16="http://schemas.microsoft.com/office/drawing/2014/main" id="{2AF480D5-2493-024E-B798-6B7EE0CAF6A8}"/>
              </a:ext>
            </a:extLst>
          </p:cNvPr>
          <p:cNvSpPr/>
          <p:nvPr/>
        </p:nvSpPr>
        <p:spPr>
          <a:xfrm>
            <a:off x="357734" y="626447"/>
            <a:ext cx="11321143" cy="6138973"/>
          </a:xfrm>
          <a:prstGeom prst="rect">
            <a:avLst/>
          </a:prstGeom>
          <a:solidFill>
            <a:srgbClr val="FFFFFF">
              <a:alpha val="69804"/>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8" name="table">
            <a:extLst>
              <a:ext uri="{FF2B5EF4-FFF2-40B4-BE49-F238E27FC236}">
                <a16:creationId xmlns:a16="http://schemas.microsoft.com/office/drawing/2014/main" id="{CD2CA2A9-5EDF-ADF6-7DA3-394FD1DB33BE}"/>
              </a:ext>
            </a:extLst>
          </p:cNvPr>
          <p:cNvPicPr>
            <a:picLocks noChangeAspect="1"/>
          </p:cNvPicPr>
          <p:nvPr/>
        </p:nvPicPr>
        <p:blipFill>
          <a:blip r:embed="rId4"/>
          <a:stretch>
            <a:fillRect/>
          </a:stretch>
        </p:blipFill>
        <p:spPr>
          <a:xfrm>
            <a:off x="4933743" y="3488820"/>
            <a:ext cx="2200275" cy="2499360"/>
          </a:xfrm>
          <a:prstGeom prst="rect">
            <a:avLst/>
          </a:prstGeom>
        </p:spPr>
      </p:pic>
      <p:pic>
        <p:nvPicPr>
          <p:cNvPr id="9" name="table">
            <a:extLst>
              <a:ext uri="{FF2B5EF4-FFF2-40B4-BE49-F238E27FC236}">
                <a16:creationId xmlns:a16="http://schemas.microsoft.com/office/drawing/2014/main" id="{5C94D85B-1EB7-8FC1-DCAA-5230FF54DB49}"/>
              </a:ext>
            </a:extLst>
          </p:cNvPr>
          <p:cNvPicPr>
            <a:picLocks noChangeAspect="1"/>
          </p:cNvPicPr>
          <p:nvPr/>
        </p:nvPicPr>
        <p:blipFill>
          <a:blip r:embed="rId5"/>
          <a:stretch>
            <a:fillRect/>
          </a:stretch>
        </p:blipFill>
        <p:spPr>
          <a:xfrm>
            <a:off x="8650947" y="1383886"/>
            <a:ext cx="2288436" cy="1767840"/>
          </a:xfrm>
          <a:prstGeom prst="rect">
            <a:avLst/>
          </a:prstGeom>
        </p:spPr>
      </p:pic>
      <p:pic>
        <p:nvPicPr>
          <p:cNvPr id="10" name="table">
            <a:extLst>
              <a:ext uri="{FF2B5EF4-FFF2-40B4-BE49-F238E27FC236}">
                <a16:creationId xmlns:a16="http://schemas.microsoft.com/office/drawing/2014/main" id="{23FECA95-0A5B-AF66-0BBA-09A4A720C71D}"/>
              </a:ext>
            </a:extLst>
          </p:cNvPr>
          <p:cNvPicPr>
            <a:picLocks noChangeAspect="1"/>
          </p:cNvPicPr>
          <p:nvPr/>
        </p:nvPicPr>
        <p:blipFill>
          <a:blip r:embed="rId6"/>
          <a:stretch>
            <a:fillRect/>
          </a:stretch>
        </p:blipFill>
        <p:spPr>
          <a:xfrm>
            <a:off x="4765262" y="821188"/>
            <a:ext cx="2537238" cy="1767840"/>
          </a:xfrm>
          <a:prstGeom prst="rect">
            <a:avLst/>
          </a:prstGeom>
        </p:spPr>
      </p:pic>
      <p:pic>
        <p:nvPicPr>
          <p:cNvPr id="11" name="table">
            <a:extLst>
              <a:ext uri="{FF2B5EF4-FFF2-40B4-BE49-F238E27FC236}">
                <a16:creationId xmlns:a16="http://schemas.microsoft.com/office/drawing/2014/main" id="{5EB7BC3A-DDCA-3AEA-561C-3242E0A06A10}"/>
              </a:ext>
            </a:extLst>
          </p:cNvPr>
          <p:cNvPicPr>
            <a:picLocks noChangeAspect="1"/>
          </p:cNvPicPr>
          <p:nvPr/>
        </p:nvPicPr>
        <p:blipFill>
          <a:blip r:embed="rId7"/>
          <a:stretch>
            <a:fillRect/>
          </a:stretch>
        </p:blipFill>
        <p:spPr>
          <a:xfrm>
            <a:off x="9079418" y="4598344"/>
            <a:ext cx="2288436" cy="1767840"/>
          </a:xfrm>
          <a:prstGeom prst="rect">
            <a:avLst/>
          </a:prstGeom>
        </p:spPr>
      </p:pic>
      <p:pic>
        <p:nvPicPr>
          <p:cNvPr id="12" name="table">
            <a:extLst>
              <a:ext uri="{FF2B5EF4-FFF2-40B4-BE49-F238E27FC236}">
                <a16:creationId xmlns:a16="http://schemas.microsoft.com/office/drawing/2014/main" id="{3F7B48B4-CC3A-0B18-74CF-A90A7CBC20D0}"/>
              </a:ext>
            </a:extLst>
          </p:cNvPr>
          <p:cNvPicPr>
            <a:picLocks noChangeAspect="1"/>
          </p:cNvPicPr>
          <p:nvPr/>
        </p:nvPicPr>
        <p:blipFill>
          <a:blip r:embed="rId8"/>
          <a:stretch>
            <a:fillRect/>
          </a:stretch>
        </p:blipFill>
        <p:spPr>
          <a:xfrm>
            <a:off x="784900" y="4400473"/>
            <a:ext cx="2336744" cy="1950720"/>
          </a:xfrm>
          <a:prstGeom prst="rect">
            <a:avLst/>
          </a:prstGeom>
        </p:spPr>
      </p:pic>
      <p:pic>
        <p:nvPicPr>
          <p:cNvPr id="13" name="table">
            <a:extLst>
              <a:ext uri="{FF2B5EF4-FFF2-40B4-BE49-F238E27FC236}">
                <a16:creationId xmlns:a16="http://schemas.microsoft.com/office/drawing/2014/main" id="{1E7B87EB-25DF-16C8-1921-EB9039F58FA6}"/>
              </a:ext>
            </a:extLst>
          </p:cNvPr>
          <p:cNvPicPr>
            <a:picLocks noChangeAspect="1"/>
          </p:cNvPicPr>
          <p:nvPr/>
        </p:nvPicPr>
        <p:blipFill>
          <a:blip r:embed="rId9"/>
          <a:stretch>
            <a:fillRect/>
          </a:stretch>
        </p:blipFill>
        <p:spPr>
          <a:xfrm>
            <a:off x="1143135" y="1383886"/>
            <a:ext cx="2423175" cy="1767840"/>
          </a:xfrm>
          <a:prstGeom prst="rect">
            <a:avLst/>
          </a:prstGeom>
        </p:spPr>
      </p:pic>
      <p:cxnSp>
        <p:nvCxnSpPr>
          <p:cNvPr id="14" name="Connecteur droit 13">
            <a:extLst>
              <a:ext uri="{FF2B5EF4-FFF2-40B4-BE49-F238E27FC236}">
                <a16:creationId xmlns:a16="http://schemas.microsoft.com/office/drawing/2014/main" id="{B3F82C0C-B4FD-E341-71AB-DE5063B66ACE}"/>
              </a:ext>
            </a:extLst>
          </p:cNvPr>
          <p:cNvCxnSpPr>
            <a:cxnSpLocks/>
          </p:cNvCxnSpPr>
          <p:nvPr/>
        </p:nvCxnSpPr>
        <p:spPr>
          <a:xfrm flipV="1">
            <a:off x="6033880" y="2589028"/>
            <a:ext cx="1" cy="899792"/>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Connecteur droit 14">
            <a:extLst>
              <a:ext uri="{FF2B5EF4-FFF2-40B4-BE49-F238E27FC236}">
                <a16:creationId xmlns:a16="http://schemas.microsoft.com/office/drawing/2014/main" id="{7D819911-D058-0E5B-B862-14EC680B3ECA}"/>
              </a:ext>
            </a:extLst>
          </p:cNvPr>
          <p:cNvCxnSpPr>
            <a:cxnSpLocks/>
          </p:cNvCxnSpPr>
          <p:nvPr/>
        </p:nvCxnSpPr>
        <p:spPr>
          <a:xfrm flipV="1">
            <a:off x="3121644" y="4738500"/>
            <a:ext cx="1812099" cy="637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0FEBA65E-5703-8826-E831-704CA9B4DD2A}"/>
              </a:ext>
            </a:extLst>
          </p:cNvPr>
          <p:cNvCxnSpPr>
            <a:cxnSpLocks/>
          </p:cNvCxnSpPr>
          <p:nvPr/>
        </p:nvCxnSpPr>
        <p:spPr>
          <a:xfrm>
            <a:off x="3566310" y="2267806"/>
            <a:ext cx="1367433" cy="1220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3ECB160A-701C-B636-DD49-F558CB178BC3}"/>
              </a:ext>
            </a:extLst>
          </p:cNvPr>
          <p:cNvCxnSpPr>
            <a:cxnSpLocks/>
          </p:cNvCxnSpPr>
          <p:nvPr/>
        </p:nvCxnSpPr>
        <p:spPr>
          <a:xfrm flipV="1">
            <a:off x="7134018" y="2267806"/>
            <a:ext cx="1516929" cy="1220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3112AE9C-50B3-BC4A-94B5-636A2AA3D3A3}"/>
              </a:ext>
            </a:extLst>
          </p:cNvPr>
          <p:cNvCxnSpPr>
            <a:cxnSpLocks/>
          </p:cNvCxnSpPr>
          <p:nvPr/>
        </p:nvCxnSpPr>
        <p:spPr>
          <a:xfrm>
            <a:off x="7134018" y="4738500"/>
            <a:ext cx="1945400" cy="7437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 coins arrondis 18">
            <a:extLst>
              <a:ext uri="{FF2B5EF4-FFF2-40B4-BE49-F238E27FC236}">
                <a16:creationId xmlns:a16="http://schemas.microsoft.com/office/drawing/2014/main" id="{B2A6CE56-1111-940D-C7D9-AF0AE3E0A43D}"/>
              </a:ext>
            </a:extLst>
          </p:cNvPr>
          <p:cNvSpPr/>
          <p:nvPr/>
        </p:nvSpPr>
        <p:spPr>
          <a:xfrm>
            <a:off x="7566464" y="5180208"/>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administrer</a:t>
            </a:r>
          </a:p>
        </p:txBody>
      </p:sp>
      <p:sp>
        <p:nvSpPr>
          <p:cNvPr id="20" name="Rectangle : coins arrondis 19">
            <a:extLst>
              <a:ext uri="{FF2B5EF4-FFF2-40B4-BE49-F238E27FC236}">
                <a16:creationId xmlns:a16="http://schemas.microsoft.com/office/drawing/2014/main" id="{DC46FD47-2EA5-6EBC-F52E-25B5B9C1DF4D}"/>
              </a:ext>
            </a:extLst>
          </p:cNvPr>
          <p:cNvSpPr/>
          <p:nvPr/>
        </p:nvSpPr>
        <p:spPr>
          <a:xfrm>
            <a:off x="3593633" y="3035283"/>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effectuer</a:t>
            </a:r>
          </a:p>
        </p:txBody>
      </p:sp>
      <p:sp>
        <p:nvSpPr>
          <p:cNvPr id="21" name="Rectangle : coins arrondis 20">
            <a:extLst>
              <a:ext uri="{FF2B5EF4-FFF2-40B4-BE49-F238E27FC236}">
                <a16:creationId xmlns:a16="http://schemas.microsoft.com/office/drawing/2014/main" id="{559F34F2-D104-0B9B-C0B8-97B1D41DC736}"/>
              </a:ext>
            </a:extLst>
          </p:cNvPr>
          <p:cNvSpPr/>
          <p:nvPr/>
        </p:nvSpPr>
        <p:spPr>
          <a:xfrm>
            <a:off x="7348934" y="2991012"/>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gérer</a:t>
            </a:r>
          </a:p>
        </p:txBody>
      </p:sp>
      <p:sp>
        <p:nvSpPr>
          <p:cNvPr id="22" name="Rectangle : coins arrondis 21">
            <a:extLst>
              <a:ext uri="{FF2B5EF4-FFF2-40B4-BE49-F238E27FC236}">
                <a16:creationId xmlns:a16="http://schemas.microsoft.com/office/drawing/2014/main" id="{EC758284-8EAF-69A7-13EC-1EA861292A5D}"/>
              </a:ext>
            </a:extLst>
          </p:cNvPr>
          <p:cNvSpPr/>
          <p:nvPr/>
        </p:nvSpPr>
        <p:spPr>
          <a:xfrm>
            <a:off x="5743243" y="2805399"/>
            <a:ext cx="538947" cy="317496"/>
          </a:xfrm>
          <a:prstGeom prst="round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gérer</a:t>
            </a:r>
          </a:p>
        </p:txBody>
      </p:sp>
      <p:sp>
        <p:nvSpPr>
          <p:cNvPr id="23" name="Rectangle : coins arrondis 22">
            <a:extLst>
              <a:ext uri="{FF2B5EF4-FFF2-40B4-BE49-F238E27FC236}">
                <a16:creationId xmlns:a16="http://schemas.microsoft.com/office/drawing/2014/main" id="{18C05C26-1A7F-6339-4F3C-A9D094FBDDA6}"/>
              </a:ext>
            </a:extLst>
          </p:cNvPr>
          <p:cNvSpPr/>
          <p:nvPr/>
        </p:nvSpPr>
        <p:spPr>
          <a:xfrm>
            <a:off x="3525170" y="5073777"/>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gérer</a:t>
            </a:r>
          </a:p>
        </p:txBody>
      </p:sp>
      <p:sp>
        <p:nvSpPr>
          <p:cNvPr id="24" name="Rectangle : coins arrondis 23">
            <a:extLst>
              <a:ext uri="{FF2B5EF4-FFF2-40B4-BE49-F238E27FC236}">
                <a16:creationId xmlns:a16="http://schemas.microsoft.com/office/drawing/2014/main" id="{56CC6E7F-A1D7-C20C-3265-C6891385C0B9}"/>
              </a:ext>
            </a:extLst>
          </p:cNvPr>
          <p:cNvSpPr/>
          <p:nvPr/>
        </p:nvSpPr>
        <p:spPr>
          <a:xfrm>
            <a:off x="4426442" y="3142040"/>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1</a:t>
            </a:r>
          </a:p>
        </p:txBody>
      </p:sp>
      <p:sp>
        <p:nvSpPr>
          <p:cNvPr id="25" name="Rectangle : coins arrondis 24">
            <a:extLst>
              <a:ext uri="{FF2B5EF4-FFF2-40B4-BE49-F238E27FC236}">
                <a16:creationId xmlns:a16="http://schemas.microsoft.com/office/drawing/2014/main" id="{586372CF-D7F1-5F4D-D9AB-7E3902F9857E}"/>
              </a:ext>
            </a:extLst>
          </p:cNvPr>
          <p:cNvSpPr/>
          <p:nvPr/>
        </p:nvSpPr>
        <p:spPr>
          <a:xfrm>
            <a:off x="6777975" y="3446894"/>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1</a:t>
            </a:r>
          </a:p>
        </p:txBody>
      </p:sp>
      <p:sp>
        <p:nvSpPr>
          <p:cNvPr id="26" name="Rectangle : coins arrondis 25">
            <a:extLst>
              <a:ext uri="{FF2B5EF4-FFF2-40B4-BE49-F238E27FC236}">
                <a16:creationId xmlns:a16="http://schemas.microsoft.com/office/drawing/2014/main" id="{A766D9C7-7D76-7A55-D467-592462AA6873}"/>
              </a:ext>
            </a:extLst>
          </p:cNvPr>
          <p:cNvSpPr/>
          <p:nvPr/>
        </p:nvSpPr>
        <p:spPr>
          <a:xfrm>
            <a:off x="5593597" y="3185857"/>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1</a:t>
            </a:r>
          </a:p>
        </p:txBody>
      </p:sp>
      <p:sp>
        <p:nvSpPr>
          <p:cNvPr id="27" name="Rectangle : coins arrondis 26">
            <a:extLst>
              <a:ext uri="{FF2B5EF4-FFF2-40B4-BE49-F238E27FC236}">
                <a16:creationId xmlns:a16="http://schemas.microsoft.com/office/drawing/2014/main" id="{4D43C341-0844-0757-F2EF-A34E59E65DFA}"/>
              </a:ext>
            </a:extLst>
          </p:cNvPr>
          <p:cNvSpPr/>
          <p:nvPr/>
        </p:nvSpPr>
        <p:spPr>
          <a:xfrm>
            <a:off x="6732276" y="4878439"/>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1</a:t>
            </a:r>
          </a:p>
        </p:txBody>
      </p:sp>
      <p:sp>
        <p:nvSpPr>
          <p:cNvPr id="28" name="Rectangle : coins arrondis 27">
            <a:extLst>
              <a:ext uri="{FF2B5EF4-FFF2-40B4-BE49-F238E27FC236}">
                <a16:creationId xmlns:a16="http://schemas.microsoft.com/office/drawing/2014/main" id="{12641F72-323B-5B2A-C851-115164BE3BFD}"/>
              </a:ext>
            </a:extLst>
          </p:cNvPr>
          <p:cNvSpPr/>
          <p:nvPr/>
        </p:nvSpPr>
        <p:spPr>
          <a:xfrm>
            <a:off x="4217683" y="4869702"/>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1</a:t>
            </a:r>
          </a:p>
        </p:txBody>
      </p:sp>
      <p:sp>
        <p:nvSpPr>
          <p:cNvPr id="29" name="Rectangle : coins arrondis 28">
            <a:extLst>
              <a:ext uri="{FF2B5EF4-FFF2-40B4-BE49-F238E27FC236}">
                <a16:creationId xmlns:a16="http://schemas.microsoft.com/office/drawing/2014/main" id="{85CDCE7E-0630-7D3A-6275-21D1E4CE3DCB}"/>
              </a:ext>
            </a:extLst>
          </p:cNvPr>
          <p:cNvSpPr/>
          <p:nvPr/>
        </p:nvSpPr>
        <p:spPr>
          <a:xfrm>
            <a:off x="2797657" y="5024838"/>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1..*</a:t>
            </a:r>
          </a:p>
        </p:txBody>
      </p:sp>
      <p:sp>
        <p:nvSpPr>
          <p:cNvPr id="30" name="Rectangle : coins arrondis 29">
            <a:extLst>
              <a:ext uri="{FF2B5EF4-FFF2-40B4-BE49-F238E27FC236}">
                <a16:creationId xmlns:a16="http://schemas.microsoft.com/office/drawing/2014/main" id="{AE95BD8C-97DC-58FB-68C0-E53E16E6C1F8}"/>
              </a:ext>
            </a:extLst>
          </p:cNvPr>
          <p:cNvSpPr/>
          <p:nvPr/>
        </p:nvSpPr>
        <p:spPr>
          <a:xfrm>
            <a:off x="8322083" y="5464698"/>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1..*</a:t>
            </a:r>
          </a:p>
        </p:txBody>
      </p:sp>
      <p:sp>
        <p:nvSpPr>
          <p:cNvPr id="31" name="Rectangle : coins arrondis 30">
            <a:extLst>
              <a:ext uri="{FF2B5EF4-FFF2-40B4-BE49-F238E27FC236}">
                <a16:creationId xmlns:a16="http://schemas.microsoft.com/office/drawing/2014/main" id="{71829345-B61D-771E-4FA2-E0686F9294D2}"/>
              </a:ext>
            </a:extLst>
          </p:cNvPr>
          <p:cNvSpPr/>
          <p:nvPr/>
        </p:nvSpPr>
        <p:spPr>
          <a:xfrm>
            <a:off x="7829154" y="2132138"/>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1..*</a:t>
            </a:r>
          </a:p>
        </p:txBody>
      </p:sp>
      <p:sp>
        <p:nvSpPr>
          <p:cNvPr id="32" name="Rectangle : coins arrondis 31">
            <a:extLst>
              <a:ext uri="{FF2B5EF4-FFF2-40B4-BE49-F238E27FC236}">
                <a16:creationId xmlns:a16="http://schemas.microsoft.com/office/drawing/2014/main" id="{660C80A8-2B26-E284-3939-445480F410A8}"/>
              </a:ext>
            </a:extLst>
          </p:cNvPr>
          <p:cNvSpPr/>
          <p:nvPr/>
        </p:nvSpPr>
        <p:spPr>
          <a:xfrm>
            <a:off x="5663730" y="2546544"/>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1..*</a:t>
            </a:r>
          </a:p>
        </p:txBody>
      </p:sp>
      <p:sp>
        <p:nvSpPr>
          <p:cNvPr id="33" name="Rectangle : coins arrondis 32">
            <a:extLst>
              <a:ext uri="{FF2B5EF4-FFF2-40B4-BE49-F238E27FC236}">
                <a16:creationId xmlns:a16="http://schemas.microsoft.com/office/drawing/2014/main" id="{5FB018AB-DC98-535E-A7B7-CC5562B6515B}"/>
              </a:ext>
            </a:extLst>
          </p:cNvPr>
          <p:cNvSpPr/>
          <p:nvPr/>
        </p:nvSpPr>
        <p:spPr>
          <a:xfrm>
            <a:off x="3239858" y="2061583"/>
            <a:ext cx="1114507" cy="30205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400" b="1" dirty="0">
                <a:solidFill>
                  <a:schemeClr val="tx1"/>
                </a:solidFill>
                <a:effectLst>
                  <a:outerShdw blurRad="50800" dist="38100" dir="5400000" algn="t" rotWithShape="0">
                    <a:prstClr val="black">
                      <a:alpha val="40000"/>
                    </a:prstClr>
                  </a:outerShdw>
                </a:effectLst>
              </a:rPr>
              <a:t>1..*</a:t>
            </a:r>
          </a:p>
        </p:txBody>
      </p:sp>
    </p:spTree>
    <p:extLst>
      <p:ext uri="{BB962C8B-B14F-4D97-AF65-F5344CB8AC3E}">
        <p14:creationId xmlns:p14="http://schemas.microsoft.com/office/powerpoint/2010/main" val="38546419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20" name="Titre 3">
            <a:extLst>
              <a:ext uri="{FF2B5EF4-FFF2-40B4-BE49-F238E27FC236}">
                <a16:creationId xmlns:a16="http://schemas.microsoft.com/office/drawing/2014/main" id="{BBAE8B71-D640-1079-3CFF-CC462B4995BD}"/>
              </a:ext>
            </a:extLst>
          </p:cNvPr>
          <p:cNvSpPr txBox="1">
            <a:spLocks/>
          </p:cNvSpPr>
          <p:nvPr/>
        </p:nvSpPr>
        <p:spPr>
          <a:xfrm>
            <a:off x="555812" y="2777490"/>
            <a:ext cx="11080376" cy="7886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4800" b="1" dirty="0">
                <a:solidFill>
                  <a:srgbClr val="002060"/>
                </a:solidFill>
                <a:latin typeface="Arial Black" panose="020B0A04020102020204" pitchFamily="34" charset="0"/>
                <a:cs typeface="Calibri" panose="020F0502020204030204" pitchFamily="34" charset="0"/>
              </a:rPr>
              <a:t>Architecture de l’application</a:t>
            </a:r>
          </a:p>
        </p:txBody>
      </p:sp>
    </p:spTree>
    <p:extLst>
      <p:ext uri="{BB962C8B-B14F-4D97-AF65-F5344CB8AC3E}">
        <p14:creationId xmlns:p14="http://schemas.microsoft.com/office/powerpoint/2010/main" val="425420583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5" name="Titre 3">
            <a:extLst>
              <a:ext uri="{FF2B5EF4-FFF2-40B4-BE49-F238E27FC236}">
                <a16:creationId xmlns:a16="http://schemas.microsoft.com/office/drawing/2014/main" id="{FEFE9107-3883-6A43-40A0-81C62347EAD7}"/>
              </a:ext>
            </a:extLst>
          </p:cNvPr>
          <p:cNvSpPr>
            <a:spLocks noGrp="1"/>
          </p:cNvSpPr>
          <p:nvPr>
            <p:ph type="title"/>
          </p:nvPr>
        </p:nvSpPr>
        <p:spPr>
          <a:xfrm>
            <a:off x="269747" y="331685"/>
            <a:ext cx="11080376" cy="592882"/>
          </a:xfrm>
        </p:spPr>
        <p:txBody>
          <a:bodyPr>
            <a:noAutofit/>
          </a:bodyPr>
          <a:lstStyle/>
          <a:p>
            <a:r>
              <a:rPr lang="fr-FR" sz="4000" b="1" dirty="0">
                <a:solidFill>
                  <a:srgbClr val="002060"/>
                </a:solidFill>
                <a:latin typeface="Arial Black" panose="020B0A04020102020204" pitchFamily="34" charset="0"/>
                <a:cs typeface="Calibri" panose="020F0502020204030204" pitchFamily="34" charset="0"/>
              </a:rPr>
              <a:t>Architecture en trois couches</a:t>
            </a:r>
          </a:p>
        </p:txBody>
      </p:sp>
    </p:spTree>
    <p:extLst>
      <p:ext uri="{BB962C8B-B14F-4D97-AF65-F5344CB8AC3E}">
        <p14:creationId xmlns:p14="http://schemas.microsoft.com/office/powerpoint/2010/main" val="2081376997"/>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7" name="Titre 3">
            <a:extLst>
              <a:ext uri="{FF2B5EF4-FFF2-40B4-BE49-F238E27FC236}">
                <a16:creationId xmlns:a16="http://schemas.microsoft.com/office/drawing/2014/main" id="{DBDC46C9-3A64-B4BD-2316-93BD59275E2B}"/>
              </a:ext>
            </a:extLst>
          </p:cNvPr>
          <p:cNvSpPr>
            <a:spLocks noGrp="1"/>
          </p:cNvSpPr>
          <p:nvPr>
            <p:ph type="title"/>
          </p:nvPr>
        </p:nvSpPr>
        <p:spPr>
          <a:xfrm>
            <a:off x="269747" y="331685"/>
            <a:ext cx="11080376" cy="592882"/>
          </a:xfrm>
        </p:spPr>
        <p:txBody>
          <a:bodyPr>
            <a:noAutofit/>
          </a:bodyPr>
          <a:lstStyle/>
          <a:p>
            <a:r>
              <a:rPr lang="fr-FR" sz="4000" b="1" dirty="0">
                <a:solidFill>
                  <a:srgbClr val="002060"/>
                </a:solidFill>
                <a:latin typeface="Arial Black" panose="020B0A04020102020204" pitchFamily="34" charset="0"/>
                <a:cs typeface="Calibri" panose="020F0502020204030204" pitchFamily="34" charset="0"/>
              </a:rPr>
              <a:t>Architecture en trois couches</a:t>
            </a:r>
          </a:p>
        </p:txBody>
      </p:sp>
      <p:grpSp>
        <p:nvGrpSpPr>
          <p:cNvPr id="2" name="Groupe 1">
            <a:extLst>
              <a:ext uri="{FF2B5EF4-FFF2-40B4-BE49-F238E27FC236}">
                <a16:creationId xmlns:a16="http://schemas.microsoft.com/office/drawing/2014/main" id="{7C735199-23FA-BEC4-BB6C-8FFAC66284DB}"/>
              </a:ext>
            </a:extLst>
          </p:cNvPr>
          <p:cNvGrpSpPr/>
          <p:nvPr/>
        </p:nvGrpSpPr>
        <p:grpSpPr>
          <a:xfrm>
            <a:off x="160422" y="1163174"/>
            <a:ext cx="8533184" cy="1341074"/>
            <a:chOff x="208548" y="239784"/>
            <a:chExt cx="8533184" cy="1341074"/>
          </a:xfrm>
        </p:grpSpPr>
        <p:sp>
          <p:nvSpPr>
            <p:cNvPr id="3" name="TextBox 64">
              <a:extLst>
                <a:ext uri="{FF2B5EF4-FFF2-40B4-BE49-F238E27FC236}">
                  <a16:creationId xmlns:a16="http://schemas.microsoft.com/office/drawing/2014/main" id="{A159628F-BBE6-8D47-51C1-D5779617EB72}"/>
                </a:ext>
              </a:extLst>
            </p:cNvPr>
            <p:cNvSpPr txBox="1"/>
            <p:nvPr/>
          </p:nvSpPr>
          <p:spPr>
            <a:xfrm>
              <a:off x="1554430" y="586284"/>
              <a:ext cx="7187302"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La couche présentation</a:t>
              </a:r>
            </a:p>
          </p:txBody>
        </p:sp>
        <p:grpSp>
          <p:nvGrpSpPr>
            <p:cNvPr id="4" name="Groupe 3">
              <a:extLst>
                <a:ext uri="{FF2B5EF4-FFF2-40B4-BE49-F238E27FC236}">
                  <a16:creationId xmlns:a16="http://schemas.microsoft.com/office/drawing/2014/main" id="{84915156-37B0-C2CB-3142-1318795686CD}"/>
                </a:ext>
              </a:extLst>
            </p:cNvPr>
            <p:cNvGrpSpPr/>
            <p:nvPr/>
          </p:nvGrpSpPr>
          <p:grpSpPr>
            <a:xfrm>
              <a:off x="208548" y="239784"/>
              <a:ext cx="1326004" cy="1341074"/>
              <a:chOff x="425116" y="271433"/>
              <a:chExt cx="1326004" cy="1341074"/>
            </a:xfrm>
          </p:grpSpPr>
          <p:sp>
            <p:nvSpPr>
              <p:cNvPr id="5" name="Rectangle 4">
                <a:extLst>
                  <a:ext uri="{FF2B5EF4-FFF2-40B4-BE49-F238E27FC236}">
                    <a16:creationId xmlns:a16="http://schemas.microsoft.com/office/drawing/2014/main" id="{DC039111-E5CA-48CA-E594-0D6FC63D490C}"/>
                  </a:ext>
                </a:extLst>
              </p:cNvPr>
              <p:cNvSpPr/>
              <p:nvPr/>
            </p:nvSpPr>
            <p:spPr>
              <a:xfrm>
                <a:off x="425116" y="271433"/>
                <a:ext cx="1326004" cy="1341074"/>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6" name="TextBox 61">
                <a:extLst>
                  <a:ext uri="{FF2B5EF4-FFF2-40B4-BE49-F238E27FC236}">
                    <a16:creationId xmlns:a16="http://schemas.microsoft.com/office/drawing/2014/main" id="{3E783210-3269-B6D2-97FF-81DEF5FADD38}"/>
                  </a:ext>
                </a:extLst>
              </p:cNvPr>
              <p:cNvSpPr txBox="1"/>
              <p:nvPr/>
            </p:nvSpPr>
            <p:spPr>
              <a:xfrm>
                <a:off x="534441" y="387101"/>
                <a:ext cx="1127232" cy="1107996"/>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6600" b="1" dirty="0">
                    <a:solidFill>
                      <a:schemeClr val="bg1"/>
                    </a:solidFill>
                    <a:latin typeface="Arial" panose="020B0604020202020204" pitchFamily="34" charset="0"/>
                    <a:cs typeface="Arial" panose="020B0604020202020204" pitchFamily="34" charset="0"/>
                  </a:rPr>
                  <a:t>01</a:t>
                </a:r>
              </a:p>
            </p:txBody>
          </p:sp>
        </p:grpSp>
      </p:grpSp>
    </p:spTree>
    <p:extLst>
      <p:ext uri="{BB962C8B-B14F-4D97-AF65-F5344CB8AC3E}">
        <p14:creationId xmlns:p14="http://schemas.microsoft.com/office/powerpoint/2010/main" val="12029224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7" name="Titre 3">
            <a:extLst>
              <a:ext uri="{FF2B5EF4-FFF2-40B4-BE49-F238E27FC236}">
                <a16:creationId xmlns:a16="http://schemas.microsoft.com/office/drawing/2014/main" id="{DBDC46C9-3A64-B4BD-2316-93BD59275E2B}"/>
              </a:ext>
            </a:extLst>
          </p:cNvPr>
          <p:cNvSpPr>
            <a:spLocks noGrp="1"/>
          </p:cNvSpPr>
          <p:nvPr>
            <p:ph type="title"/>
          </p:nvPr>
        </p:nvSpPr>
        <p:spPr>
          <a:xfrm>
            <a:off x="269747" y="331685"/>
            <a:ext cx="11080376" cy="592882"/>
          </a:xfrm>
        </p:spPr>
        <p:txBody>
          <a:bodyPr>
            <a:noAutofit/>
          </a:bodyPr>
          <a:lstStyle/>
          <a:p>
            <a:r>
              <a:rPr lang="fr-FR" sz="4000" b="1" dirty="0">
                <a:solidFill>
                  <a:srgbClr val="002060"/>
                </a:solidFill>
                <a:latin typeface="Arial Black" panose="020B0A04020102020204" pitchFamily="34" charset="0"/>
                <a:cs typeface="Calibri" panose="020F0502020204030204" pitchFamily="34" charset="0"/>
              </a:rPr>
              <a:t>Architecture en trois couches</a:t>
            </a:r>
          </a:p>
        </p:txBody>
      </p:sp>
      <p:grpSp>
        <p:nvGrpSpPr>
          <p:cNvPr id="2" name="Groupe 1">
            <a:extLst>
              <a:ext uri="{FF2B5EF4-FFF2-40B4-BE49-F238E27FC236}">
                <a16:creationId xmlns:a16="http://schemas.microsoft.com/office/drawing/2014/main" id="{7C735199-23FA-BEC4-BB6C-8FFAC66284DB}"/>
              </a:ext>
            </a:extLst>
          </p:cNvPr>
          <p:cNvGrpSpPr/>
          <p:nvPr/>
        </p:nvGrpSpPr>
        <p:grpSpPr>
          <a:xfrm>
            <a:off x="160422" y="1163174"/>
            <a:ext cx="8533184" cy="1341074"/>
            <a:chOff x="208548" y="239784"/>
            <a:chExt cx="8533184" cy="1341074"/>
          </a:xfrm>
        </p:grpSpPr>
        <p:sp>
          <p:nvSpPr>
            <p:cNvPr id="3" name="TextBox 64">
              <a:extLst>
                <a:ext uri="{FF2B5EF4-FFF2-40B4-BE49-F238E27FC236}">
                  <a16:creationId xmlns:a16="http://schemas.microsoft.com/office/drawing/2014/main" id="{A159628F-BBE6-8D47-51C1-D5779617EB72}"/>
                </a:ext>
              </a:extLst>
            </p:cNvPr>
            <p:cNvSpPr txBox="1"/>
            <p:nvPr/>
          </p:nvSpPr>
          <p:spPr>
            <a:xfrm>
              <a:off x="1554430" y="586284"/>
              <a:ext cx="7187302"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La couche présentation</a:t>
              </a:r>
            </a:p>
          </p:txBody>
        </p:sp>
        <p:grpSp>
          <p:nvGrpSpPr>
            <p:cNvPr id="4" name="Groupe 3">
              <a:extLst>
                <a:ext uri="{FF2B5EF4-FFF2-40B4-BE49-F238E27FC236}">
                  <a16:creationId xmlns:a16="http://schemas.microsoft.com/office/drawing/2014/main" id="{84915156-37B0-C2CB-3142-1318795686CD}"/>
                </a:ext>
              </a:extLst>
            </p:cNvPr>
            <p:cNvGrpSpPr/>
            <p:nvPr/>
          </p:nvGrpSpPr>
          <p:grpSpPr>
            <a:xfrm>
              <a:off x="208548" y="239784"/>
              <a:ext cx="1326004" cy="1341074"/>
              <a:chOff x="425116" y="271433"/>
              <a:chExt cx="1326004" cy="1341074"/>
            </a:xfrm>
          </p:grpSpPr>
          <p:sp>
            <p:nvSpPr>
              <p:cNvPr id="5" name="Rectangle 4">
                <a:extLst>
                  <a:ext uri="{FF2B5EF4-FFF2-40B4-BE49-F238E27FC236}">
                    <a16:creationId xmlns:a16="http://schemas.microsoft.com/office/drawing/2014/main" id="{DC039111-E5CA-48CA-E594-0D6FC63D490C}"/>
                  </a:ext>
                </a:extLst>
              </p:cNvPr>
              <p:cNvSpPr/>
              <p:nvPr/>
            </p:nvSpPr>
            <p:spPr>
              <a:xfrm>
                <a:off x="425116" y="271433"/>
                <a:ext cx="1326004" cy="1341074"/>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6" name="TextBox 61">
                <a:extLst>
                  <a:ext uri="{FF2B5EF4-FFF2-40B4-BE49-F238E27FC236}">
                    <a16:creationId xmlns:a16="http://schemas.microsoft.com/office/drawing/2014/main" id="{3E783210-3269-B6D2-97FF-81DEF5FADD38}"/>
                  </a:ext>
                </a:extLst>
              </p:cNvPr>
              <p:cNvSpPr txBox="1"/>
              <p:nvPr/>
            </p:nvSpPr>
            <p:spPr>
              <a:xfrm>
                <a:off x="534441" y="387101"/>
                <a:ext cx="1127232" cy="1107996"/>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6600" b="1" dirty="0">
                    <a:solidFill>
                      <a:schemeClr val="bg1"/>
                    </a:solidFill>
                    <a:latin typeface="Arial" panose="020B0604020202020204" pitchFamily="34" charset="0"/>
                    <a:cs typeface="Arial" panose="020B0604020202020204" pitchFamily="34" charset="0"/>
                  </a:rPr>
                  <a:t>01</a:t>
                </a:r>
              </a:p>
            </p:txBody>
          </p:sp>
        </p:grpSp>
      </p:grpSp>
      <p:grpSp>
        <p:nvGrpSpPr>
          <p:cNvPr id="8" name="Groupe 7">
            <a:extLst>
              <a:ext uri="{FF2B5EF4-FFF2-40B4-BE49-F238E27FC236}">
                <a16:creationId xmlns:a16="http://schemas.microsoft.com/office/drawing/2014/main" id="{A1D16686-7553-9473-77D9-07DF065C5905}"/>
              </a:ext>
            </a:extLst>
          </p:cNvPr>
          <p:cNvGrpSpPr/>
          <p:nvPr/>
        </p:nvGrpSpPr>
        <p:grpSpPr>
          <a:xfrm>
            <a:off x="160422" y="2971945"/>
            <a:ext cx="10379241" cy="1341074"/>
            <a:chOff x="208548" y="2184889"/>
            <a:chExt cx="10379241" cy="1341074"/>
          </a:xfrm>
        </p:grpSpPr>
        <p:grpSp>
          <p:nvGrpSpPr>
            <p:cNvPr id="9" name="Groupe 8">
              <a:extLst>
                <a:ext uri="{FF2B5EF4-FFF2-40B4-BE49-F238E27FC236}">
                  <a16:creationId xmlns:a16="http://schemas.microsoft.com/office/drawing/2014/main" id="{062A711F-B990-BB1F-A033-EA96463B23D8}"/>
                </a:ext>
              </a:extLst>
            </p:cNvPr>
            <p:cNvGrpSpPr/>
            <p:nvPr/>
          </p:nvGrpSpPr>
          <p:grpSpPr>
            <a:xfrm>
              <a:off x="208548" y="2184889"/>
              <a:ext cx="1326004" cy="1341074"/>
              <a:chOff x="425116" y="271433"/>
              <a:chExt cx="1326004" cy="1341074"/>
            </a:xfrm>
          </p:grpSpPr>
          <p:sp>
            <p:nvSpPr>
              <p:cNvPr id="11" name="Rectangle 10">
                <a:extLst>
                  <a:ext uri="{FF2B5EF4-FFF2-40B4-BE49-F238E27FC236}">
                    <a16:creationId xmlns:a16="http://schemas.microsoft.com/office/drawing/2014/main" id="{49A072D5-E0BF-23FE-2CAA-D5C32EEF7CD3}"/>
                  </a:ext>
                </a:extLst>
              </p:cNvPr>
              <p:cNvSpPr/>
              <p:nvPr/>
            </p:nvSpPr>
            <p:spPr>
              <a:xfrm>
                <a:off x="425116" y="271433"/>
                <a:ext cx="1326004" cy="1341074"/>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2" name="TextBox 61">
                <a:extLst>
                  <a:ext uri="{FF2B5EF4-FFF2-40B4-BE49-F238E27FC236}">
                    <a16:creationId xmlns:a16="http://schemas.microsoft.com/office/drawing/2014/main" id="{235015D8-503A-A7EF-4141-E344C794297A}"/>
                  </a:ext>
                </a:extLst>
              </p:cNvPr>
              <p:cNvSpPr txBox="1"/>
              <p:nvPr/>
            </p:nvSpPr>
            <p:spPr>
              <a:xfrm>
                <a:off x="534440" y="387101"/>
                <a:ext cx="1127233" cy="1107996"/>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6600" b="1" dirty="0">
                    <a:solidFill>
                      <a:schemeClr val="bg1"/>
                    </a:solidFill>
                    <a:latin typeface="Arial" panose="020B0604020202020204" pitchFamily="34" charset="0"/>
                    <a:cs typeface="Arial" panose="020B0604020202020204" pitchFamily="34" charset="0"/>
                  </a:rPr>
                  <a:t>02</a:t>
                </a:r>
              </a:p>
            </p:txBody>
          </p:sp>
        </p:grpSp>
        <p:sp>
          <p:nvSpPr>
            <p:cNvPr id="10" name="TextBox 64">
              <a:extLst>
                <a:ext uri="{FF2B5EF4-FFF2-40B4-BE49-F238E27FC236}">
                  <a16:creationId xmlns:a16="http://schemas.microsoft.com/office/drawing/2014/main" id="{58299FB9-2582-56AF-FD0F-4784F6A5577B}"/>
                </a:ext>
              </a:extLst>
            </p:cNvPr>
            <p:cNvSpPr txBox="1"/>
            <p:nvPr/>
          </p:nvSpPr>
          <p:spPr>
            <a:xfrm>
              <a:off x="1643875" y="2531389"/>
              <a:ext cx="8943914"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La couche d’application</a:t>
              </a:r>
            </a:p>
          </p:txBody>
        </p:sp>
      </p:grpSp>
    </p:spTree>
    <p:extLst>
      <p:ext uri="{BB962C8B-B14F-4D97-AF65-F5344CB8AC3E}">
        <p14:creationId xmlns:p14="http://schemas.microsoft.com/office/powerpoint/2010/main" val="424021217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7" name="Titre 3">
            <a:extLst>
              <a:ext uri="{FF2B5EF4-FFF2-40B4-BE49-F238E27FC236}">
                <a16:creationId xmlns:a16="http://schemas.microsoft.com/office/drawing/2014/main" id="{DBDC46C9-3A64-B4BD-2316-93BD59275E2B}"/>
              </a:ext>
            </a:extLst>
          </p:cNvPr>
          <p:cNvSpPr>
            <a:spLocks noGrp="1"/>
          </p:cNvSpPr>
          <p:nvPr>
            <p:ph type="title"/>
          </p:nvPr>
        </p:nvSpPr>
        <p:spPr>
          <a:xfrm>
            <a:off x="269747" y="331685"/>
            <a:ext cx="11080376" cy="592882"/>
          </a:xfrm>
        </p:spPr>
        <p:txBody>
          <a:bodyPr>
            <a:noAutofit/>
          </a:bodyPr>
          <a:lstStyle/>
          <a:p>
            <a:r>
              <a:rPr lang="fr-FR" sz="4000" b="1" dirty="0">
                <a:solidFill>
                  <a:srgbClr val="002060"/>
                </a:solidFill>
                <a:latin typeface="Arial Black" panose="020B0A04020102020204" pitchFamily="34" charset="0"/>
                <a:cs typeface="Calibri" panose="020F0502020204030204" pitchFamily="34" charset="0"/>
              </a:rPr>
              <a:t>Architecture en trois couches</a:t>
            </a:r>
          </a:p>
        </p:txBody>
      </p:sp>
      <p:grpSp>
        <p:nvGrpSpPr>
          <p:cNvPr id="31" name="Groupe 30">
            <a:extLst>
              <a:ext uri="{FF2B5EF4-FFF2-40B4-BE49-F238E27FC236}">
                <a16:creationId xmlns:a16="http://schemas.microsoft.com/office/drawing/2014/main" id="{A1FCB584-0F1F-3FC0-5F94-26F95AA16DA3}"/>
              </a:ext>
            </a:extLst>
          </p:cNvPr>
          <p:cNvGrpSpPr/>
          <p:nvPr/>
        </p:nvGrpSpPr>
        <p:grpSpPr>
          <a:xfrm>
            <a:off x="857715" y="1325686"/>
            <a:ext cx="8513305" cy="992831"/>
            <a:chOff x="823425" y="1228470"/>
            <a:chExt cx="8513305" cy="992831"/>
          </a:xfrm>
        </p:grpSpPr>
        <p:sp>
          <p:nvSpPr>
            <p:cNvPr id="3" name="TextBox 64">
              <a:extLst>
                <a:ext uri="{FF2B5EF4-FFF2-40B4-BE49-F238E27FC236}">
                  <a16:creationId xmlns:a16="http://schemas.microsoft.com/office/drawing/2014/main" id="{A159628F-BBE6-8D47-51C1-D5779617EB72}"/>
                </a:ext>
              </a:extLst>
            </p:cNvPr>
            <p:cNvSpPr txBox="1"/>
            <p:nvPr/>
          </p:nvSpPr>
          <p:spPr>
            <a:xfrm>
              <a:off x="2149428" y="1401719"/>
              <a:ext cx="7187302"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La couche présentation</a:t>
              </a:r>
            </a:p>
          </p:txBody>
        </p:sp>
        <p:grpSp>
          <p:nvGrpSpPr>
            <p:cNvPr id="4" name="Groupe 3">
              <a:extLst>
                <a:ext uri="{FF2B5EF4-FFF2-40B4-BE49-F238E27FC236}">
                  <a16:creationId xmlns:a16="http://schemas.microsoft.com/office/drawing/2014/main" id="{84915156-37B0-C2CB-3142-1318795686CD}"/>
                </a:ext>
              </a:extLst>
            </p:cNvPr>
            <p:cNvGrpSpPr/>
            <p:nvPr/>
          </p:nvGrpSpPr>
          <p:grpSpPr>
            <a:xfrm>
              <a:off x="823425" y="1228470"/>
              <a:ext cx="1062526" cy="992831"/>
              <a:chOff x="425116" y="271433"/>
              <a:chExt cx="1326004" cy="1341073"/>
            </a:xfrm>
          </p:grpSpPr>
          <p:sp>
            <p:nvSpPr>
              <p:cNvPr id="5" name="Rectangle 4">
                <a:extLst>
                  <a:ext uri="{FF2B5EF4-FFF2-40B4-BE49-F238E27FC236}">
                    <a16:creationId xmlns:a16="http://schemas.microsoft.com/office/drawing/2014/main" id="{DC039111-E5CA-48CA-E594-0D6FC63D490C}"/>
                  </a:ext>
                </a:extLst>
              </p:cNvPr>
              <p:cNvSpPr/>
              <p:nvPr/>
            </p:nvSpPr>
            <p:spPr>
              <a:xfrm>
                <a:off x="425116" y="271433"/>
                <a:ext cx="1326004" cy="1341073"/>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6" name="TextBox 61">
                <a:extLst>
                  <a:ext uri="{FF2B5EF4-FFF2-40B4-BE49-F238E27FC236}">
                    <a16:creationId xmlns:a16="http://schemas.microsoft.com/office/drawing/2014/main" id="{3E783210-3269-B6D2-97FF-81DEF5FADD38}"/>
                  </a:ext>
                </a:extLst>
              </p:cNvPr>
              <p:cNvSpPr txBox="1"/>
              <p:nvPr/>
            </p:nvSpPr>
            <p:spPr>
              <a:xfrm>
                <a:off x="576556" y="331030"/>
                <a:ext cx="1023124" cy="1017006"/>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5400" b="1" dirty="0">
                    <a:solidFill>
                      <a:schemeClr val="bg1"/>
                    </a:solidFill>
                    <a:latin typeface="Arial" panose="020B0604020202020204" pitchFamily="34" charset="0"/>
                    <a:cs typeface="Arial" panose="020B0604020202020204" pitchFamily="34" charset="0"/>
                  </a:rPr>
                  <a:t>01</a:t>
                </a:r>
              </a:p>
            </p:txBody>
          </p:sp>
        </p:grpSp>
      </p:grpSp>
      <p:grpSp>
        <p:nvGrpSpPr>
          <p:cNvPr id="30" name="Groupe 29">
            <a:extLst>
              <a:ext uri="{FF2B5EF4-FFF2-40B4-BE49-F238E27FC236}">
                <a16:creationId xmlns:a16="http://schemas.microsoft.com/office/drawing/2014/main" id="{D269A4B3-8E38-BDC7-AAB5-C4052D0E3D36}"/>
              </a:ext>
            </a:extLst>
          </p:cNvPr>
          <p:cNvGrpSpPr/>
          <p:nvPr/>
        </p:nvGrpSpPr>
        <p:grpSpPr>
          <a:xfrm>
            <a:off x="857715" y="2932585"/>
            <a:ext cx="10344950" cy="992831"/>
            <a:chOff x="857715" y="3119032"/>
            <a:chExt cx="10344950" cy="992831"/>
          </a:xfrm>
        </p:grpSpPr>
        <p:sp>
          <p:nvSpPr>
            <p:cNvPr id="10" name="TextBox 64">
              <a:extLst>
                <a:ext uri="{FF2B5EF4-FFF2-40B4-BE49-F238E27FC236}">
                  <a16:creationId xmlns:a16="http://schemas.microsoft.com/office/drawing/2014/main" id="{58299FB9-2582-56AF-FD0F-4784F6A5577B}"/>
                </a:ext>
              </a:extLst>
            </p:cNvPr>
            <p:cNvSpPr txBox="1"/>
            <p:nvPr/>
          </p:nvSpPr>
          <p:spPr>
            <a:xfrm>
              <a:off x="2258751" y="3292283"/>
              <a:ext cx="8943914"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La couche d’application</a:t>
              </a:r>
            </a:p>
          </p:txBody>
        </p:sp>
        <p:grpSp>
          <p:nvGrpSpPr>
            <p:cNvPr id="23" name="Groupe 22">
              <a:extLst>
                <a:ext uri="{FF2B5EF4-FFF2-40B4-BE49-F238E27FC236}">
                  <a16:creationId xmlns:a16="http://schemas.microsoft.com/office/drawing/2014/main" id="{16E22875-8BD4-C1A9-E575-8C366797C464}"/>
                </a:ext>
              </a:extLst>
            </p:cNvPr>
            <p:cNvGrpSpPr/>
            <p:nvPr/>
          </p:nvGrpSpPr>
          <p:grpSpPr>
            <a:xfrm>
              <a:off x="857715" y="3119032"/>
              <a:ext cx="1062526" cy="992831"/>
              <a:chOff x="425116" y="271433"/>
              <a:chExt cx="1326004" cy="1341074"/>
            </a:xfrm>
          </p:grpSpPr>
          <p:sp>
            <p:nvSpPr>
              <p:cNvPr id="24" name="Rectangle 23">
                <a:extLst>
                  <a:ext uri="{FF2B5EF4-FFF2-40B4-BE49-F238E27FC236}">
                    <a16:creationId xmlns:a16="http://schemas.microsoft.com/office/drawing/2014/main" id="{EEDF0EC5-4382-D72F-4782-B00FBD4D0C74}"/>
                  </a:ext>
                </a:extLst>
              </p:cNvPr>
              <p:cNvSpPr/>
              <p:nvPr/>
            </p:nvSpPr>
            <p:spPr>
              <a:xfrm>
                <a:off x="425116" y="271433"/>
                <a:ext cx="1326004" cy="1341074"/>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25" name="TextBox 61">
                <a:extLst>
                  <a:ext uri="{FF2B5EF4-FFF2-40B4-BE49-F238E27FC236}">
                    <a16:creationId xmlns:a16="http://schemas.microsoft.com/office/drawing/2014/main" id="{9F90457A-4C53-46D0-F0FE-87F0646E0F50}"/>
                  </a:ext>
                </a:extLst>
              </p:cNvPr>
              <p:cNvSpPr txBox="1"/>
              <p:nvPr/>
            </p:nvSpPr>
            <p:spPr>
              <a:xfrm>
                <a:off x="492767" y="331030"/>
                <a:ext cx="1190700" cy="1247195"/>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5400" b="1" dirty="0">
                    <a:solidFill>
                      <a:schemeClr val="bg1"/>
                    </a:solidFill>
                    <a:latin typeface="Arial" panose="020B0604020202020204" pitchFamily="34" charset="0"/>
                    <a:cs typeface="Arial" panose="020B0604020202020204" pitchFamily="34" charset="0"/>
                  </a:rPr>
                  <a:t>02</a:t>
                </a:r>
              </a:p>
            </p:txBody>
          </p:sp>
        </p:grpSp>
      </p:grpSp>
      <p:grpSp>
        <p:nvGrpSpPr>
          <p:cNvPr id="29" name="Groupe 28">
            <a:extLst>
              <a:ext uri="{FF2B5EF4-FFF2-40B4-BE49-F238E27FC236}">
                <a16:creationId xmlns:a16="http://schemas.microsoft.com/office/drawing/2014/main" id="{A15629C9-C1D0-0ABD-19D4-FCAB7D418FF9}"/>
              </a:ext>
            </a:extLst>
          </p:cNvPr>
          <p:cNvGrpSpPr/>
          <p:nvPr/>
        </p:nvGrpSpPr>
        <p:grpSpPr>
          <a:xfrm>
            <a:off x="896387" y="4895293"/>
            <a:ext cx="10390672" cy="992831"/>
            <a:chOff x="823425" y="4842538"/>
            <a:chExt cx="10390672" cy="992831"/>
          </a:xfrm>
        </p:grpSpPr>
        <p:sp>
          <p:nvSpPr>
            <p:cNvPr id="15" name="TextBox 64">
              <a:extLst>
                <a:ext uri="{FF2B5EF4-FFF2-40B4-BE49-F238E27FC236}">
                  <a16:creationId xmlns:a16="http://schemas.microsoft.com/office/drawing/2014/main" id="{D1B6B6F9-226F-232E-884B-A7A14FF6F064}"/>
                </a:ext>
              </a:extLst>
            </p:cNvPr>
            <p:cNvSpPr txBox="1"/>
            <p:nvPr/>
          </p:nvSpPr>
          <p:spPr>
            <a:xfrm>
              <a:off x="2270183" y="5015789"/>
              <a:ext cx="8943914" cy="646331"/>
            </a:xfrm>
            <a:prstGeom prst="rect">
              <a:avLst/>
            </a:prstGeom>
            <a:noFill/>
          </p:spPr>
          <p:txBody>
            <a:bodyPr wrap="square" rtlCol="0">
              <a:spAutoFit/>
            </a:bodyPr>
            <a:lstStyle/>
            <a:p>
              <a:r>
                <a:rPr lang="en-IN" sz="3600" b="1" dirty="0">
                  <a:solidFill>
                    <a:srgbClr val="002060"/>
                  </a:solidFill>
                  <a:latin typeface="Segoe UI" panose="020B0502040204020203" pitchFamily="34" charset="0"/>
                  <a:cs typeface="Segoe UI" panose="020B0502040204020203" pitchFamily="34" charset="0"/>
                </a:rPr>
                <a:t>La couche de données</a:t>
              </a:r>
            </a:p>
          </p:txBody>
        </p:sp>
        <p:grpSp>
          <p:nvGrpSpPr>
            <p:cNvPr id="26" name="Groupe 25">
              <a:extLst>
                <a:ext uri="{FF2B5EF4-FFF2-40B4-BE49-F238E27FC236}">
                  <a16:creationId xmlns:a16="http://schemas.microsoft.com/office/drawing/2014/main" id="{291CBFE9-39C2-8B87-1E58-7316837D5DF2}"/>
                </a:ext>
              </a:extLst>
            </p:cNvPr>
            <p:cNvGrpSpPr/>
            <p:nvPr/>
          </p:nvGrpSpPr>
          <p:grpSpPr>
            <a:xfrm>
              <a:off x="823425" y="4842538"/>
              <a:ext cx="1062526" cy="992831"/>
              <a:chOff x="425116" y="271433"/>
              <a:chExt cx="1326004" cy="1341074"/>
            </a:xfrm>
          </p:grpSpPr>
          <p:sp>
            <p:nvSpPr>
              <p:cNvPr id="27" name="Rectangle 26">
                <a:extLst>
                  <a:ext uri="{FF2B5EF4-FFF2-40B4-BE49-F238E27FC236}">
                    <a16:creationId xmlns:a16="http://schemas.microsoft.com/office/drawing/2014/main" id="{9103DF33-5A91-F0BD-B538-AEB1743F0B23}"/>
                  </a:ext>
                </a:extLst>
              </p:cNvPr>
              <p:cNvSpPr/>
              <p:nvPr/>
            </p:nvSpPr>
            <p:spPr>
              <a:xfrm>
                <a:off x="425116" y="271433"/>
                <a:ext cx="1326004" cy="1341074"/>
              </a:xfrm>
              <a:prstGeom prst="rect">
                <a:avLst/>
              </a:prstGeom>
              <a:solidFill>
                <a:srgbClr val="002060"/>
              </a:solidFill>
              <a:ln w="12700">
                <a:solidFill>
                  <a:srgbClr val="002060"/>
                </a:soli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28" name="TextBox 61">
                <a:extLst>
                  <a:ext uri="{FF2B5EF4-FFF2-40B4-BE49-F238E27FC236}">
                    <a16:creationId xmlns:a16="http://schemas.microsoft.com/office/drawing/2014/main" id="{84494A84-A127-5787-8E2F-E551DD7535F2}"/>
                  </a:ext>
                </a:extLst>
              </p:cNvPr>
              <p:cNvSpPr txBox="1"/>
              <p:nvPr/>
            </p:nvSpPr>
            <p:spPr>
              <a:xfrm>
                <a:off x="492767" y="331030"/>
                <a:ext cx="1190700" cy="1247195"/>
              </a:xfrm>
              <a:prstGeom prst="rect">
                <a:avLst/>
              </a:prstGeom>
              <a:noFill/>
              <a:ln>
                <a:solidFill>
                  <a:srgbClr val="002060"/>
                </a:solidFill>
              </a:ln>
              <a:effectLst>
                <a:outerShdw blurRad="50800" dist="38100" dir="2700000" algn="tl" rotWithShape="0">
                  <a:prstClr val="black">
                    <a:alpha val="30000"/>
                  </a:prstClr>
                </a:outerShdw>
              </a:effectLst>
            </p:spPr>
            <p:txBody>
              <a:bodyPr wrap="none" rtlCol="0">
                <a:spAutoFit/>
              </a:bodyPr>
              <a:lstStyle/>
              <a:p>
                <a:pPr algn="ctr"/>
                <a:r>
                  <a:rPr lang="en-IN" sz="5400" b="1" dirty="0">
                    <a:solidFill>
                      <a:schemeClr val="bg1"/>
                    </a:solidFill>
                    <a:latin typeface="Arial" panose="020B0604020202020204" pitchFamily="34" charset="0"/>
                    <a:cs typeface="Arial" panose="020B0604020202020204" pitchFamily="34" charset="0"/>
                  </a:rPr>
                  <a:t>03</a:t>
                </a:r>
              </a:p>
            </p:txBody>
          </p:sp>
        </p:grpSp>
      </p:grpSp>
    </p:spTree>
    <p:extLst>
      <p:ext uri="{BB962C8B-B14F-4D97-AF65-F5344CB8AC3E}">
        <p14:creationId xmlns:p14="http://schemas.microsoft.com/office/powerpoint/2010/main" val="3692807748"/>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146300" ty="0" sx="86000" sy="89000" flip="xy" algn="tl"/>
        </a:blipFill>
        <a:effectLst/>
      </p:bgPr>
    </p:bg>
    <p:spTree>
      <p:nvGrpSpPr>
        <p:cNvPr id="1" name=""/>
        <p:cNvGrpSpPr/>
        <p:nvPr/>
      </p:nvGrpSpPr>
      <p:grpSpPr>
        <a:xfrm>
          <a:off x="0" y="0"/>
          <a:ext cx="0" cy="0"/>
          <a:chOff x="0" y="0"/>
          <a:chExt cx="0" cy="0"/>
        </a:xfrm>
      </p:grpSpPr>
      <p:sp>
        <p:nvSpPr>
          <p:cNvPr id="2" name="Titre 3">
            <a:extLst>
              <a:ext uri="{FF2B5EF4-FFF2-40B4-BE49-F238E27FC236}">
                <a16:creationId xmlns:a16="http://schemas.microsoft.com/office/drawing/2014/main" id="{51F00AC5-A6E3-84F1-D1DB-712E2E0AAFC1}"/>
              </a:ext>
            </a:extLst>
          </p:cNvPr>
          <p:cNvSpPr txBox="1">
            <a:spLocks/>
          </p:cNvSpPr>
          <p:nvPr/>
        </p:nvSpPr>
        <p:spPr>
          <a:xfrm>
            <a:off x="555812" y="2640330"/>
            <a:ext cx="11080376" cy="11460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b="1" dirty="0">
                <a:solidFill>
                  <a:srgbClr val="002060"/>
                </a:solidFill>
                <a:latin typeface="Arial Black" panose="020B0A04020102020204" pitchFamily="34" charset="0"/>
                <a:cs typeface="Calibri" panose="020F0502020204030204" pitchFamily="34" charset="0"/>
              </a:rPr>
              <a:t>III - Réalisation</a:t>
            </a:r>
          </a:p>
        </p:txBody>
      </p:sp>
    </p:spTree>
    <p:extLst>
      <p:ext uri="{BB962C8B-B14F-4D97-AF65-F5344CB8AC3E}">
        <p14:creationId xmlns:p14="http://schemas.microsoft.com/office/powerpoint/2010/main" val="3682813914"/>
      </p:ext>
    </p:extLst>
  </p:cSld>
  <p:clrMapOvr>
    <a:masterClrMapping/>
  </p:clrMapOvr>
  <p:transition spd="med">
    <p:wipe/>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75FCA48-736B-A259-D2F4-8221E6F438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92756" y="249872"/>
            <a:ext cx="3634508" cy="1669019"/>
          </a:xfrm>
          <a:prstGeom prst="rect">
            <a:avLst/>
          </a:prstGeom>
        </p:spPr>
      </p:pic>
    </p:spTree>
    <p:extLst>
      <p:ext uri="{BB962C8B-B14F-4D97-AF65-F5344CB8AC3E}">
        <p14:creationId xmlns:p14="http://schemas.microsoft.com/office/powerpoint/2010/main" val="71517587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21A7151-64E4-B0AF-76C6-E8FC4A1EA2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92756" y="301631"/>
            <a:ext cx="3634508" cy="1669019"/>
          </a:xfrm>
          <a:prstGeom prst="rect">
            <a:avLst/>
          </a:prstGeom>
        </p:spPr>
      </p:pic>
      <p:pic>
        <p:nvPicPr>
          <p:cNvPr id="4" name="Image 3">
            <a:extLst>
              <a:ext uri="{FF2B5EF4-FFF2-40B4-BE49-F238E27FC236}">
                <a16:creationId xmlns:a16="http://schemas.microsoft.com/office/drawing/2014/main" id="{3940926C-85E2-1296-224E-EA3FD3DE1F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6642" y="337380"/>
            <a:ext cx="1756798" cy="1925052"/>
          </a:xfrm>
          <a:prstGeom prst="rect">
            <a:avLst/>
          </a:prstGeom>
        </p:spPr>
      </p:pic>
    </p:spTree>
    <p:extLst>
      <p:ext uri="{BB962C8B-B14F-4D97-AF65-F5344CB8AC3E}">
        <p14:creationId xmlns:p14="http://schemas.microsoft.com/office/powerpoint/2010/main" val="351979512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699F7C7-EA1F-3B60-188D-8430ACA3112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92756" y="301631"/>
            <a:ext cx="3634508" cy="1669019"/>
          </a:xfrm>
          <a:prstGeom prst="rect">
            <a:avLst/>
          </a:prstGeom>
        </p:spPr>
      </p:pic>
      <p:pic>
        <p:nvPicPr>
          <p:cNvPr id="5" name="Image 4">
            <a:extLst>
              <a:ext uri="{FF2B5EF4-FFF2-40B4-BE49-F238E27FC236}">
                <a16:creationId xmlns:a16="http://schemas.microsoft.com/office/drawing/2014/main" id="{E6A57F35-2433-487C-F5E9-0C2D3B7B34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6642" y="337380"/>
            <a:ext cx="1756798" cy="1925052"/>
          </a:xfrm>
          <a:prstGeom prst="rect">
            <a:avLst/>
          </a:prstGeom>
        </p:spPr>
      </p:pic>
      <p:pic>
        <p:nvPicPr>
          <p:cNvPr id="7" name="Image 6">
            <a:extLst>
              <a:ext uri="{FF2B5EF4-FFF2-40B4-BE49-F238E27FC236}">
                <a16:creationId xmlns:a16="http://schemas.microsoft.com/office/drawing/2014/main" id="{FCB706FE-E392-3CC7-A7EC-1E889D9F687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541014" y="2582703"/>
            <a:ext cx="1756798" cy="1756798"/>
          </a:xfrm>
          <a:prstGeom prst="rect">
            <a:avLst/>
          </a:prstGeom>
        </p:spPr>
      </p:pic>
    </p:spTree>
    <p:extLst>
      <p:ext uri="{BB962C8B-B14F-4D97-AF65-F5344CB8AC3E}">
        <p14:creationId xmlns:p14="http://schemas.microsoft.com/office/powerpoint/2010/main" val="254632346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e 64">
            <a:extLst>
              <a:ext uri="{FF2B5EF4-FFF2-40B4-BE49-F238E27FC236}">
                <a16:creationId xmlns:a16="http://schemas.microsoft.com/office/drawing/2014/main" id="{6769AC62-73E5-48F7-FDD5-887A16DB4D3B}"/>
              </a:ext>
            </a:extLst>
          </p:cNvPr>
          <p:cNvGrpSpPr/>
          <p:nvPr/>
        </p:nvGrpSpPr>
        <p:grpSpPr>
          <a:xfrm>
            <a:off x="1292088" y="1358228"/>
            <a:ext cx="2160468" cy="2137508"/>
            <a:chOff x="1292088" y="1358228"/>
            <a:chExt cx="2160468" cy="2137508"/>
          </a:xfrm>
        </p:grpSpPr>
        <p:sp>
          <p:nvSpPr>
            <p:cNvPr id="7" name="Freeform 85">
              <a:extLst>
                <a:ext uri="{FF2B5EF4-FFF2-40B4-BE49-F238E27FC236}">
                  <a16:creationId xmlns:a16="http://schemas.microsoft.com/office/drawing/2014/main" id="{2F9BE7C0-7D25-245D-699D-25B4775F07B4}"/>
                </a:ext>
              </a:extLst>
            </p:cNvPr>
            <p:cNvSpPr>
              <a:spLocks/>
            </p:cNvSpPr>
            <p:nvPr/>
          </p:nvSpPr>
          <p:spPr bwMode="auto">
            <a:xfrm>
              <a:off x="1292088" y="1540566"/>
              <a:ext cx="1733896" cy="1955170"/>
            </a:xfrm>
            <a:custGeom>
              <a:avLst/>
              <a:gdLst>
                <a:gd name="T0" fmla="*/ 1015 w 2005"/>
                <a:gd name="T1" fmla="*/ 0 h 2263"/>
                <a:gd name="T2" fmla="*/ 1045 w 2005"/>
                <a:gd name="T3" fmla="*/ 6 h 2263"/>
                <a:gd name="T4" fmla="*/ 1071 w 2005"/>
                <a:gd name="T5" fmla="*/ 16 h 2263"/>
                <a:gd name="T6" fmla="*/ 1930 w 2005"/>
                <a:gd name="T7" fmla="*/ 510 h 2263"/>
                <a:gd name="T8" fmla="*/ 1953 w 2005"/>
                <a:gd name="T9" fmla="*/ 528 h 2263"/>
                <a:gd name="T10" fmla="*/ 1973 w 2005"/>
                <a:gd name="T11" fmla="*/ 551 h 2263"/>
                <a:gd name="T12" fmla="*/ 1989 w 2005"/>
                <a:gd name="T13" fmla="*/ 577 h 2263"/>
                <a:gd name="T14" fmla="*/ 1999 w 2005"/>
                <a:gd name="T15" fmla="*/ 606 h 2263"/>
                <a:gd name="T16" fmla="*/ 2003 w 2005"/>
                <a:gd name="T17" fmla="*/ 634 h 2263"/>
                <a:gd name="T18" fmla="*/ 2005 w 2005"/>
                <a:gd name="T19" fmla="*/ 1625 h 2263"/>
                <a:gd name="T20" fmla="*/ 2001 w 2005"/>
                <a:gd name="T21" fmla="*/ 1652 h 2263"/>
                <a:gd name="T22" fmla="*/ 1992 w 2005"/>
                <a:gd name="T23" fmla="*/ 1682 h 2263"/>
                <a:gd name="T24" fmla="*/ 1976 w 2005"/>
                <a:gd name="T25" fmla="*/ 1708 h 2263"/>
                <a:gd name="T26" fmla="*/ 1957 w 2005"/>
                <a:gd name="T27" fmla="*/ 1732 h 2263"/>
                <a:gd name="T28" fmla="*/ 1934 w 2005"/>
                <a:gd name="T29" fmla="*/ 1749 h 2263"/>
                <a:gd name="T30" fmla="*/ 1077 w 2005"/>
                <a:gd name="T31" fmla="*/ 2247 h 2263"/>
                <a:gd name="T32" fmla="*/ 1050 w 2005"/>
                <a:gd name="T33" fmla="*/ 2257 h 2263"/>
                <a:gd name="T34" fmla="*/ 1022 w 2005"/>
                <a:gd name="T35" fmla="*/ 2263 h 2263"/>
                <a:gd name="T36" fmla="*/ 990 w 2005"/>
                <a:gd name="T37" fmla="*/ 2263 h 2263"/>
                <a:gd name="T38" fmla="*/ 960 w 2005"/>
                <a:gd name="T39" fmla="*/ 2257 h 2263"/>
                <a:gd name="T40" fmla="*/ 933 w 2005"/>
                <a:gd name="T41" fmla="*/ 2247 h 2263"/>
                <a:gd name="T42" fmla="*/ 74 w 2005"/>
                <a:gd name="T43" fmla="*/ 1755 h 2263"/>
                <a:gd name="T44" fmla="*/ 51 w 2005"/>
                <a:gd name="T45" fmla="*/ 1737 h 2263"/>
                <a:gd name="T46" fmla="*/ 31 w 2005"/>
                <a:gd name="T47" fmla="*/ 1714 h 2263"/>
                <a:gd name="T48" fmla="*/ 15 w 2005"/>
                <a:gd name="T49" fmla="*/ 1687 h 2263"/>
                <a:gd name="T50" fmla="*/ 5 w 2005"/>
                <a:gd name="T51" fmla="*/ 1657 h 2263"/>
                <a:gd name="T52" fmla="*/ 1 w 2005"/>
                <a:gd name="T53" fmla="*/ 1631 h 2263"/>
                <a:gd name="T54" fmla="*/ 0 w 2005"/>
                <a:gd name="T55" fmla="*/ 639 h 2263"/>
                <a:gd name="T56" fmla="*/ 3 w 2005"/>
                <a:gd name="T57" fmla="*/ 611 h 2263"/>
                <a:gd name="T58" fmla="*/ 12 w 2005"/>
                <a:gd name="T59" fmla="*/ 583 h 2263"/>
                <a:gd name="T60" fmla="*/ 28 w 2005"/>
                <a:gd name="T61" fmla="*/ 556 h 2263"/>
                <a:gd name="T62" fmla="*/ 47 w 2005"/>
                <a:gd name="T63" fmla="*/ 533 h 2263"/>
                <a:gd name="T64" fmla="*/ 70 w 2005"/>
                <a:gd name="T65" fmla="*/ 515 h 2263"/>
                <a:gd name="T66" fmla="*/ 928 w 2005"/>
                <a:gd name="T67" fmla="*/ 18 h 2263"/>
                <a:gd name="T68" fmla="*/ 954 w 2005"/>
                <a:gd name="T69" fmla="*/ 6 h 2263"/>
                <a:gd name="T70" fmla="*/ 984 w 2005"/>
                <a:gd name="T71" fmla="*/ 0 h 2263"/>
                <a:gd name="T72" fmla="*/ 1015 w 2005"/>
                <a:gd name="T73"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5" h="2263">
                  <a:moveTo>
                    <a:pt x="1015" y="0"/>
                  </a:moveTo>
                  <a:lnTo>
                    <a:pt x="1045" y="6"/>
                  </a:lnTo>
                  <a:lnTo>
                    <a:pt x="1071" y="16"/>
                  </a:lnTo>
                  <a:lnTo>
                    <a:pt x="1930" y="510"/>
                  </a:lnTo>
                  <a:lnTo>
                    <a:pt x="1953" y="528"/>
                  </a:lnTo>
                  <a:lnTo>
                    <a:pt x="1973" y="551"/>
                  </a:lnTo>
                  <a:lnTo>
                    <a:pt x="1989" y="577"/>
                  </a:lnTo>
                  <a:lnTo>
                    <a:pt x="1999" y="606"/>
                  </a:lnTo>
                  <a:lnTo>
                    <a:pt x="2003" y="634"/>
                  </a:lnTo>
                  <a:lnTo>
                    <a:pt x="2005" y="1625"/>
                  </a:lnTo>
                  <a:lnTo>
                    <a:pt x="2001" y="1652"/>
                  </a:lnTo>
                  <a:lnTo>
                    <a:pt x="1992" y="1682"/>
                  </a:lnTo>
                  <a:lnTo>
                    <a:pt x="1976" y="1708"/>
                  </a:lnTo>
                  <a:lnTo>
                    <a:pt x="1957" y="1732"/>
                  </a:lnTo>
                  <a:lnTo>
                    <a:pt x="1934" y="1749"/>
                  </a:lnTo>
                  <a:lnTo>
                    <a:pt x="1077" y="2247"/>
                  </a:lnTo>
                  <a:lnTo>
                    <a:pt x="1050" y="2257"/>
                  </a:lnTo>
                  <a:lnTo>
                    <a:pt x="1022" y="2263"/>
                  </a:lnTo>
                  <a:lnTo>
                    <a:pt x="990" y="2263"/>
                  </a:lnTo>
                  <a:lnTo>
                    <a:pt x="960" y="2257"/>
                  </a:lnTo>
                  <a:lnTo>
                    <a:pt x="933" y="2247"/>
                  </a:lnTo>
                  <a:lnTo>
                    <a:pt x="74" y="1755"/>
                  </a:lnTo>
                  <a:lnTo>
                    <a:pt x="51" y="1737"/>
                  </a:lnTo>
                  <a:lnTo>
                    <a:pt x="31" y="1714"/>
                  </a:lnTo>
                  <a:lnTo>
                    <a:pt x="15" y="1687"/>
                  </a:lnTo>
                  <a:lnTo>
                    <a:pt x="5" y="1657"/>
                  </a:lnTo>
                  <a:lnTo>
                    <a:pt x="1" y="1631"/>
                  </a:lnTo>
                  <a:lnTo>
                    <a:pt x="0" y="639"/>
                  </a:lnTo>
                  <a:lnTo>
                    <a:pt x="3" y="611"/>
                  </a:lnTo>
                  <a:lnTo>
                    <a:pt x="12" y="583"/>
                  </a:lnTo>
                  <a:lnTo>
                    <a:pt x="28" y="556"/>
                  </a:lnTo>
                  <a:lnTo>
                    <a:pt x="47" y="533"/>
                  </a:lnTo>
                  <a:lnTo>
                    <a:pt x="70" y="515"/>
                  </a:lnTo>
                  <a:lnTo>
                    <a:pt x="928" y="18"/>
                  </a:lnTo>
                  <a:lnTo>
                    <a:pt x="954" y="6"/>
                  </a:lnTo>
                  <a:lnTo>
                    <a:pt x="984" y="0"/>
                  </a:lnTo>
                  <a:lnTo>
                    <a:pt x="1015"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64" name="Groupe 63">
              <a:extLst>
                <a:ext uri="{FF2B5EF4-FFF2-40B4-BE49-F238E27FC236}">
                  <a16:creationId xmlns:a16="http://schemas.microsoft.com/office/drawing/2014/main" id="{A0C129D2-ED9D-C37D-550F-8700B139C703}"/>
                </a:ext>
              </a:extLst>
            </p:cNvPr>
            <p:cNvGrpSpPr/>
            <p:nvPr/>
          </p:nvGrpSpPr>
          <p:grpSpPr>
            <a:xfrm>
              <a:off x="1590736" y="1358228"/>
              <a:ext cx="1861820" cy="2096924"/>
              <a:chOff x="1590736" y="1358228"/>
              <a:chExt cx="1861820" cy="2096924"/>
            </a:xfrm>
          </p:grpSpPr>
          <p:sp>
            <p:nvSpPr>
              <p:cNvPr id="9" name="!!Shape1">
                <a:extLst>
                  <a:ext uri="{FF2B5EF4-FFF2-40B4-BE49-F238E27FC236}">
                    <a16:creationId xmlns:a16="http://schemas.microsoft.com/office/drawing/2014/main" id="{03B0C075-1585-0576-2530-9EA582121E02}"/>
                  </a:ext>
                </a:extLst>
              </p:cNvPr>
              <p:cNvSpPr>
                <a:spLocks/>
              </p:cNvSpPr>
              <p:nvPr/>
            </p:nvSpPr>
            <p:spPr bwMode="auto">
              <a:xfrm>
                <a:off x="1590736" y="1358228"/>
                <a:ext cx="1861820" cy="2096924"/>
              </a:xfrm>
              <a:custGeom>
                <a:avLst/>
                <a:gdLst>
                  <a:gd name="T0" fmla="*/ 1091 w 2154"/>
                  <a:gd name="T1" fmla="*/ 0 h 2427"/>
                  <a:gd name="T2" fmla="*/ 1123 w 2154"/>
                  <a:gd name="T3" fmla="*/ 6 h 2427"/>
                  <a:gd name="T4" fmla="*/ 1152 w 2154"/>
                  <a:gd name="T5" fmla="*/ 16 h 2427"/>
                  <a:gd name="T6" fmla="*/ 2075 w 2154"/>
                  <a:gd name="T7" fmla="*/ 546 h 2427"/>
                  <a:gd name="T8" fmla="*/ 2099 w 2154"/>
                  <a:gd name="T9" fmla="*/ 565 h 2427"/>
                  <a:gd name="T10" fmla="*/ 2121 w 2154"/>
                  <a:gd name="T11" fmla="*/ 590 h 2427"/>
                  <a:gd name="T12" fmla="*/ 2137 w 2154"/>
                  <a:gd name="T13" fmla="*/ 618 h 2427"/>
                  <a:gd name="T14" fmla="*/ 2147 w 2154"/>
                  <a:gd name="T15" fmla="*/ 648 h 2427"/>
                  <a:gd name="T16" fmla="*/ 2153 w 2154"/>
                  <a:gd name="T17" fmla="*/ 680 h 2427"/>
                  <a:gd name="T18" fmla="*/ 2154 w 2154"/>
                  <a:gd name="T19" fmla="*/ 1742 h 2427"/>
                  <a:gd name="T20" fmla="*/ 2151 w 2154"/>
                  <a:gd name="T21" fmla="*/ 1772 h 2427"/>
                  <a:gd name="T22" fmla="*/ 2140 w 2154"/>
                  <a:gd name="T23" fmla="*/ 1804 h 2427"/>
                  <a:gd name="T24" fmla="*/ 2122 w 2154"/>
                  <a:gd name="T25" fmla="*/ 1833 h 2427"/>
                  <a:gd name="T26" fmla="*/ 2103 w 2154"/>
                  <a:gd name="T27" fmla="*/ 1857 h 2427"/>
                  <a:gd name="T28" fmla="*/ 2078 w 2154"/>
                  <a:gd name="T29" fmla="*/ 1877 h 2427"/>
                  <a:gd name="T30" fmla="*/ 1159 w 2154"/>
                  <a:gd name="T31" fmla="*/ 2410 h 2427"/>
                  <a:gd name="T32" fmla="*/ 1130 w 2154"/>
                  <a:gd name="T33" fmla="*/ 2422 h 2427"/>
                  <a:gd name="T34" fmla="*/ 1099 w 2154"/>
                  <a:gd name="T35" fmla="*/ 2427 h 2427"/>
                  <a:gd name="T36" fmla="*/ 1065 w 2154"/>
                  <a:gd name="T37" fmla="*/ 2427 h 2427"/>
                  <a:gd name="T38" fmla="*/ 1031 w 2154"/>
                  <a:gd name="T39" fmla="*/ 2422 h 2427"/>
                  <a:gd name="T40" fmla="*/ 1005 w 2154"/>
                  <a:gd name="T41" fmla="*/ 2411 h 2427"/>
                  <a:gd name="T42" fmla="*/ 82 w 2154"/>
                  <a:gd name="T43" fmla="*/ 1882 h 2427"/>
                  <a:gd name="T44" fmla="*/ 57 w 2154"/>
                  <a:gd name="T45" fmla="*/ 1863 h 2427"/>
                  <a:gd name="T46" fmla="*/ 36 w 2154"/>
                  <a:gd name="T47" fmla="*/ 1838 h 2427"/>
                  <a:gd name="T48" fmla="*/ 18 w 2154"/>
                  <a:gd name="T49" fmla="*/ 1810 h 2427"/>
                  <a:gd name="T50" fmla="*/ 7 w 2154"/>
                  <a:gd name="T51" fmla="*/ 1779 h 2427"/>
                  <a:gd name="T52" fmla="*/ 4 w 2154"/>
                  <a:gd name="T53" fmla="*/ 1748 h 2427"/>
                  <a:gd name="T54" fmla="*/ 0 w 2154"/>
                  <a:gd name="T55" fmla="*/ 686 h 2427"/>
                  <a:gd name="T56" fmla="*/ 4 w 2154"/>
                  <a:gd name="T57" fmla="*/ 655 h 2427"/>
                  <a:gd name="T58" fmla="*/ 16 w 2154"/>
                  <a:gd name="T59" fmla="*/ 624 h 2427"/>
                  <a:gd name="T60" fmla="*/ 32 w 2154"/>
                  <a:gd name="T61" fmla="*/ 595 h 2427"/>
                  <a:gd name="T62" fmla="*/ 53 w 2154"/>
                  <a:gd name="T63" fmla="*/ 570 h 2427"/>
                  <a:gd name="T64" fmla="*/ 78 w 2154"/>
                  <a:gd name="T65" fmla="*/ 551 h 2427"/>
                  <a:gd name="T66" fmla="*/ 998 w 2154"/>
                  <a:gd name="T67" fmla="*/ 18 h 2427"/>
                  <a:gd name="T68" fmla="*/ 1026 w 2154"/>
                  <a:gd name="T69" fmla="*/ 6 h 2427"/>
                  <a:gd name="T70" fmla="*/ 1058 w 2154"/>
                  <a:gd name="T71" fmla="*/ 0 h 2427"/>
                  <a:gd name="T72" fmla="*/ 1091 w 2154"/>
                  <a:gd name="T73" fmla="*/ 0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7">
                    <a:moveTo>
                      <a:pt x="1091" y="0"/>
                    </a:moveTo>
                    <a:lnTo>
                      <a:pt x="1123" y="6"/>
                    </a:lnTo>
                    <a:lnTo>
                      <a:pt x="1152" y="16"/>
                    </a:lnTo>
                    <a:lnTo>
                      <a:pt x="2075" y="546"/>
                    </a:lnTo>
                    <a:lnTo>
                      <a:pt x="2099" y="565"/>
                    </a:lnTo>
                    <a:lnTo>
                      <a:pt x="2121" y="590"/>
                    </a:lnTo>
                    <a:lnTo>
                      <a:pt x="2137" y="618"/>
                    </a:lnTo>
                    <a:lnTo>
                      <a:pt x="2147" y="648"/>
                    </a:lnTo>
                    <a:lnTo>
                      <a:pt x="2153" y="680"/>
                    </a:lnTo>
                    <a:lnTo>
                      <a:pt x="2154" y="1742"/>
                    </a:lnTo>
                    <a:lnTo>
                      <a:pt x="2151" y="1772"/>
                    </a:lnTo>
                    <a:lnTo>
                      <a:pt x="2140" y="1804"/>
                    </a:lnTo>
                    <a:lnTo>
                      <a:pt x="2122" y="1833"/>
                    </a:lnTo>
                    <a:lnTo>
                      <a:pt x="2103" y="1857"/>
                    </a:lnTo>
                    <a:lnTo>
                      <a:pt x="2078" y="1877"/>
                    </a:lnTo>
                    <a:lnTo>
                      <a:pt x="1159" y="2410"/>
                    </a:lnTo>
                    <a:lnTo>
                      <a:pt x="1130" y="2422"/>
                    </a:lnTo>
                    <a:lnTo>
                      <a:pt x="1099" y="2427"/>
                    </a:lnTo>
                    <a:lnTo>
                      <a:pt x="1065" y="2427"/>
                    </a:lnTo>
                    <a:lnTo>
                      <a:pt x="1031" y="2422"/>
                    </a:lnTo>
                    <a:lnTo>
                      <a:pt x="1005" y="2411"/>
                    </a:lnTo>
                    <a:lnTo>
                      <a:pt x="82" y="1882"/>
                    </a:lnTo>
                    <a:lnTo>
                      <a:pt x="57" y="1863"/>
                    </a:lnTo>
                    <a:lnTo>
                      <a:pt x="36" y="1838"/>
                    </a:lnTo>
                    <a:lnTo>
                      <a:pt x="18" y="1810"/>
                    </a:lnTo>
                    <a:lnTo>
                      <a:pt x="7" y="1779"/>
                    </a:lnTo>
                    <a:lnTo>
                      <a:pt x="4" y="1748"/>
                    </a:lnTo>
                    <a:lnTo>
                      <a:pt x="0" y="686"/>
                    </a:lnTo>
                    <a:lnTo>
                      <a:pt x="4" y="655"/>
                    </a:lnTo>
                    <a:lnTo>
                      <a:pt x="16" y="624"/>
                    </a:lnTo>
                    <a:lnTo>
                      <a:pt x="32" y="595"/>
                    </a:lnTo>
                    <a:lnTo>
                      <a:pt x="53" y="570"/>
                    </a:lnTo>
                    <a:lnTo>
                      <a:pt x="78" y="551"/>
                    </a:lnTo>
                    <a:lnTo>
                      <a:pt x="998" y="18"/>
                    </a:lnTo>
                    <a:lnTo>
                      <a:pt x="1026" y="6"/>
                    </a:lnTo>
                    <a:lnTo>
                      <a:pt x="1058" y="0"/>
                    </a:lnTo>
                    <a:lnTo>
                      <a:pt x="1091"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63" name="Groupe 62">
                <a:extLst>
                  <a:ext uri="{FF2B5EF4-FFF2-40B4-BE49-F238E27FC236}">
                    <a16:creationId xmlns:a16="http://schemas.microsoft.com/office/drawing/2014/main" id="{4D0E3E56-F319-F414-9ACB-8AEBE61141B7}"/>
                  </a:ext>
                </a:extLst>
              </p:cNvPr>
              <p:cNvGrpSpPr/>
              <p:nvPr/>
            </p:nvGrpSpPr>
            <p:grpSpPr>
              <a:xfrm>
                <a:off x="2062674" y="1888942"/>
                <a:ext cx="917945" cy="1035497"/>
                <a:chOff x="1143001" y="1247592"/>
                <a:chExt cx="917945" cy="1035497"/>
              </a:xfrm>
            </p:grpSpPr>
            <p:sp>
              <p:nvSpPr>
                <p:cNvPr id="13" name="Freeform 17">
                  <a:extLst>
                    <a:ext uri="{FF2B5EF4-FFF2-40B4-BE49-F238E27FC236}">
                      <a16:creationId xmlns:a16="http://schemas.microsoft.com/office/drawing/2014/main" id="{2A943A06-7CE2-40A7-620A-CAA4EB02E9D0}"/>
                    </a:ext>
                  </a:extLst>
                </p:cNvPr>
                <p:cNvSpPr>
                  <a:spLocks/>
                </p:cNvSpPr>
                <p:nvPr/>
              </p:nvSpPr>
              <p:spPr bwMode="auto">
                <a:xfrm>
                  <a:off x="1143001" y="1247592"/>
                  <a:ext cx="917945" cy="1035497"/>
                </a:xfrm>
                <a:custGeom>
                  <a:avLst/>
                  <a:gdLst>
                    <a:gd name="T0" fmla="*/ 530 w 1061"/>
                    <a:gd name="T1" fmla="*/ 0 h 1198"/>
                    <a:gd name="T2" fmla="*/ 549 w 1061"/>
                    <a:gd name="T3" fmla="*/ 2 h 1198"/>
                    <a:gd name="T4" fmla="*/ 567 w 1061"/>
                    <a:gd name="T5" fmla="*/ 9 h 1198"/>
                    <a:gd name="T6" fmla="*/ 1022 w 1061"/>
                    <a:gd name="T7" fmla="*/ 271 h 1198"/>
                    <a:gd name="T8" fmla="*/ 1036 w 1061"/>
                    <a:gd name="T9" fmla="*/ 281 h 1198"/>
                    <a:gd name="T10" fmla="*/ 1049 w 1061"/>
                    <a:gd name="T11" fmla="*/ 299 h 1198"/>
                    <a:gd name="T12" fmla="*/ 1058 w 1061"/>
                    <a:gd name="T13" fmla="*/ 317 h 1198"/>
                    <a:gd name="T14" fmla="*/ 1059 w 1061"/>
                    <a:gd name="T15" fmla="*/ 336 h 1198"/>
                    <a:gd name="T16" fmla="*/ 1061 w 1061"/>
                    <a:gd name="T17" fmla="*/ 860 h 1198"/>
                    <a:gd name="T18" fmla="*/ 1059 w 1061"/>
                    <a:gd name="T19" fmla="*/ 878 h 1198"/>
                    <a:gd name="T20" fmla="*/ 1050 w 1061"/>
                    <a:gd name="T21" fmla="*/ 897 h 1198"/>
                    <a:gd name="T22" fmla="*/ 1038 w 1061"/>
                    <a:gd name="T23" fmla="*/ 913 h 1198"/>
                    <a:gd name="T24" fmla="*/ 1024 w 1061"/>
                    <a:gd name="T25" fmla="*/ 926 h 1198"/>
                    <a:gd name="T26" fmla="*/ 570 w 1061"/>
                    <a:gd name="T27" fmla="*/ 1190 h 1198"/>
                    <a:gd name="T28" fmla="*/ 553 w 1061"/>
                    <a:gd name="T29" fmla="*/ 1195 h 1198"/>
                    <a:gd name="T30" fmla="*/ 533 w 1061"/>
                    <a:gd name="T31" fmla="*/ 1198 h 1198"/>
                    <a:gd name="T32" fmla="*/ 512 w 1061"/>
                    <a:gd name="T33" fmla="*/ 1197 h 1198"/>
                    <a:gd name="T34" fmla="*/ 494 w 1061"/>
                    <a:gd name="T35" fmla="*/ 1190 h 1198"/>
                    <a:gd name="T36" fmla="*/ 39 w 1061"/>
                    <a:gd name="T37" fmla="*/ 928 h 1198"/>
                    <a:gd name="T38" fmla="*/ 25 w 1061"/>
                    <a:gd name="T39" fmla="*/ 917 h 1198"/>
                    <a:gd name="T40" fmla="*/ 12 w 1061"/>
                    <a:gd name="T41" fmla="*/ 899 h 1198"/>
                    <a:gd name="T42" fmla="*/ 5 w 1061"/>
                    <a:gd name="T43" fmla="*/ 882 h 1198"/>
                    <a:gd name="T44" fmla="*/ 2 w 1061"/>
                    <a:gd name="T45" fmla="*/ 862 h 1198"/>
                    <a:gd name="T46" fmla="*/ 0 w 1061"/>
                    <a:gd name="T47" fmla="*/ 338 h 1198"/>
                    <a:gd name="T48" fmla="*/ 4 w 1061"/>
                    <a:gd name="T49" fmla="*/ 320 h 1198"/>
                    <a:gd name="T50" fmla="*/ 11 w 1061"/>
                    <a:gd name="T51" fmla="*/ 301 h 1198"/>
                    <a:gd name="T52" fmla="*/ 23 w 1061"/>
                    <a:gd name="T53" fmla="*/ 285 h 1198"/>
                    <a:gd name="T54" fmla="*/ 37 w 1061"/>
                    <a:gd name="T55" fmla="*/ 273 h 1198"/>
                    <a:gd name="T56" fmla="*/ 491 w 1061"/>
                    <a:gd name="T57" fmla="*/ 9 h 1198"/>
                    <a:gd name="T58" fmla="*/ 508 w 1061"/>
                    <a:gd name="T59" fmla="*/ 4 h 1198"/>
                    <a:gd name="T60" fmla="*/ 530 w 1061"/>
                    <a:gd name="T61"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1" h="1198">
                      <a:moveTo>
                        <a:pt x="530" y="0"/>
                      </a:moveTo>
                      <a:lnTo>
                        <a:pt x="549" y="2"/>
                      </a:lnTo>
                      <a:lnTo>
                        <a:pt x="567" y="9"/>
                      </a:lnTo>
                      <a:lnTo>
                        <a:pt x="1022" y="271"/>
                      </a:lnTo>
                      <a:lnTo>
                        <a:pt x="1036" y="281"/>
                      </a:lnTo>
                      <a:lnTo>
                        <a:pt x="1049" y="299"/>
                      </a:lnTo>
                      <a:lnTo>
                        <a:pt x="1058" y="317"/>
                      </a:lnTo>
                      <a:lnTo>
                        <a:pt x="1059" y="336"/>
                      </a:lnTo>
                      <a:lnTo>
                        <a:pt x="1061" y="860"/>
                      </a:lnTo>
                      <a:lnTo>
                        <a:pt x="1059" y="878"/>
                      </a:lnTo>
                      <a:lnTo>
                        <a:pt x="1050" y="897"/>
                      </a:lnTo>
                      <a:lnTo>
                        <a:pt x="1038" y="913"/>
                      </a:lnTo>
                      <a:lnTo>
                        <a:pt x="1024" y="926"/>
                      </a:lnTo>
                      <a:lnTo>
                        <a:pt x="570" y="1190"/>
                      </a:lnTo>
                      <a:lnTo>
                        <a:pt x="553" y="1195"/>
                      </a:lnTo>
                      <a:lnTo>
                        <a:pt x="533" y="1198"/>
                      </a:lnTo>
                      <a:lnTo>
                        <a:pt x="512" y="1197"/>
                      </a:lnTo>
                      <a:lnTo>
                        <a:pt x="494" y="1190"/>
                      </a:lnTo>
                      <a:lnTo>
                        <a:pt x="39" y="928"/>
                      </a:lnTo>
                      <a:lnTo>
                        <a:pt x="25" y="917"/>
                      </a:lnTo>
                      <a:lnTo>
                        <a:pt x="12" y="899"/>
                      </a:lnTo>
                      <a:lnTo>
                        <a:pt x="5" y="882"/>
                      </a:lnTo>
                      <a:lnTo>
                        <a:pt x="2" y="862"/>
                      </a:lnTo>
                      <a:lnTo>
                        <a:pt x="0" y="338"/>
                      </a:lnTo>
                      <a:lnTo>
                        <a:pt x="4" y="320"/>
                      </a:lnTo>
                      <a:lnTo>
                        <a:pt x="11" y="301"/>
                      </a:lnTo>
                      <a:lnTo>
                        <a:pt x="23" y="285"/>
                      </a:lnTo>
                      <a:lnTo>
                        <a:pt x="37" y="273"/>
                      </a:lnTo>
                      <a:lnTo>
                        <a:pt x="491" y="9"/>
                      </a:lnTo>
                      <a:lnTo>
                        <a:pt x="508" y="4"/>
                      </a:lnTo>
                      <a:lnTo>
                        <a:pt x="530"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5" name="TextBox 19">
                  <a:extLst>
                    <a:ext uri="{FF2B5EF4-FFF2-40B4-BE49-F238E27FC236}">
                      <a16:creationId xmlns:a16="http://schemas.microsoft.com/office/drawing/2014/main" id="{B8800584-BE48-67F7-55E2-FD86EA2B1DCC}"/>
                    </a:ext>
                  </a:extLst>
                </p:cNvPr>
                <p:cNvSpPr txBox="1"/>
                <p:nvPr/>
              </p:nvSpPr>
              <p:spPr>
                <a:xfrm>
                  <a:off x="1214688" y="1442175"/>
                  <a:ext cx="774571"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01</a:t>
                  </a:r>
                </a:p>
              </p:txBody>
            </p:sp>
          </p:grpSp>
        </p:grpSp>
      </p:grpSp>
      <p:cxnSp>
        <p:nvCxnSpPr>
          <p:cNvPr id="20" name="Straight Connector 67">
            <a:extLst>
              <a:ext uri="{FF2B5EF4-FFF2-40B4-BE49-F238E27FC236}">
                <a16:creationId xmlns:a16="http://schemas.microsoft.com/office/drawing/2014/main" id="{18CBDABF-82FC-E65B-2596-FFEDB6F696D3}"/>
              </a:ext>
            </a:extLst>
          </p:cNvPr>
          <p:cNvCxnSpPr/>
          <p:nvPr/>
        </p:nvCxnSpPr>
        <p:spPr>
          <a:xfrm>
            <a:off x="8021665" y="1689465"/>
            <a:ext cx="0" cy="449267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0F79168-1799-7D69-D14D-71CFF2E68435}"/>
              </a:ext>
            </a:extLst>
          </p:cNvPr>
          <p:cNvSpPr/>
          <p:nvPr/>
        </p:nvSpPr>
        <p:spPr>
          <a:xfrm>
            <a:off x="6705600" y="1703191"/>
            <a:ext cx="1326004" cy="1341074"/>
          </a:xfrm>
          <a:prstGeom prst="rect">
            <a:avLst/>
          </a:prstGeom>
          <a:gradFill flip="none" rotWithShape="1">
            <a:gsLst>
              <a:gs pos="20000">
                <a:srgbClr val="3C4CA1"/>
              </a:gs>
              <a:gs pos="85000">
                <a:srgbClr val="C38FC0"/>
              </a:gs>
            </a:gsLst>
            <a:lin ang="4200000" scaled="0"/>
            <a:tileRect/>
          </a:gradFill>
          <a:ln w="12700">
            <a:gradFill>
              <a:gsLst>
                <a:gs pos="2000">
                  <a:srgbClr val="C38FC0">
                    <a:lumMod val="80000"/>
                    <a:lumOff val="20000"/>
                  </a:srgbClr>
                </a:gs>
                <a:gs pos="100000">
                  <a:srgbClr val="3C4CA1"/>
                </a:gs>
              </a:gsLst>
              <a:lin ang="42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22" name="TextBox 61">
            <a:extLst>
              <a:ext uri="{FF2B5EF4-FFF2-40B4-BE49-F238E27FC236}">
                <a16:creationId xmlns:a16="http://schemas.microsoft.com/office/drawing/2014/main" id="{E4CD6BE4-2E74-C688-68A5-3134B3816641}"/>
              </a:ext>
            </a:extLst>
          </p:cNvPr>
          <p:cNvSpPr txBox="1"/>
          <p:nvPr/>
        </p:nvSpPr>
        <p:spPr>
          <a:xfrm>
            <a:off x="6814925" y="1818859"/>
            <a:ext cx="1127232" cy="1107996"/>
          </a:xfrm>
          <a:prstGeom prst="rect">
            <a:avLst/>
          </a:prstGeom>
          <a:noFill/>
          <a:ln>
            <a:noFill/>
          </a:ln>
          <a:effectLst>
            <a:outerShdw blurRad="50800" dist="38100" dir="2700000" algn="tl" rotWithShape="0">
              <a:prstClr val="black">
                <a:alpha val="30000"/>
              </a:prstClr>
            </a:outerShdw>
          </a:effectLst>
        </p:spPr>
        <p:txBody>
          <a:bodyPr wrap="none" rtlCol="0">
            <a:spAutoFit/>
          </a:bodyPr>
          <a:lstStyle/>
          <a:p>
            <a:pPr algn="ctr"/>
            <a:r>
              <a:rPr lang="en-IN" sz="6600" b="1">
                <a:solidFill>
                  <a:schemeClr val="bg1"/>
                </a:solidFill>
                <a:latin typeface="Arial" panose="020B0604020202020204" pitchFamily="34" charset="0"/>
                <a:cs typeface="Arial" panose="020B0604020202020204" pitchFamily="34" charset="0"/>
              </a:rPr>
              <a:t>02</a:t>
            </a:r>
            <a:endParaRPr lang="en-IN" sz="6600" b="1" dirty="0">
              <a:solidFill>
                <a:schemeClr val="bg1"/>
              </a:solidFill>
              <a:latin typeface="Arial" panose="020B0604020202020204" pitchFamily="34" charset="0"/>
              <a:cs typeface="Arial" panose="020B0604020202020204" pitchFamily="34" charset="0"/>
            </a:endParaRPr>
          </a:p>
        </p:txBody>
      </p:sp>
      <p:sp>
        <p:nvSpPr>
          <p:cNvPr id="23" name="Freeform 62">
            <a:extLst>
              <a:ext uri="{FF2B5EF4-FFF2-40B4-BE49-F238E27FC236}">
                <a16:creationId xmlns:a16="http://schemas.microsoft.com/office/drawing/2014/main" id="{7AF42993-1115-84FF-477D-F4FB4ACCAC5F}"/>
              </a:ext>
            </a:extLst>
          </p:cNvPr>
          <p:cNvSpPr>
            <a:spLocks/>
          </p:cNvSpPr>
          <p:nvPr/>
        </p:nvSpPr>
        <p:spPr bwMode="auto">
          <a:xfrm>
            <a:off x="3630613" y="1684955"/>
            <a:ext cx="1733896" cy="1955170"/>
          </a:xfrm>
          <a:custGeom>
            <a:avLst/>
            <a:gdLst>
              <a:gd name="T0" fmla="*/ 1015 w 2005"/>
              <a:gd name="T1" fmla="*/ 0 h 2263"/>
              <a:gd name="T2" fmla="*/ 1045 w 2005"/>
              <a:gd name="T3" fmla="*/ 6 h 2263"/>
              <a:gd name="T4" fmla="*/ 1071 w 2005"/>
              <a:gd name="T5" fmla="*/ 16 h 2263"/>
              <a:gd name="T6" fmla="*/ 1930 w 2005"/>
              <a:gd name="T7" fmla="*/ 508 h 2263"/>
              <a:gd name="T8" fmla="*/ 1954 w 2005"/>
              <a:gd name="T9" fmla="*/ 526 h 2263"/>
              <a:gd name="T10" fmla="*/ 1973 w 2005"/>
              <a:gd name="T11" fmla="*/ 549 h 2263"/>
              <a:gd name="T12" fmla="*/ 1989 w 2005"/>
              <a:gd name="T13" fmla="*/ 576 h 2263"/>
              <a:gd name="T14" fmla="*/ 2000 w 2005"/>
              <a:gd name="T15" fmla="*/ 606 h 2263"/>
              <a:gd name="T16" fmla="*/ 2003 w 2005"/>
              <a:gd name="T17" fmla="*/ 632 h 2263"/>
              <a:gd name="T18" fmla="*/ 2005 w 2005"/>
              <a:gd name="T19" fmla="*/ 1624 h 2263"/>
              <a:gd name="T20" fmla="*/ 2001 w 2005"/>
              <a:gd name="T21" fmla="*/ 1652 h 2263"/>
              <a:gd name="T22" fmla="*/ 1992 w 2005"/>
              <a:gd name="T23" fmla="*/ 1680 h 2263"/>
              <a:gd name="T24" fmla="*/ 1977 w 2005"/>
              <a:gd name="T25" fmla="*/ 1707 h 2263"/>
              <a:gd name="T26" fmla="*/ 1957 w 2005"/>
              <a:gd name="T27" fmla="*/ 1730 h 2263"/>
              <a:gd name="T28" fmla="*/ 1934 w 2005"/>
              <a:gd name="T29" fmla="*/ 1747 h 2263"/>
              <a:gd name="T30" fmla="*/ 1077 w 2005"/>
              <a:gd name="T31" fmla="*/ 2245 h 2263"/>
              <a:gd name="T32" fmla="*/ 1050 w 2005"/>
              <a:gd name="T33" fmla="*/ 2257 h 2263"/>
              <a:gd name="T34" fmla="*/ 1020 w 2005"/>
              <a:gd name="T35" fmla="*/ 2263 h 2263"/>
              <a:gd name="T36" fmla="*/ 990 w 2005"/>
              <a:gd name="T37" fmla="*/ 2263 h 2263"/>
              <a:gd name="T38" fmla="*/ 960 w 2005"/>
              <a:gd name="T39" fmla="*/ 2257 h 2263"/>
              <a:gd name="T40" fmla="*/ 933 w 2005"/>
              <a:gd name="T41" fmla="*/ 2247 h 2263"/>
              <a:gd name="T42" fmla="*/ 74 w 2005"/>
              <a:gd name="T43" fmla="*/ 1753 h 2263"/>
              <a:gd name="T44" fmla="*/ 51 w 2005"/>
              <a:gd name="T45" fmla="*/ 1735 h 2263"/>
              <a:gd name="T46" fmla="*/ 31 w 2005"/>
              <a:gd name="T47" fmla="*/ 1712 h 2263"/>
              <a:gd name="T48" fmla="*/ 16 w 2005"/>
              <a:gd name="T49" fmla="*/ 1685 h 2263"/>
              <a:gd name="T50" fmla="*/ 5 w 2005"/>
              <a:gd name="T51" fmla="*/ 1657 h 2263"/>
              <a:gd name="T52" fmla="*/ 1 w 2005"/>
              <a:gd name="T53" fmla="*/ 1629 h 2263"/>
              <a:gd name="T54" fmla="*/ 0 w 2005"/>
              <a:gd name="T55" fmla="*/ 639 h 2263"/>
              <a:gd name="T56" fmla="*/ 3 w 2005"/>
              <a:gd name="T57" fmla="*/ 611 h 2263"/>
              <a:gd name="T58" fmla="*/ 12 w 2005"/>
              <a:gd name="T59" fmla="*/ 581 h 2263"/>
              <a:gd name="T60" fmla="*/ 28 w 2005"/>
              <a:gd name="T61" fmla="*/ 554 h 2263"/>
              <a:gd name="T62" fmla="*/ 47 w 2005"/>
              <a:gd name="T63" fmla="*/ 531 h 2263"/>
              <a:gd name="T64" fmla="*/ 70 w 2005"/>
              <a:gd name="T65" fmla="*/ 514 h 2263"/>
              <a:gd name="T66" fmla="*/ 928 w 2005"/>
              <a:gd name="T67" fmla="*/ 16 h 2263"/>
              <a:gd name="T68" fmla="*/ 954 w 2005"/>
              <a:gd name="T69" fmla="*/ 6 h 2263"/>
              <a:gd name="T70" fmla="*/ 983 w 2005"/>
              <a:gd name="T71" fmla="*/ 0 h 2263"/>
              <a:gd name="T72" fmla="*/ 1015 w 2005"/>
              <a:gd name="T73"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5" h="2263">
                <a:moveTo>
                  <a:pt x="1015" y="0"/>
                </a:moveTo>
                <a:lnTo>
                  <a:pt x="1045" y="6"/>
                </a:lnTo>
                <a:lnTo>
                  <a:pt x="1071" y="16"/>
                </a:lnTo>
                <a:lnTo>
                  <a:pt x="1930" y="508"/>
                </a:lnTo>
                <a:lnTo>
                  <a:pt x="1954" y="526"/>
                </a:lnTo>
                <a:lnTo>
                  <a:pt x="1973" y="549"/>
                </a:lnTo>
                <a:lnTo>
                  <a:pt x="1989" y="576"/>
                </a:lnTo>
                <a:lnTo>
                  <a:pt x="2000" y="606"/>
                </a:lnTo>
                <a:lnTo>
                  <a:pt x="2003" y="632"/>
                </a:lnTo>
                <a:lnTo>
                  <a:pt x="2005" y="1624"/>
                </a:lnTo>
                <a:lnTo>
                  <a:pt x="2001" y="1652"/>
                </a:lnTo>
                <a:lnTo>
                  <a:pt x="1992" y="1680"/>
                </a:lnTo>
                <a:lnTo>
                  <a:pt x="1977" y="1707"/>
                </a:lnTo>
                <a:lnTo>
                  <a:pt x="1957" y="1730"/>
                </a:lnTo>
                <a:lnTo>
                  <a:pt x="1934" y="1747"/>
                </a:lnTo>
                <a:lnTo>
                  <a:pt x="1077" y="2245"/>
                </a:lnTo>
                <a:lnTo>
                  <a:pt x="1050" y="2257"/>
                </a:lnTo>
                <a:lnTo>
                  <a:pt x="1020" y="2263"/>
                </a:lnTo>
                <a:lnTo>
                  <a:pt x="990" y="2263"/>
                </a:lnTo>
                <a:lnTo>
                  <a:pt x="960" y="2257"/>
                </a:lnTo>
                <a:lnTo>
                  <a:pt x="933" y="2247"/>
                </a:lnTo>
                <a:lnTo>
                  <a:pt x="74" y="1753"/>
                </a:lnTo>
                <a:lnTo>
                  <a:pt x="51" y="1735"/>
                </a:lnTo>
                <a:lnTo>
                  <a:pt x="31" y="1712"/>
                </a:lnTo>
                <a:lnTo>
                  <a:pt x="16" y="1685"/>
                </a:lnTo>
                <a:lnTo>
                  <a:pt x="5" y="1657"/>
                </a:lnTo>
                <a:lnTo>
                  <a:pt x="1" y="1629"/>
                </a:lnTo>
                <a:lnTo>
                  <a:pt x="0" y="639"/>
                </a:lnTo>
                <a:lnTo>
                  <a:pt x="3" y="611"/>
                </a:lnTo>
                <a:lnTo>
                  <a:pt x="12" y="581"/>
                </a:lnTo>
                <a:lnTo>
                  <a:pt x="28" y="554"/>
                </a:lnTo>
                <a:lnTo>
                  <a:pt x="47" y="531"/>
                </a:lnTo>
                <a:lnTo>
                  <a:pt x="70" y="514"/>
                </a:lnTo>
                <a:lnTo>
                  <a:pt x="928" y="16"/>
                </a:lnTo>
                <a:lnTo>
                  <a:pt x="954" y="6"/>
                </a:lnTo>
                <a:lnTo>
                  <a:pt x="983" y="0"/>
                </a:lnTo>
                <a:lnTo>
                  <a:pt x="1015" y="0"/>
                </a:lnTo>
                <a:close/>
              </a:path>
            </a:pathLst>
          </a:custGeom>
          <a:solidFill>
            <a:srgbClr val="8C9099"/>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24" name="!!Shape222">
            <a:extLst>
              <a:ext uri="{FF2B5EF4-FFF2-40B4-BE49-F238E27FC236}">
                <a16:creationId xmlns:a16="http://schemas.microsoft.com/office/drawing/2014/main" id="{745C42DA-C1F1-129F-0562-8029B0498485}"/>
              </a:ext>
            </a:extLst>
          </p:cNvPr>
          <p:cNvSpPr>
            <a:spLocks/>
          </p:cNvSpPr>
          <p:nvPr/>
        </p:nvSpPr>
        <p:spPr bwMode="auto">
          <a:xfrm>
            <a:off x="3537262" y="1945990"/>
            <a:ext cx="1861820" cy="2100381"/>
          </a:xfrm>
          <a:custGeom>
            <a:avLst/>
            <a:gdLst>
              <a:gd name="T0" fmla="*/ 1091 w 2154"/>
              <a:gd name="T1" fmla="*/ 0 h 2429"/>
              <a:gd name="T2" fmla="*/ 1123 w 2154"/>
              <a:gd name="T3" fmla="*/ 7 h 2429"/>
              <a:gd name="T4" fmla="*/ 1151 w 2154"/>
              <a:gd name="T5" fmla="*/ 18 h 2429"/>
              <a:gd name="T6" fmla="*/ 2074 w 2154"/>
              <a:gd name="T7" fmla="*/ 547 h 2429"/>
              <a:gd name="T8" fmla="*/ 2097 w 2154"/>
              <a:gd name="T9" fmla="*/ 566 h 2429"/>
              <a:gd name="T10" fmla="*/ 2118 w 2154"/>
              <a:gd name="T11" fmla="*/ 591 h 2429"/>
              <a:gd name="T12" fmla="*/ 2136 w 2154"/>
              <a:gd name="T13" fmla="*/ 620 h 2429"/>
              <a:gd name="T14" fmla="*/ 2147 w 2154"/>
              <a:gd name="T15" fmla="*/ 650 h 2429"/>
              <a:gd name="T16" fmla="*/ 2150 w 2154"/>
              <a:gd name="T17" fmla="*/ 680 h 2429"/>
              <a:gd name="T18" fmla="*/ 2154 w 2154"/>
              <a:gd name="T19" fmla="*/ 1744 h 2429"/>
              <a:gd name="T20" fmla="*/ 2150 w 2154"/>
              <a:gd name="T21" fmla="*/ 1774 h 2429"/>
              <a:gd name="T22" fmla="*/ 2139 w 2154"/>
              <a:gd name="T23" fmla="*/ 1804 h 2429"/>
              <a:gd name="T24" fmla="*/ 2122 w 2154"/>
              <a:gd name="T25" fmla="*/ 1834 h 2429"/>
              <a:gd name="T26" fmla="*/ 2100 w 2154"/>
              <a:gd name="T27" fmla="*/ 1859 h 2429"/>
              <a:gd name="T28" fmla="*/ 2077 w 2154"/>
              <a:gd name="T29" fmla="*/ 1876 h 2429"/>
              <a:gd name="T30" fmla="*/ 1156 w 2154"/>
              <a:gd name="T31" fmla="*/ 2411 h 2429"/>
              <a:gd name="T32" fmla="*/ 1128 w 2154"/>
              <a:gd name="T33" fmla="*/ 2423 h 2429"/>
              <a:gd name="T34" fmla="*/ 1096 w 2154"/>
              <a:gd name="T35" fmla="*/ 2429 h 2429"/>
              <a:gd name="T36" fmla="*/ 1062 w 2154"/>
              <a:gd name="T37" fmla="*/ 2429 h 2429"/>
              <a:gd name="T38" fmla="*/ 1031 w 2154"/>
              <a:gd name="T39" fmla="*/ 2423 h 2429"/>
              <a:gd name="T40" fmla="*/ 1002 w 2154"/>
              <a:gd name="T41" fmla="*/ 2411 h 2429"/>
              <a:gd name="T42" fmla="*/ 79 w 2154"/>
              <a:gd name="T43" fmla="*/ 1882 h 2429"/>
              <a:gd name="T44" fmla="*/ 56 w 2154"/>
              <a:gd name="T45" fmla="*/ 1864 h 2429"/>
              <a:gd name="T46" fmla="*/ 35 w 2154"/>
              <a:gd name="T47" fmla="*/ 1839 h 2429"/>
              <a:gd name="T48" fmla="*/ 17 w 2154"/>
              <a:gd name="T49" fmla="*/ 1811 h 2429"/>
              <a:gd name="T50" fmla="*/ 7 w 2154"/>
              <a:gd name="T51" fmla="*/ 1779 h 2429"/>
              <a:gd name="T52" fmla="*/ 3 w 2154"/>
              <a:gd name="T53" fmla="*/ 1749 h 2429"/>
              <a:gd name="T54" fmla="*/ 0 w 2154"/>
              <a:gd name="T55" fmla="*/ 687 h 2429"/>
              <a:gd name="T56" fmla="*/ 3 w 2154"/>
              <a:gd name="T57" fmla="*/ 655 h 2429"/>
              <a:gd name="T58" fmla="*/ 14 w 2154"/>
              <a:gd name="T59" fmla="*/ 625 h 2429"/>
              <a:gd name="T60" fmla="*/ 31 w 2154"/>
              <a:gd name="T61" fmla="*/ 597 h 2429"/>
              <a:gd name="T62" fmla="*/ 53 w 2154"/>
              <a:gd name="T63" fmla="*/ 572 h 2429"/>
              <a:gd name="T64" fmla="*/ 76 w 2154"/>
              <a:gd name="T65" fmla="*/ 552 h 2429"/>
              <a:gd name="T66" fmla="*/ 997 w 2154"/>
              <a:gd name="T67" fmla="*/ 18 h 2429"/>
              <a:gd name="T68" fmla="*/ 1025 w 2154"/>
              <a:gd name="T69" fmla="*/ 7 h 2429"/>
              <a:gd name="T70" fmla="*/ 1057 w 2154"/>
              <a:gd name="T71" fmla="*/ 0 h 2429"/>
              <a:gd name="T72" fmla="*/ 1091 w 2154"/>
              <a:gd name="T73" fmla="*/ 0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9">
                <a:moveTo>
                  <a:pt x="1091" y="0"/>
                </a:moveTo>
                <a:lnTo>
                  <a:pt x="1123" y="7"/>
                </a:lnTo>
                <a:lnTo>
                  <a:pt x="1151" y="18"/>
                </a:lnTo>
                <a:lnTo>
                  <a:pt x="2074" y="547"/>
                </a:lnTo>
                <a:lnTo>
                  <a:pt x="2097" y="566"/>
                </a:lnTo>
                <a:lnTo>
                  <a:pt x="2118" y="591"/>
                </a:lnTo>
                <a:lnTo>
                  <a:pt x="2136" y="620"/>
                </a:lnTo>
                <a:lnTo>
                  <a:pt x="2147" y="650"/>
                </a:lnTo>
                <a:lnTo>
                  <a:pt x="2150" y="680"/>
                </a:lnTo>
                <a:lnTo>
                  <a:pt x="2154" y="1744"/>
                </a:lnTo>
                <a:lnTo>
                  <a:pt x="2150" y="1774"/>
                </a:lnTo>
                <a:lnTo>
                  <a:pt x="2139" y="1804"/>
                </a:lnTo>
                <a:lnTo>
                  <a:pt x="2122" y="1834"/>
                </a:lnTo>
                <a:lnTo>
                  <a:pt x="2100" y="1859"/>
                </a:lnTo>
                <a:lnTo>
                  <a:pt x="2077" y="1876"/>
                </a:lnTo>
                <a:lnTo>
                  <a:pt x="1156" y="2411"/>
                </a:lnTo>
                <a:lnTo>
                  <a:pt x="1128" y="2423"/>
                </a:lnTo>
                <a:lnTo>
                  <a:pt x="1096" y="2429"/>
                </a:lnTo>
                <a:lnTo>
                  <a:pt x="1062" y="2429"/>
                </a:lnTo>
                <a:lnTo>
                  <a:pt x="1031" y="2423"/>
                </a:lnTo>
                <a:lnTo>
                  <a:pt x="1002" y="2411"/>
                </a:lnTo>
                <a:lnTo>
                  <a:pt x="79" y="1882"/>
                </a:lnTo>
                <a:lnTo>
                  <a:pt x="56" y="1864"/>
                </a:lnTo>
                <a:lnTo>
                  <a:pt x="35" y="1839"/>
                </a:lnTo>
                <a:lnTo>
                  <a:pt x="17" y="1811"/>
                </a:lnTo>
                <a:lnTo>
                  <a:pt x="7" y="1779"/>
                </a:lnTo>
                <a:lnTo>
                  <a:pt x="3" y="1749"/>
                </a:lnTo>
                <a:lnTo>
                  <a:pt x="0" y="687"/>
                </a:lnTo>
                <a:lnTo>
                  <a:pt x="3" y="655"/>
                </a:lnTo>
                <a:lnTo>
                  <a:pt x="14" y="625"/>
                </a:lnTo>
                <a:lnTo>
                  <a:pt x="31" y="597"/>
                </a:lnTo>
                <a:lnTo>
                  <a:pt x="53" y="572"/>
                </a:lnTo>
                <a:lnTo>
                  <a:pt x="76" y="552"/>
                </a:lnTo>
                <a:lnTo>
                  <a:pt x="997" y="18"/>
                </a:lnTo>
                <a:lnTo>
                  <a:pt x="1025" y="7"/>
                </a:lnTo>
                <a:lnTo>
                  <a:pt x="1057" y="0"/>
                </a:lnTo>
                <a:lnTo>
                  <a:pt x="1091" y="0"/>
                </a:lnTo>
                <a:close/>
              </a:path>
            </a:pathLst>
          </a:custGeom>
          <a:gradFill flip="none" rotWithShape="1">
            <a:gsLst>
              <a:gs pos="0">
                <a:srgbClr val="E0E1E5"/>
              </a:gs>
              <a:gs pos="100000">
                <a:srgbClr val="FFFDFE"/>
              </a:gs>
            </a:gsLst>
            <a:lin ang="2700000" scaled="1"/>
            <a:tileRect/>
          </a:gradFill>
          <a:ln w="12700">
            <a:gradFill>
              <a:gsLst>
                <a:gs pos="0">
                  <a:schemeClr val="bg1"/>
                </a:gs>
                <a:gs pos="100000">
                  <a:schemeClr val="bg1">
                    <a:lumMod val="75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80" name="Groupe 79">
            <a:extLst>
              <a:ext uri="{FF2B5EF4-FFF2-40B4-BE49-F238E27FC236}">
                <a16:creationId xmlns:a16="http://schemas.microsoft.com/office/drawing/2014/main" id="{97052143-9A36-55F0-E41C-59153394C59F}"/>
              </a:ext>
            </a:extLst>
          </p:cNvPr>
          <p:cNvGrpSpPr/>
          <p:nvPr/>
        </p:nvGrpSpPr>
        <p:grpSpPr>
          <a:xfrm>
            <a:off x="4973820" y="1683226"/>
            <a:ext cx="917945" cy="1035497"/>
            <a:chOff x="4973820" y="1683226"/>
            <a:chExt cx="917945" cy="1035497"/>
          </a:xfrm>
        </p:grpSpPr>
        <p:sp>
          <p:nvSpPr>
            <p:cNvPr id="25" name="Freeform 66">
              <a:extLst>
                <a:ext uri="{FF2B5EF4-FFF2-40B4-BE49-F238E27FC236}">
                  <a16:creationId xmlns:a16="http://schemas.microsoft.com/office/drawing/2014/main" id="{C0C27F65-5389-AB89-86A4-4F8ACA396E72}"/>
                </a:ext>
              </a:extLst>
            </p:cNvPr>
            <p:cNvSpPr>
              <a:spLocks/>
            </p:cNvSpPr>
            <p:nvPr/>
          </p:nvSpPr>
          <p:spPr bwMode="auto">
            <a:xfrm>
              <a:off x="4973820" y="1683226"/>
              <a:ext cx="917945" cy="1035497"/>
            </a:xfrm>
            <a:custGeom>
              <a:avLst/>
              <a:gdLst>
                <a:gd name="T0" fmla="*/ 528 w 1061"/>
                <a:gd name="T1" fmla="*/ 0 h 1198"/>
                <a:gd name="T2" fmla="*/ 549 w 1061"/>
                <a:gd name="T3" fmla="*/ 3 h 1198"/>
                <a:gd name="T4" fmla="*/ 567 w 1061"/>
                <a:gd name="T5" fmla="*/ 8 h 1198"/>
                <a:gd name="T6" fmla="*/ 1022 w 1061"/>
                <a:gd name="T7" fmla="*/ 270 h 1198"/>
                <a:gd name="T8" fmla="*/ 1036 w 1061"/>
                <a:gd name="T9" fmla="*/ 281 h 1198"/>
                <a:gd name="T10" fmla="*/ 1049 w 1061"/>
                <a:gd name="T11" fmla="*/ 299 h 1198"/>
                <a:gd name="T12" fmla="*/ 1056 w 1061"/>
                <a:gd name="T13" fmla="*/ 316 h 1198"/>
                <a:gd name="T14" fmla="*/ 1059 w 1061"/>
                <a:gd name="T15" fmla="*/ 336 h 1198"/>
                <a:gd name="T16" fmla="*/ 1061 w 1061"/>
                <a:gd name="T17" fmla="*/ 860 h 1198"/>
                <a:gd name="T18" fmla="*/ 1058 w 1061"/>
                <a:gd name="T19" fmla="*/ 878 h 1198"/>
                <a:gd name="T20" fmla="*/ 1051 w 1061"/>
                <a:gd name="T21" fmla="*/ 897 h 1198"/>
                <a:gd name="T22" fmla="*/ 1038 w 1061"/>
                <a:gd name="T23" fmla="*/ 913 h 1198"/>
                <a:gd name="T24" fmla="*/ 1024 w 1061"/>
                <a:gd name="T25" fmla="*/ 925 h 1198"/>
                <a:gd name="T26" fmla="*/ 571 w 1061"/>
                <a:gd name="T27" fmla="*/ 1189 h 1198"/>
                <a:gd name="T28" fmla="*/ 553 w 1061"/>
                <a:gd name="T29" fmla="*/ 1196 h 1198"/>
                <a:gd name="T30" fmla="*/ 532 w 1061"/>
                <a:gd name="T31" fmla="*/ 1198 h 1198"/>
                <a:gd name="T32" fmla="*/ 512 w 1061"/>
                <a:gd name="T33" fmla="*/ 1196 h 1198"/>
                <a:gd name="T34" fmla="*/ 494 w 1061"/>
                <a:gd name="T35" fmla="*/ 1189 h 1198"/>
                <a:gd name="T36" fmla="*/ 39 w 1061"/>
                <a:gd name="T37" fmla="*/ 929 h 1198"/>
                <a:gd name="T38" fmla="*/ 25 w 1061"/>
                <a:gd name="T39" fmla="*/ 916 h 1198"/>
                <a:gd name="T40" fmla="*/ 13 w 1061"/>
                <a:gd name="T41" fmla="*/ 901 h 1198"/>
                <a:gd name="T42" fmla="*/ 4 w 1061"/>
                <a:gd name="T43" fmla="*/ 881 h 1198"/>
                <a:gd name="T44" fmla="*/ 0 w 1061"/>
                <a:gd name="T45" fmla="*/ 862 h 1198"/>
                <a:gd name="T46" fmla="*/ 0 w 1061"/>
                <a:gd name="T47" fmla="*/ 338 h 1198"/>
                <a:gd name="T48" fmla="*/ 2 w 1061"/>
                <a:gd name="T49" fmla="*/ 320 h 1198"/>
                <a:gd name="T50" fmla="*/ 11 w 1061"/>
                <a:gd name="T51" fmla="*/ 300 h 1198"/>
                <a:gd name="T52" fmla="*/ 23 w 1061"/>
                <a:gd name="T53" fmla="*/ 285 h 1198"/>
                <a:gd name="T54" fmla="*/ 37 w 1061"/>
                <a:gd name="T55" fmla="*/ 272 h 1198"/>
                <a:gd name="T56" fmla="*/ 491 w 1061"/>
                <a:gd name="T57" fmla="*/ 10 h 1198"/>
                <a:gd name="T58" fmla="*/ 509 w 1061"/>
                <a:gd name="T59" fmla="*/ 3 h 1198"/>
                <a:gd name="T60" fmla="*/ 528 w 1061"/>
                <a:gd name="T61"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1" h="1198">
                  <a:moveTo>
                    <a:pt x="528" y="0"/>
                  </a:moveTo>
                  <a:lnTo>
                    <a:pt x="549" y="3"/>
                  </a:lnTo>
                  <a:lnTo>
                    <a:pt x="567" y="8"/>
                  </a:lnTo>
                  <a:lnTo>
                    <a:pt x="1022" y="270"/>
                  </a:lnTo>
                  <a:lnTo>
                    <a:pt x="1036" y="281"/>
                  </a:lnTo>
                  <a:lnTo>
                    <a:pt x="1049" y="299"/>
                  </a:lnTo>
                  <a:lnTo>
                    <a:pt x="1056" y="316"/>
                  </a:lnTo>
                  <a:lnTo>
                    <a:pt x="1059" y="336"/>
                  </a:lnTo>
                  <a:lnTo>
                    <a:pt x="1061" y="860"/>
                  </a:lnTo>
                  <a:lnTo>
                    <a:pt x="1058" y="878"/>
                  </a:lnTo>
                  <a:lnTo>
                    <a:pt x="1051" y="897"/>
                  </a:lnTo>
                  <a:lnTo>
                    <a:pt x="1038" y="913"/>
                  </a:lnTo>
                  <a:lnTo>
                    <a:pt x="1024" y="925"/>
                  </a:lnTo>
                  <a:lnTo>
                    <a:pt x="571" y="1189"/>
                  </a:lnTo>
                  <a:lnTo>
                    <a:pt x="553" y="1196"/>
                  </a:lnTo>
                  <a:lnTo>
                    <a:pt x="532" y="1198"/>
                  </a:lnTo>
                  <a:lnTo>
                    <a:pt x="512" y="1196"/>
                  </a:lnTo>
                  <a:lnTo>
                    <a:pt x="494" y="1189"/>
                  </a:lnTo>
                  <a:lnTo>
                    <a:pt x="39" y="929"/>
                  </a:lnTo>
                  <a:lnTo>
                    <a:pt x="25" y="916"/>
                  </a:lnTo>
                  <a:lnTo>
                    <a:pt x="13" y="901"/>
                  </a:lnTo>
                  <a:lnTo>
                    <a:pt x="4" y="881"/>
                  </a:lnTo>
                  <a:lnTo>
                    <a:pt x="0" y="862"/>
                  </a:lnTo>
                  <a:lnTo>
                    <a:pt x="0" y="338"/>
                  </a:lnTo>
                  <a:lnTo>
                    <a:pt x="2" y="320"/>
                  </a:lnTo>
                  <a:lnTo>
                    <a:pt x="11" y="300"/>
                  </a:lnTo>
                  <a:lnTo>
                    <a:pt x="23" y="285"/>
                  </a:lnTo>
                  <a:lnTo>
                    <a:pt x="37" y="272"/>
                  </a:lnTo>
                  <a:lnTo>
                    <a:pt x="491" y="10"/>
                  </a:lnTo>
                  <a:lnTo>
                    <a:pt x="509" y="3"/>
                  </a:lnTo>
                  <a:lnTo>
                    <a:pt x="528" y="0"/>
                  </a:lnTo>
                  <a:close/>
                </a:path>
              </a:pathLst>
            </a:custGeom>
            <a:gradFill flip="none" rotWithShape="1">
              <a:gsLst>
                <a:gs pos="20000">
                  <a:srgbClr val="3C4CA1"/>
                </a:gs>
                <a:gs pos="85000">
                  <a:srgbClr val="C38FC0"/>
                </a:gs>
              </a:gsLst>
              <a:lin ang="4200000" scaled="0"/>
              <a:tileRect/>
            </a:gradFill>
            <a:ln w="12700">
              <a:gradFill>
                <a:gsLst>
                  <a:gs pos="2000">
                    <a:srgbClr val="C38FC0">
                      <a:lumMod val="80000"/>
                      <a:lumOff val="20000"/>
                    </a:srgbClr>
                  </a:gs>
                  <a:gs pos="100000">
                    <a:srgbClr val="3C4CA1"/>
                  </a:gs>
                </a:gsLst>
                <a:lin ang="42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27" name="TextBox 70">
              <a:extLst>
                <a:ext uri="{FF2B5EF4-FFF2-40B4-BE49-F238E27FC236}">
                  <a16:creationId xmlns:a16="http://schemas.microsoft.com/office/drawing/2014/main" id="{D345BBA5-34EE-44DE-4E33-E090FF86BDF7}"/>
                </a:ext>
              </a:extLst>
            </p:cNvPr>
            <p:cNvSpPr txBox="1"/>
            <p:nvPr/>
          </p:nvSpPr>
          <p:spPr>
            <a:xfrm>
              <a:off x="5045506" y="1877809"/>
              <a:ext cx="774572" cy="646331"/>
            </a:xfrm>
            <a:prstGeom prst="rect">
              <a:avLst/>
            </a:prstGeom>
            <a:noFill/>
            <a:effectLst>
              <a:outerShdw blurRad="25400" dist="12700" dir="2700000" algn="tl" rotWithShape="0">
                <a:prstClr val="black">
                  <a:alpha val="55000"/>
                </a:prstClr>
              </a:outerShdw>
            </a:effectLst>
          </p:spPr>
          <p:txBody>
            <a:bodyPr wrap="none" rtlCol="0">
              <a:spAutoFit/>
            </a:bodyPr>
            <a:lstStyle/>
            <a:p>
              <a:pPr algn="ctr"/>
              <a:r>
                <a:rPr lang="en-IN" sz="3600" b="1" spc="300" dirty="0">
                  <a:solidFill>
                    <a:schemeClr val="bg1"/>
                  </a:solidFill>
                  <a:latin typeface="Arial" panose="020B0604020202020204" pitchFamily="34" charset="0"/>
                  <a:cs typeface="Arial" panose="020B0604020202020204" pitchFamily="34" charset="0"/>
                </a:rPr>
                <a:t>02</a:t>
              </a:r>
            </a:p>
          </p:txBody>
        </p:sp>
      </p:grpSp>
      <p:grpSp>
        <p:nvGrpSpPr>
          <p:cNvPr id="28" name="Group 94">
            <a:extLst>
              <a:ext uri="{FF2B5EF4-FFF2-40B4-BE49-F238E27FC236}">
                <a16:creationId xmlns:a16="http://schemas.microsoft.com/office/drawing/2014/main" id="{6876FF02-BD0A-918A-DC79-76797BE35C27}"/>
              </a:ext>
            </a:extLst>
          </p:cNvPr>
          <p:cNvGrpSpPr/>
          <p:nvPr/>
        </p:nvGrpSpPr>
        <p:grpSpPr>
          <a:xfrm>
            <a:off x="8845439" y="1991583"/>
            <a:ext cx="779736" cy="777592"/>
            <a:chOff x="9036051" y="2533650"/>
            <a:chExt cx="2308225" cy="2301875"/>
          </a:xfrm>
          <a:solidFill>
            <a:schemeClr val="bg1"/>
          </a:solidFill>
          <a:effectLst>
            <a:outerShdw blurRad="50800" dist="38100" dir="2700000" algn="tl" rotWithShape="0">
              <a:prstClr val="black">
                <a:alpha val="40000"/>
              </a:prstClr>
            </a:outerShdw>
          </a:effectLst>
        </p:grpSpPr>
        <p:sp>
          <p:nvSpPr>
            <p:cNvPr id="29" name="Freeform 6">
              <a:extLst>
                <a:ext uri="{FF2B5EF4-FFF2-40B4-BE49-F238E27FC236}">
                  <a16:creationId xmlns:a16="http://schemas.microsoft.com/office/drawing/2014/main" id="{1FE716C5-D780-C0B7-A821-646EB19EA4D8}"/>
                </a:ext>
              </a:extLst>
            </p:cNvPr>
            <p:cNvSpPr>
              <a:spLocks/>
            </p:cNvSpPr>
            <p:nvPr/>
          </p:nvSpPr>
          <p:spPr bwMode="auto">
            <a:xfrm>
              <a:off x="9180513" y="3184525"/>
              <a:ext cx="1947863" cy="717550"/>
            </a:xfrm>
            <a:custGeom>
              <a:avLst/>
              <a:gdLst>
                <a:gd name="T0" fmla="*/ 890 w 1227"/>
                <a:gd name="T1" fmla="*/ 0 h 452"/>
                <a:gd name="T2" fmla="*/ 901 w 1227"/>
                <a:gd name="T3" fmla="*/ 3 h 452"/>
                <a:gd name="T4" fmla="*/ 901 w 1227"/>
                <a:gd name="T5" fmla="*/ 5 h 452"/>
                <a:gd name="T6" fmla="*/ 1109 w 1227"/>
                <a:gd name="T7" fmla="*/ 212 h 452"/>
                <a:gd name="T8" fmla="*/ 1184 w 1227"/>
                <a:gd name="T9" fmla="*/ 98 h 452"/>
                <a:gd name="T10" fmla="*/ 1194 w 1227"/>
                <a:gd name="T11" fmla="*/ 90 h 452"/>
                <a:gd name="T12" fmla="*/ 1206 w 1227"/>
                <a:gd name="T13" fmla="*/ 89 h 452"/>
                <a:gd name="T14" fmla="*/ 1215 w 1227"/>
                <a:gd name="T15" fmla="*/ 92 h 452"/>
                <a:gd name="T16" fmla="*/ 1223 w 1227"/>
                <a:gd name="T17" fmla="*/ 102 h 452"/>
                <a:gd name="T18" fmla="*/ 1227 w 1227"/>
                <a:gd name="T19" fmla="*/ 114 h 452"/>
                <a:gd name="T20" fmla="*/ 1223 w 1227"/>
                <a:gd name="T21" fmla="*/ 123 h 452"/>
                <a:gd name="T22" fmla="*/ 1132 w 1227"/>
                <a:gd name="T23" fmla="*/ 259 h 452"/>
                <a:gd name="T24" fmla="*/ 1130 w 1227"/>
                <a:gd name="T25" fmla="*/ 261 h 452"/>
                <a:gd name="T26" fmla="*/ 1128 w 1227"/>
                <a:gd name="T27" fmla="*/ 263 h 452"/>
                <a:gd name="T28" fmla="*/ 1118 w 1227"/>
                <a:gd name="T29" fmla="*/ 268 h 452"/>
                <a:gd name="T30" fmla="*/ 1107 w 1227"/>
                <a:gd name="T31" fmla="*/ 270 h 452"/>
                <a:gd name="T32" fmla="*/ 1097 w 1227"/>
                <a:gd name="T33" fmla="*/ 265 h 452"/>
                <a:gd name="T34" fmla="*/ 886 w 1227"/>
                <a:gd name="T35" fmla="*/ 54 h 452"/>
                <a:gd name="T36" fmla="*/ 539 w 1227"/>
                <a:gd name="T37" fmla="*/ 444 h 452"/>
                <a:gd name="T38" fmla="*/ 535 w 1227"/>
                <a:gd name="T39" fmla="*/ 446 h 452"/>
                <a:gd name="T40" fmla="*/ 525 w 1227"/>
                <a:gd name="T41" fmla="*/ 450 h 452"/>
                <a:gd name="T42" fmla="*/ 513 w 1227"/>
                <a:gd name="T43" fmla="*/ 450 h 452"/>
                <a:gd name="T44" fmla="*/ 504 w 1227"/>
                <a:gd name="T45" fmla="*/ 442 h 452"/>
                <a:gd name="T46" fmla="*/ 339 w 1227"/>
                <a:gd name="T47" fmla="*/ 237 h 452"/>
                <a:gd name="T48" fmla="*/ 161 w 1227"/>
                <a:gd name="T49" fmla="*/ 444 h 452"/>
                <a:gd name="T50" fmla="*/ 161 w 1227"/>
                <a:gd name="T51" fmla="*/ 444 h 452"/>
                <a:gd name="T52" fmla="*/ 157 w 1227"/>
                <a:gd name="T53" fmla="*/ 448 h 452"/>
                <a:gd name="T54" fmla="*/ 151 w 1227"/>
                <a:gd name="T55" fmla="*/ 450 h 452"/>
                <a:gd name="T56" fmla="*/ 145 w 1227"/>
                <a:gd name="T57" fmla="*/ 452 h 452"/>
                <a:gd name="T58" fmla="*/ 21 w 1227"/>
                <a:gd name="T59" fmla="*/ 452 h 452"/>
                <a:gd name="T60" fmla="*/ 15 w 1227"/>
                <a:gd name="T61" fmla="*/ 450 h 452"/>
                <a:gd name="T62" fmla="*/ 9 w 1227"/>
                <a:gd name="T63" fmla="*/ 446 h 452"/>
                <a:gd name="T64" fmla="*/ 4 w 1227"/>
                <a:gd name="T65" fmla="*/ 442 h 452"/>
                <a:gd name="T66" fmla="*/ 0 w 1227"/>
                <a:gd name="T67" fmla="*/ 437 h 452"/>
                <a:gd name="T68" fmla="*/ 0 w 1227"/>
                <a:gd name="T69" fmla="*/ 429 h 452"/>
                <a:gd name="T70" fmla="*/ 0 w 1227"/>
                <a:gd name="T71" fmla="*/ 421 h 452"/>
                <a:gd name="T72" fmla="*/ 4 w 1227"/>
                <a:gd name="T73" fmla="*/ 415 h 452"/>
                <a:gd name="T74" fmla="*/ 9 w 1227"/>
                <a:gd name="T75" fmla="*/ 411 h 452"/>
                <a:gd name="T76" fmla="*/ 15 w 1227"/>
                <a:gd name="T77" fmla="*/ 408 h 452"/>
                <a:gd name="T78" fmla="*/ 21 w 1227"/>
                <a:gd name="T79" fmla="*/ 406 h 452"/>
                <a:gd name="T80" fmla="*/ 133 w 1227"/>
                <a:gd name="T81" fmla="*/ 406 h 452"/>
                <a:gd name="T82" fmla="*/ 323 w 1227"/>
                <a:gd name="T83" fmla="*/ 187 h 452"/>
                <a:gd name="T84" fmla="*/ 333 w 1227"/>
                <a:gd name="T85" fmla="*/ 181 h 452"/>
                <a:gd name="T86" fmla="*/ 345 w 1227"/>
                <a:gd name="T87" fmla="*/ 179 h 452"/>
                <a:gd name="T88" fmla="*/ 354 w 1227"/>
                <a:gd name="T89" fmla="*/ 185 h 452"/>
                <a:gd name="T90" fmla="*/ 358 w 1227"/>
                <a:gd name="T91" fmla="*/ 189 h 452"/>
                <a:gd name="T92" fmla="*/ 523 w 1227"/>
                <a:gd name="T93" fmla="*/ 394 h 452"/>
                <a:gd name="T94" fmla="*/ 868 w 1227"/>
                <a:gd name="T95" fmla="*/ 5 h 452"/>
                <a:gd name="T96" fmla="*/ 878 w 1227"/>
                <a:gd name="T97" fmla="*/ 0 h 452"/>
                <a:gd name="T98" fmla="*/ 890 w 1227"/>
                <a:gd name="T9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7" h="452">
                  <a:moveTo>
                    <a:pt x="890" y="0"/>
                  </a:moveTo>
                  <a:lnTo>
                    <a:pt x="901" y="3"/>
                  </a:lnTo>
                  <a:lnTo>
                    <a:pt x="901" y="5"/>
                  </a:lnTo>
                  <a:lnTo>
                    <a:pt x="1109" y="212"/>
                  </a:lnTo>
                  <a:lnTo>
                    <a:pt x="1184" y="98"/>
                  </a:lnTo>
                  <a:lnTo>
                    <a:pt x="1194" y="90"/>
                  </a:lnTo>
                  <a:lnTo>
                    <a:pt x="1206" y="89"/>
                  </a:lnTo>
                  <a:lnTo>
                    <a:pt x="1215" y="92"/>
                  </a:lnTo>
                  <a:lnTo>
                    <a:pt x="1223" y="102"/>
                  </a:lnTo>
                  <a:lnTo>
                    <a:pt x="1227" y="114"/>
                  </a:lnTo>
                  <a:lnTo>
                    <a:pt x="1223" y="123"/>
                  </a:lnTo>
                  <a:lnTo>
                    <a:pt x="1132" y="259"/>
                  </a:lnTo>
                  <a:lnTo>
                    <a:pt x="1130" y="261"/>
                  </a:lnTo>
                  <a:lnTo>
                    <a:pt x="1128" y="263"/>
                  </a:lnTo>
                  <a:lnTo>
                    <a:pt x="1118" y="268"/>
                  </a:lnTo>
                  <a:lnTo>
                    <a:pt x="1107" y="270"/>
                  </a:lnTo>
                  <a:lnTo>
                    <a:pt x="1097" y="265"/>
                  </a:lnTo>
                  <a:lnTo>
                    <a:pt x="886" y="54"/>
                  </a:lnTo>
                  <a:lnTo>
                    <a:pt x="539" y="444"/>
                  </a:lnTo>
                  <a:lnTo>
                    <a:pt x="535" y="446"/>
                  </a:lnTo>
                  <a:lnTo>
                    <a:pt x="525" y="450"/>
                  </a:lnTo>
                  <a:lnTo>
                    <a:pt x="513" y="450"/>
                  </a:lnTo>
                  <a:lnTo>
                    <a:pt x="504" y="442"/>
                  </a:lnTo>
                  <a:lnTo>
                    <a:pt x="339" y="237"/>
                  </a:lnTo>
                  <a:lnTo>
                    <a:pt x="161" y="444"/>
                  </a:lnTo>
                  <a:lnTo>
                    <a:pt x="161" y="444"/>
                  </a:lnTo>
                  <a:lnTo>
                    <a:pt x="157" y="448"/>
                  </a:lnTo>
                  <a:lnTo>
                    <a:pt x="151" y="450"/>
                  </a:lnTo>
                  <a:lnTo>
                    <a:pt x="145" y="452"/>
                  </a:lnTo>
                  <a:lnTo>
                    <a:pt x="21" y="452"/>
                  </a:lnTo>
                  <a:lnTo>
                    <a:pt x="15" y="450"/>
                  </a:lnTo>
                  <a:lnTo>
                    <a:pt x="9" y="446"/>
                  </a:lnTo>
                  <a:lnTo>
                    <a:pt x="4" y="442"/>
                  </a:lnTo>
                  <a:lnTo>
                    <a:pt x="0" y="437"/>
                  </a:lnTo>
                  <a:lnTo>
                    <a:pt x="0" y="429"/>
                  </a:lnTo>
                  <a:lnTo>
                    <a:pt x="0" y="421"/>
                  </a:lnTo>
                  <a:lnTo>
                    <a:pt x="4" y="415"/>
                  </a:lnTo>
                  <a:lnTo>
                    <a:pt x="9" y="411"/>
                  </a:lnTo>
                  <a:lnTo>
                    <a:pt x="15" y="408"/>
                  </a:lnTo>
                  <a:lnTo>
                    <a:pt x="21" y="406"/>
                  </a:lnTo>
                  <a:lnTo>
                    <a:pt x="133" y="406"/>
                  </a:lnTo>
                  <a:lnTo>
                    <a:pt x="323" y="187"/>
                  </a:lnTo>
                  <a:lnTo>
                    <a:pt x="333" y="181"/>
                  </a:lnTo>
                  <a:lnTo>
                    <a:pt x="345" y="179"/>
                  </a:lnTo>
                  <a:lnTo>
                    <a:pt x="354" y="185"/>
                  </a:lnTo>
                  <a:lnTo>
                    <a:pt x="358" y="189"/>
                  </a:lnTo>
                  <a:lnTo>
                    <a:pt x="523" y="394"/>
                  </a:lnTo>
                  <a:lnTo>
                    <a:pt x="868" y="5"/>
                  </a:lnTo>
                  <a:lnTo>
                    <a:pt x="878" y="0"/>
                  </a:lnTo>
                  <a:lnTo>
                    <a:pt x="8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Freeform 7">
              <a:extLst>
                <a:ext uri="{FF2B5EF4-FFF2-40B4-BE49-F238E27FC236}">
                  <a16:creationId xmlns:a16="http://schemas.microsoft.com/office/drawing/2014/main" id="{D29986F8-B782-85EF-6A80-45BB3CCFE3CF}"/>
                </a:ext>
              </a:extLst>
            </p:cNvPr>
            <p:cNvSpPr>
              <a:spLocks/>
            </p:cNvSpPr>
            <p:nvPr/>
          </p:nvSpPr>
          <p:spPr bwMode="auto">
            <a:xfrm>
              <a:off x="9036051" y="2751138"/>
              <a:ext cx="2308225" cy="1439863"/>
            </a:xfrm>
            <a:custGeom>
              <a:avLst/>
              <a:gdLst>
                <a:gd name="T0" fmla="*/ 23 w 1454"/>
                <a:gd name="T1" fmla="*/ 0 h 907"/>
                <a:gd name="T2" fmla="*/ 703 w 1454"/>
                <a:gd name="T3" fmla="*/ 0 h 907"/>
                <a:gd name="T4" fmla="*/ 711 w 1454"/>
                <a:gd name="T5" fmla="*/ 0 h 907"/>
                <a:gd name="T6" fmla="*/ 717 w 1454"/>
                <a:gd name="T7" fmla="*/ 4 h 907"/>
                <a:gd name="T8" fmla="*/ 723 w 1454"/>
                <a:gd name="T9" fmla="*/ 10 h 907"/>
                <a:gd name="T10" fmla="*/ 725 w 1454"/>
                <a:gd name="T11" fmla="*/ 15 h 907"/>
                <a:gd name="T12" fmla="*/ 727 w 1454"/>
                <a:gd name="T13" fmla="*/ 21 h 907"/>
                <a:gd name="T14" fmla="*/ 725 w 1454"/>
                <a:gd name="T15" fmla="*/ 29 h 907"/>
                <a:gd name="T16" fmla="*/ 723 w 1454"/>
                <a:gd name="T17" fmla="*/ 35 h 907"/>
                <a:gd name="T18" fmla="*/ 717 w 1454"/>
                <a:gd name="T19" fmla="*/ 41 h 907"/>
                <a:gd name="T20" fmla="*/ 711 w 1454"/>
                <a:gd name="T21" fmla="*/ 44 h 907"/>
                <a:gd name="T22" fmla="*/ 703 w 1454"/>
                <a:gd name="T23" fmla="*/ 44 h 907"/>
                <a:gd name="T24" fmla="*/ 44 w 1454"/>
                <a:gd name="T25" fmla="*/ 44 h 907"/>
                <a:gd name="T26" fmla="*/ 44 w 1454"/>
                <a:gd name="T27" fmla="*/ 860 h 907"/>
                <a:gd name="T28" fmla="*/ 1407 w 1454"/>
                <a:gd name="T29" fmla="*/ 860 h 907"/>
                <a:gd name="T30" fmla="*/ 1407 w 1454"/>
                <a:gd name="T31" fmla="*/ 44 h 907"/>
                <a:gd name="T32" fmla="*/ 794 w 1454"/>
                <a:gd name="T33" fmla="*/ 44 h 907"/>
                <a:gd name="T34" fmla="*/ 787 w 1454"/>
                <a:gd name="T35" fmla="*/ 44 h 907"/>
                <a:gd name="T36" fmla="*/ 781 w 1454"/>
                <a:gd name="T37" fmla="*/ 41 h 907"/>
                <a:gd name="T38" fmla="*/ 777 w 1454"/>
                <a:gd name="T39" fmla="*/ 35 h 907"/>
                <a:gd name="T40" fmla="*/ 773 w 1454"/>
                <a:gd name="T41" fmla="*/ 29 h 907"/>
                <a:gd name="T42" fmla="*/ 771 w 1454"/>
                <a:gd name="T43" fmla="*/ 21 h 907"/>
                <a:gd name="T44" fmla="*/ 773 w 1454"/>
                <a:gd name="T45" fmla="*/ 15 h 907"/>
                <a:gd name="T46" fmla="*/ 777 w 1454"/>
                <a:gd name="T47" fmla="*/ 10 h 907"/>
                <a:gd name="T48" fmla="*/ 781 w 1454"/>
                <a:gd name="T49" fmla="*/ 4 h 907"/>
                <a:gd name="T50" fmla="*/ 787 w 1454"/>
                <a:gd name="T51" fmla="*/ 0 h 907"/>
                <a:gd name="T52" fmla="*/ 794 w 1454"/>
                <a:gd name="T53" fmla="*/ 0 h 907"/>
                <a:gd name="T54" fmla="*/ 1430 w 1454"/>
                <a:gd name="T55" fmla="*/ 0 h 907"/>
                <a:gd name="T56" fmla="*/ 1438 w 1454"/>
                <a:gd name="T57" fmla="*/ 0 h 907"/>
                <a:gd name="T58" fmla="*/ 1444 w 1454"/>
                <a:gd name="T59" fmla="*/ 4 h 907"/>
                <a:gd name="T60" fmla="*/ 1450 w 1454"/>
                <a:gd name="T61" fmla="*/ 10 h 907"/>
                <a:gd name="T62" fmla="*/ 1452 w 1454"/>
                <a:gd name="T63" fmla="*/ 15 h 907"/>
                <a:gd name="T64" fmla="*/ 1454 w 1454"/>
                <a:gd name="T65" fmla="*/ 21 h 907"/>
                <a:gd name="T66" fmla="*/ 1454 w 1454"/>
                <a:gd name="T67" fmla="*/ 884 h 907"/>
                <a:gd name="T68" fmla="*/ 1452 w 1454"/>
                <a:gd name="T69" fmla="*/ 891 h 907"/>
                <a:gd name="T70" fmla="*/ 1450 w 1454"/>
                <a:gd name="T71" fmla="*/ 897 h 907"/>
                <a:gd name="T72" fmla="*/ 1444 w 1454"/>
                <a:gd name="T73" fmla="*/ 901 h 907"/>
                <a:gd name="T74" fmla="*/ 1438 w 1454"/>
                <a:gd name="T75" fmla="*/ 905 h 907"/>
                <a:gd name="T76" fmla="*/ 1430 w 1454"/>
                <a:gd name="T77" fmla="*/ 907 h 907"/>
                <a:gd name="T78" fmla="*/ 23 w 1454"/>
                <a:gd name="T79" fmla="*/ 907 h 907"/>
                <a:gd name="T80" fmla="*/ 15 w 1454"/>
                <a:gd name="T81" fmla="*/ 905 h 907"/>
                <a:gd name="T82" fmla="*/ 9 w 1454"/>
                <a:gd name="T83" fmla="*/ 901 h 907"/>
                <a:gd name="T84" fmla="*/ 3 w 1454"/>
                <a:gd name="T85" fmla="*/ 897 h 907"/>
                <a:gd name="T86" fmla="*/ 0 w 1454"/>
                <a:gd name="T87" fmla="*/ 891 h 907"/>
                <a:gd name="T88" fmla="*/ 0 w 1454"/>
                <a:gd name="T89" fmla="*/ 884 h 907"/>
                <a:gd name="T90" fmla="*/ 0 w 1454"/>
                <a:gd name="T91" fmla="*/ 21 h 907"/>
                <a:gd name="T92" fmla="*/ 0 w 1454"/>
                <a:gd name="T93" fmla="*/ 15 h 907"/>
                <a:gd name="T94" fmla="*/ 3 w 1454"/>
                <a:gd name="T95" fmla="*/ 10 h 907"/>
                <a:gd name="T96" fmla="*/ 9 w 1454"/>
                <a:gd name="T97" fmla="*/ 4 h 907"/>
                <a:gd name="T98" fmla="*/ 15 w 1454"/>
                <a:gd name="T99" fmla="*/ 0 h 907"/>
                <a:gd name="T100" fmla="*/ 23 w 1454"/>
                <a:gd name="T101" fmla="*/ 0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4" h="907">
                  <a:moveTo>
                    <a:pt x="23" y="0"/>
                  </a:moveTo>
                  <a:lnTo>
                    <a:pt x="703" y="0"/>
                  </a:lnTo>
                  <a:lnTo>
                    <a:pt x="711" y="0"/>
                  </a:lnTo>
                  <a:lnTo>
                    <a:pt x="717" y="4"/>
                  </a:lnTo>
                  <a:lnTo>
                    <a:pt x="723" y="10"/>
                  </a:lnTo>
                  <a:lnTo>
                    <a:pt x="725" y="15"/>
                  </a:lnTo>
                  <a:lnTo>
                    <a:pt x="727" y="21"/>
                  </a:lnTo>
                  <a:lnTo>
                    <a:pt x="725" y="29"/>
                  </a:lnTo>
                  <a:lnTo>
                    <a:pt x="723" y="35"/>
                  </a:lnTo>
                  <a:lnTo>
                    <a:pt x="717" y="41"/>
                  </a:lnTo>
                  <a:lnTo>
                    <a:pt x="711" y="44"/>
                  </a:lnTo>
                  <a:lnTo>
                    <a:pt x="703" y="44"/>
                  </a:lnTo>
                  <a:lnTo>
                    <a:pt x="44" y="44"/>
                  </a:lnTo>
                  <a:lnTo>
                    <a:pt x="44" y="860"/>
                  </a:lnTo>
                  <a:lnTo>
                    <a:pt x="1407" y="860"/>
                  </a:lnTo>
                  <a:lnTo>
                    <a:pt x="1407" y="44"/>
                  </a:lnTo>
                  <a:lnTo>
                    <a:pt x="794" y="44"/>
                  </a:lnTo>
                  <a:lnTo>
                    <a:pt x="787" y="44"/>
                  </a:lnTo>
                  <a:lnTo>
                    <a:pt x="781" y="41"/>
                  </a:lnTo>
                  <a:lnTo>
                    <a:pt x="777" y="35"/>
                  </a:lnTo>
                  <a:lnTo>
                    <a:pt x="773" y="29"/>
                  </a:lnTo>
                  <a:lnTo>
                    <a:pt x="771" y="21"/>
                  </a:lnTo>
                  <a:lnTo>
                    <a:pt x="773" y="15"/>
                  </a:lnTo>
                  <a:lnTo>
                    <a:pt x="777" y="10"/>
                  </a:lnTo>
                  <a:lnTo>
                    <a:pt x="781" y="4"/>
                  </a:lnTo>
                  <a:lnTo>
                    <a:pt x="787" y="0"/>
                  </a:lnTo>
                  <a:lnTo>
                    <a:pt x="794" y="0"/>
                  </a:lnTo>
                  <a:lnTo>
                    <a:pt x="1430" y="0"/>
                  </a:lnTo>
                  <a:lnTo>
                    <a:pt x="1438" y="0"/>
                  </a:lnTo>
                  <a:lnTo>
                    <a:pt x="1444" y="4"/>
                  </a:lnTo>
                  <a:lnTo>
                    <a:pt x="1450" y="10"/>
                  </a:lnTo>
                  <a:lnTo>
                    <a:pt x="1452" y="15"/>
                  </a:lnTo>
                  <a:lnTo>
                    <a:pt x="1454" y="21"/>
                  </a:lnTo>
                  <a:lnTo>
                    <a:pt x="1454" y="884"/>
                  </a:lnTo>
                  <a:lnTo>
                    <a:pt x="1452" y="891"/>
                  </a:lnTo>
                  <a:lnTo>
                    <a:pt x="1450" y="897"/>
                  </a:lnTo>
                  <a:lnTo>
                    <a:pt x="1444" y="901"/>
                  </a:lnTo>
                  <a:lnTo>
                    <a:pt x="1438" y="905"/>
                  </a:lnTo>
                  <a:lnTo>
                    <a:pt x="1430" y="907"/>
                  </a:lnTo>
                  <a:lnTo>
                    <a:pt x="23" y="907"/>
                  </a:lnTo>
                  <a:lnTo>
                    <a:pt x="15" y="905"/>
                  </a:lnTo>
                  <a:lnTo>
                    <a:pt x="9" y="901"/>
                  </a:lnTo>
                  <a:lnTo>
                    <a:pt x="3" y="897"/>
                  </a:lnTo>
                  <a:lnTo>
                    <a:pt x="0" y="891"/>
                  </a:lnTo>
                  <a:lnTo>
                    <a:pt x="0" y="884"/>
                  </a:lnTo>
                  <a:lnTo>
                    <a:pt x="0" y="21"/>
                  </a:lnTo>
                  <a:lnTo>
                    <a:pt x="0" y="15"/>
                  </a:lnTo>
                  <a:lnTo>
                    <a:pt x="3" y="10"/>
                  </a:lnTo>
                  <a:lnTo>
                    <a:pt x="9" y="4"/>
                  </a:lnTo>
                  <a:lnTo>
                    <a:pt x="15"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8">
              <a:extLst>
                <a:ext uri="{FF2B5EF4-FFF2-40B4-BE49-F238E27FC236}">
                  <a16:creationId xmlns:a16="http://schemas.microsoft.com/office/drawing/2014/main" id="{B2033C6E-869A-1A8D-975C-822F142B0E90}"/>
                </a:ext>
              </a:extLst>
            </p:cNvPr>
            <p:cNvSpPr>
              <a:spLocks/>
            </p:cNvSpPr>
            <p:nvPr/>
          </p:nvSpPr>
          <p:spPr bwMode="auto">
            <a:xfrm>
              <a:off x="10115551" y="2533650"/>
              <a:ext cx="74613" cy="287338"/>
            </a:xfrm>
            <a:custGeom>
              <a:avLst/>
              <a:gdLst>
                <a:gd name="T0" fmla="*/ 23 w 47"/>
                <a:gd name="T1" fmla="*/ 0 h 181"/>
                <a:gd name="T2" fmla="*/ 31 w 47"/>
                <a:gd name="T3" fmla="*/ 2 h 181"/>
                <a:gd name="T4" fmla="*/ 37 w 47"/>
                <a:gd name="T5" fmla="*/ 5 h 181"/>
                <a:gd name="T6" fmla="*/ 43 w 47"/>
                <a:gd name="T7" fmla="*/ 9 h 181"/>
                <a:gd name="T8" fmla="*/ 45 w 47"/>
                <a:gd name="T9" fmla="*/ 15 h 181"/>
                <a:gd name="T10" fmla="*/ 47 w 47"/>
                <a:gd name="T11" fmla="*/ 23 h 181"/>
                <a:gd name="T12" fmla="*/ 47 w 47"/>
                <a:gd name="T13" fmla="*/ 158 h 181"/>
                <a:gd name="T14" fmla="*/ 45 w 47"/>
                <a:gd name="T15" fmla="*/ 166 h 181"/>
                <a:gd name="T16" fmla="*/ 43 w 47"/>
                <a:gd name="T17" fmla="*/ 172 h 181"/>
                <a:gd name="T18" fmla="*/ 37 w 47"/>
                <a:gd name="T19" fmla="*/ 178 h 181"/>
                <a:gd name="T20" fmla="*/ 31 w 47"/>
                <a:gd name="T21" fmla="*/ 181 h 181"/>
                <a:gd name="T22" fmla="*/ 23 w 47"/>
                <a:gd name="T23" fmla="*/ 181 h 181"/>
                <a:gd name="T24" fmla="*/ 16 w 47"/>
                <a:gd name="T25" fmla="*/ 181 h 181"/>
                <a:gd name="T26" fmla="*/ 10 w 47"/>
                <a:gd name="T27" fmla="*/ 178 h 181"/>
                <a:gd name="T28" fmla="*/ 6 w 47"/>
                <a:gd name="T29" fmla="*/ 172 h 181"/>
                <a:gd name="T30" fmla="*/ 2 w 47"/>
                <a:gd name="T31" fmla="*/ 166 h 181"/>
                <a:gd name="T32" fmla="*/ 2 w 47"/>
                <a:gd name="T33" fmla="*/ 158 h 181"/>
                <a:gd name="T34" fmla="*/ 0 w 47"/>
                <a:gd name="T35" fmla="*/ 23 h 181"/>
                <a:gd name="T36" fmla="*/ 2 w 47"/>
                <a:gd name="T37" fmla="*/ 15 h 181"/>
                <a:gd name="T38" fmla="*/ 6 w 47"/>
                <a:gd name="T39" fmla="*/ 9 h 181"/>
                <a:gd name="T40" fmla="*/ 10 w 47"/>
                <a:gd name="T41" fmla="*/ 5 h 181"/>
                <a:gd name="T42" fmla="*/ 16 w 47"/>
                <a:gd name="T43" fmla="*/ 2 h 181"/>
                <a:gd name="T44" fmla="*/ 23 w 47"/>
                <a:gd name="T4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181">
                  <a:moveTo>
                    <a:pt x="23" y="0"/>
                  </a:moveTo>
                  <a:lnTo>
                    <a:pt x="31" y="2"/>
                  </a:lnTo>
                  <a:lnTo>
                    <a:pt x="37" y="5"/>
                  </a:lnTo>
                  <a:lnTo>
                    <a:pt x="43" y="9"/>
                  </a:lnTo>
                  <a:lnTo>
                    <a:pt x="45" y="15"/>
                  </a:lnTo>
                  <a:lnTo>
                    <a:pt x="47" y="23"/>
                  </a:lnTo>
                  <a:lnTo>
                    <a:pt x="47" y="158"/>
                  </a:lnTo>
                  <a:lnTo>
                    <a:pt x="45" y="166"/>
                  </a:lnTo>
                  <a:lnTo>
                    <a:pt x="43" y="172"/>
                  </a:lnTo>
                  <a:lnTo>
                    <a:pt x="37" y="178"/>
                  </a:lnTo>
                  <a:lnTo>
                    <a:pt x="31" y="181"/>
                  </a:lnTo>
                  <a:lnTo>
                    <a:pt x="23" y="181"/>
                  </a:lnTo>
                  <a:lnTo>
                    <a:pt x="16" y="181"/>
                  </a:lnTo>
                  <a:lnTo>
                    <a:pt x="10" y="178"/>
                  </a:lnTo>
                  <a:lnTo>
                    <a:pt x="6" y="172"/>
                  </a:lnTo>
                  <a:lnTo>
                    <a:pt x="2" y="166"/>
                  </a:lnTo>
                  <a:lnTo>
                    <a:pt x="2" y="158"/>
                  </a:lnTo>
                  <a:lnTo>
                    <a:pt x="0" y="23"/>
                  </a:lnTo>
                  <a:lnTo>
                    <a:pt x="2" y="15"/>
                  </a:lnTo>
                  <a:lnTo>
                    <a:pt x="6" y="9"/>
                  </a:lnTo>
                  <a:lnTo>
                    <a:pt x="10" y="5"/>
                  </a:lnTo>
                  <a:lnTo>
                    <a:pt x="16"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Freeform 9">
              <a:extLst>
                <a:ext uri="{FF2B5EF4-FFF2-40B4-BE49-F238E27FC236}">
                  <a16:creationId xmlns:a16="http://schemas.microsoft.com/office/drawing/2014/main" id="{A8D59E38-1C34-051B-A8DF-098E77E5AA3D}"/>
                </a:ext>
              </a:extLst>
            </p:cNvPr>
            <p:cNvSpPr>
              <a:spLocks/>
            </p:cNvSpPr>
            <p:nvPr/>
          </p:nvSpPr>
          <p:spPr bwMode="auto">
            <a:xfrm>
              <a:off x="10115551" y="4260850"/>
              <a:ext cx="74613" cy="433388"/>
            </a:xfrm>
            <a:custGeom>
              <a:avLst/>
              <a:gdLst>
                <a:gd name="T0" fmla="*/ 23 w 47"/>
                <a:gd name="T1" fmla="*/ 0 h 273"/>
                <a:gd name="T2" fmla="*/ 31 w 47"/>
                <a:gd name="T3" fmla="*/ 2 h 273"/>
                <a:gd name="T4" fmla="*/ 37 w 47"/>
                <a:gd name="T5" fmla="*/ 4 h 273"/>
                <a:gd name="T6" fmla="*/ 43 w 47"/>
                <a:gd name="T7" fmla="*/ 10 h 273"/>
                <a:gd name="T8" fmla="*/ 45 w 47"/>
                <a:gd name="T9" fmla="*/ 16 h 273"/>
                <a:gd name="T10" fmla="*/ 47 w 47"/>
                <a:gd name="T11" fmla="*/ 24 h 273"/>
                <a:gd name="T12" fmla="*/ 47 w 47"/>
                <a:gd name="T13" fmla="*/ 250 h 273"/>
                <a:gd name="T14" fmla="*/ 45 w 47"/>
                <a:gd name="T15" fmla="*/ 258 h 273"/>
                <a:gd name="T16" fmla="*/ 43 w 47"/>
                <a:gd name="T17" fmla="*/ 263 h 273"/>
                <a:gd name="T18" fmla="*/ 37 w 47"/>
                <a:gd name="T19" fmla="*/ 267 h 273"/>
                <a:gd name="T20" fmla="*/ 31 w 47"/>
                <a:gd name="T21" fmla="*/ 271 h 273"/>
                <a:gd name="T22" fmla="*/ 23 w 47"/>
                <a:gd name="T23" fmla="*/ 273 h 273"/>
                <a:gd name="T24" fmla="*/ 16 w 47"/>
                <a:gd name="T25" fmla="*/ 271 h 273"/>
                <a:gd name="T26" fmla="*/ 10 w 47"/>
                <a:gd name="T27" fmla="*/ 267 h 273"/>
                <a:gd name="T28" fmla="*/ 6 w 47"/>
                <a:gd name="T29" fmla="*/ 263 h 273"/>
                <a:gd name="T30" fmla="*/ 2 w 47"/>
                <a:gd name="T31" fmla="*/ 258 h 273"/>
                <a:gd name="T32" fmla="*/ 0 w 47"/>
                <a:gd name="T33" fmla="*/ 250 h 273"/>
                <a:gd name="T34" fmla="*/ 2 w 47"/>
                <a:gd name="T35" fmla="*/ 24 h 273"/>
                <a:gd name="T36" fmla="*/ 2 w 47"/>
                <a:gd name="T37" fmla="*/ 16 h 273"/>
                <a:gd name="T38" fmla="*/ 6 w 47"/>
                <a:gd name="T39" fmla="*/ 10 h 273"/>
                <a:gd name="T40" fmla="*/ 10 w 47"/>
                <a:gd name="T41" fmla="*/ 4 h 273"/>
                <a:gd name="T42" fmla="*/ 17 w 47"/>
                <a:gd name="T43" fmla="*/ 2 h 273"/>
                <a:gd name="T44" fmla="*/ 23 w 47"/>
                <a:gd name="T4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273">
                  <a:moveTo>
                    <a:pt x="23" y="0"/>
                  </a:moveTo>
                  <a:lnTo>
                    <a:pt x="31" y="2"/>
                  </a:lnTo>
                  <a:lnTo>
                    <a:pt x="37" y="4"/>
                  </a:lnTo>
                  <a:lnTo>
                    <a:pt x="43" y="10"/>
                  </a:lnTo>
                  <a:lnTo>
                    <a:pt x="45" y="16"/>
                  </a:lnTo>
                  <a:lnTo>
                    <a:pt x="47" y="24"/>
                  </a:lnTo>
                  <a:lnTo>
                    <a:pt x="47" y="250"/>
                  </a:lnTo>
                  <a:lnTo>
                    <a:pt x="45" y="258"/>
                  </a:lnTo>
                  <a:lnTo>
                    <a:pt x="43" y="263"/>
                  </a:lnTo>
                  <a:lnTo>
                    <a:pt x="37" y="267"/>
                  </a:lnTo>
                  <a:lnTo>
                    <a:pt x="31" y="271"/>
                  </a:lnTo>
                  <a:lnTo>
                    <a:pt x="23" y="273"/>
                  </a:lnTo>
                  <a:lnTo>
                    <a:pt x="16" y="271"/>
                  </a:lnTo>
                  <a:lnTo>
                    <a:pt x="10" y="267"/>
                  </a:lnTo>
                  <a:lnTo>
                    <a:pt x="6" y="263"/>
                  </a:lnTo>
                  <a:lnTo>
                    <a:pt x="2" y="258"/>
                  </a:lnTo>
                  <a:lnTo>
                    <a:pt x="0" y="250"/>
                  </a:lnTo>
                  <a:lnTo>
                    <a:pt x="2" y="24"/>
                  </a:lnTo>
                  <a:lnTo>
                    <a:pt x="2" y="16"/>
                  </a:lnTo>
                  <a:lnTo>
                    <a:pt x="6" y="10"/>
                  </a:lnTo>
                  <a:lnTo>
                    <a:pt x="10" y="4"/>
                  </a:lnTo>
                  <a:lnTo>
                    <a:pt x="17"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Freeform 10">
              <a:extLst>
                <a:ext uri="{FF2B5EF4-FFF2-40B4-BE49-F238E27FC236}">
                  <a16:creationId xmlns:a16="http://schemas.microsoft.com/office/drawing/2014/main" id="{98383630-B7EC-7AE9-ED6F-C321A87D47DA}"/>
                </a:ext>
              </a:extLst>
            </p:cNvPr>
            <p:cNvSpPr>
              <a:spLocks/>
            </p:cNvSpPr>
            <p:nvPr/>
          </p:nvSpPr>
          <p:spPr bwMode="auto">
            <a:xfrm>
              <a:off x="9469438" y="4260850"/>
              <a:ext cx="215900" cy="574675"/>
            </a:xfrm>
            <a:custGeom>
              <a:avLst/>
              <a:gdLst>
                <a:gd name="T0" fmla="*/ 112 w 136"/>
                <a:gd name="T1" fmla="*/ 0 h 362"/>
                <a:gd name="T2" fmla="*/ 118 w 136"/>
                <a:gd name="T3" fmla="*/ 0 h 362"/>
                <a:gd name="T4" fmla="*/ 126 w 136"/>
                <a:gd name="T5" fmla="*/ 4 h 362"/>
                <a:gd name="T6" fmla="*/ 130 w 136"/>
                <a:gd name="T7" fmla="*/ 8 h 362"/>
                <a:gd name="T8" fmla="*/ 134 w 136"/>
                <a:gd name="T9" fmla="*/ 16 h 362"/>
                <a:gd name="T10" fmla="*/ 136 w 136"/>
                <a:gd name="T11" fmla="*/ 22 h 362"/>
                <a:gd name="T12" fmla="*/ 134 w 136"/>
                <a:gd name="T13" fmla="*/ 29 h 362"/>
                <a:gd name="T14" fmla="*/ 44 w 136"/>
                <a:gd name="T15" fmla="*/ 347 h 362"/>
                <a:gd name="T16" fmla="*/ 41 w 136"/>
                <a:gd name="T17" fmla="*/ 352 h 362"/>
                <a:gd name="T18" fmla="*/ 35 w 136"/>
                <a:gd name="T19" fmla="*/ 358 h 362"/>
                <a:gd name="T20" fmla="*/ 29 w 136"/>
                <a:gd name="T21" fmla="*/ 362 h 362"/>
                <a:gd name="T22" fmla="*/ 23 w 136"/>
                <a:gd name="T23" fmla="*/ 362 h 362"/>
                <a:gd name="T24" fmla="*/ 15 w 136"/>
                <a:gd name="T25" fmla="*/ 362 h 362"/>
                <a:gd name="T26" fmla="*/ 10 w 136"/>
                <a:gd name="T27" fmla="*/ 358 h 362"/>
                <a:gd name="T28" fmla="*/ 4 w 136"/>
                <a:gd name="T29" fmla="*/ 354 h 362"/>
                <a:gd name="T30" fmla="*/ 0 w 136"/>
                <a:gd name="T31" fmla="*/ 348 h 362"/>
                <a:gd name="T32" fmla="*/ 0 w 136"/>
                <a:gd name="T33" fmla="*/ 341 h 362"/>
                <a:gd name="T34" fmla="*/ 0 w 136"/>
                <a:gd name="T35" fmla="*/ 335 h 362"/>
                <a:gd name="T36" fmla="*/ 91 w 136"/>
                <a:gd name="T37" fmla="*/ 16 h 362"/>
                <a:gd name="T38" fmla="*/ 93 w 136"/>
                <a:gd name="T39" fmla="*/ 10 h 362"/>
                <a:gd name="T40" fmla="*/ 99 w 136"/>
                <a:gd name="T41" fmla="*/ 4 h 362"/>
                <a:gd name="T42" fmla="*/ 105 w 136"/>
                <a:gd name="T43" fmla="*/ 2 h 362"/>
                <a:gd name="T44" fmla="*/ 112 w 136"/>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6" h="362">
                  <a:moveTo>
                    <a:pt x="112" y="0"/>
                  </a:moveTo>
                  <a:lnTo>
                    <a:pt x="118" y="0"/>
                  </a:lnTo>
                  <a:lnTo>
                    <a:pt x="126" y="4"/>
                  </a:lnTo>
                  <a:lnTo>
                    <a:pt x="130" y="8"/>
                  </a:lnTo>
                  <a:lnTo>
                    <a:pt x="134" y="16"/>
                  </a:lnTo>
                  <a:lnTo>
                    <a:pt x="136" y="22"/>
                  </a:lnTo>
                  <a:lnTo>
                    <a:pt x="134" y="29"/>
                  </a:lnTo>
                  <a:lnTo>
                    <a:pt x="44" y="347"/>
                  </a:lnTo>
                  <a:lnTo>
                    <a:pt x="41" y="352"/>
                  </a:lnTo>
                  <a:lnTo>
                    <a:pt x="35" y="358"/>
                  </a:lnTo>
                  <a:lnTo>
                    <a:pt x="29" y="362"/>
                  </a:lnTo>
                  <a:lnTo>
                    <a:pt x="23" y="362"/>
                  </a:lnTo>
                  <a:lnTo>
                    <a:pt x="15" y="362"/>
                  </a:lnTo>
                  <a:lnTo>
                    <a:pt x="10" y="358"/>
                  </a:lnTo>
                  <a:lnTo>
                    <a:pt x="4" y="354"/>
                  </a:lnTo>
                  <a:lnTo>
                    <a:pt x="0" y="348"/>
                  </a:lnTo>
                  <a:lnTo>
                    <a:pt x="0" y="341"/>
                  </a:lnTo>
                  <a:lnTo>
                    <a:pt x="0" y="335"/>
                  </a:lnTo>
                  <a:lnTo>
                    <a:pt x="91" y="16"/>
                  </a:lnTo>
                  <a:lnTo>
                    <a:pt x="93" y="10"/>
                  </a:lnTo>
                  <a:lnTo>
                    <a:pt x="99" y="4"/>
                  </a:lnTo>
                  <a:lnTo>
                    <a:pt x="105" y="2"/>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1">
              <a:extLst>
                <a:ext uri="{FF2B5EF4-FFF2-40B4-BE49-F238E27FC236}">
                  <a16:creationId xmlns:a16="http://schemas.microsoft.com/office/drawing/2014/main" id="{7DF10301-07C1-1717-8A13-A026C1BFEFEE}"/>
                </a:ext>
              </a:extLst>
            </p:cNvPr>
            <p:cNvSpPr>
              <a:spLocks/>
            </p:cNvSpPr>
            <p:nvPr/>
          </p:nvSpPr>
          <p:spPr bwMode="auto">
            <a:xfrm>
              <a:off x="10623551" y="4260850"/>
              <a:ext cx="215900" cy="574675"/>
            </a:xfrm>
            <a:custGeom>
              <a:avLst/>
              <a:gdLst>
                <a:gd name="T0" fmla="*/ 23 w 136"/>
                <a:gd name="T1" fmla="*/ 0 h 362"/>
                <a:gd name="T2" fmla="*/ 29 w 136"/>
                <a:gd name="T3" fmla="*/ 2 h 362"/>
                <a:gd name="T4" fmla="*/ 35 w 136"/>
                <a:gd name="T5" fmla="*/ 4 h 362"/>
                <a:gd name="T6" fmla="*/ 41 w 136"/>
                <a:gd name="T7" fmla="*/ 10 h 362"/>
                <a:gd name="T8" fmla="*/ 43 w 136"/>
                <a:gd name="T9" fmla="*/ 16 h 362"/>
                <a:gd name="T10" fmla="*/ 134 w 136"/>
                <a:gd name="T11" fmla="*/ 335 h 362"/>
                <a:gd name="T12" fmla="*/ 136 w 136"/>
                <a:gd name="T13" fmla="*/ 341 h 362"/>
                <a:gd name="T14" fmla="*/ 134 w 136"/>
                <a:gd name="T15" fmla="*/ 348 h 362"/>
                <a:gd name="T16" fmla="*/ 130 w 136"/>
                <a:gd name="T17" fmla="*/ 354 h 362"/>
                <a:gd name="T18" fmla="*/ 126 w 136"/>
                <a:gd name="T19" fmla="*/ 358 h 362"/>
                <a:gd name="T20" fmla="*/ 118 w 136"/>
                <a:gd name="T21" fmla="*/ 362 h 362"/>
                <a:gd name="T22" fmla="*/ 112 w 136"/>
                <a:gd name="T23" fmla="*/ 362 h 362"/>
                <a:gd name="T24" fmla="*/ 105 w 136"/>
                <a:gd name="T25" fmla="*/ 362 h 362"/>
                <a:gd name="T26" fmla="*/ 99 w 136"/>
                <a:gd name="T27" fmla="*/ 358 h 362"/>
                <a:gd name="T28" fmla="*/ 93 w 136"/>
                <a:gd name="T29" fmla="*/ 352 h 362"/>
                <a:gd name="T30" fmla="*/ 91 w 136"/>
                <a:gd name="T31" fmla="*/ 347 h 362"/>
                <a:gd name="T32" fmla="*/ 0 w 136"/>
                <a:gd name="T33" fmla="*/ 29 h 362"/>
                <a:gd name="T34" fmla="*/ 0 w 136"/>
                <a:gd name="T35" fmla="*/ 22 h 362"/>
                <a:gd name="T36" fmla="*/ 0 w 136"/>
                <a:gd name="T37" fmla="*/ 16 h 362"/>
                <a:gd name="T38" fmla="*/ 4 w 136"/>
                <a:gd name="T39" fmla="*/ 8 h 362"/>
                <a:gd name="T40" fmla="*/ 10 w 136"/>
                <a:gd name="T41" fmla="*/ 4 h 362"/>
                <a:gd name="T42" fmla="*/ 15 w 136"/>
                <a:gd name="T43" fmla="*/ 0 h 362"/>
                <a:gd name="T44" fmla="*/ 23 w 136"/>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6" h="362">
                  <a:moveTo>
                    <a:pt x="23" y="0"/>
                  </a:moveTo>
                  <a:lnTo>
                    <a:pt x="29" y="2"/>
                  </a:lnTo>
                  <a:lnTo>
                    <a:pt x="35" y="4"/>
                  </a:lnTo>
                  <a:lnTo>
                    <a:pt x="41" y="10"/>
                  </a:lnTo>
                  <a:lnTo>
                    <a:pt x="43" y="16"/>
                  </a:lnTo>
                  <a:lnTo>
                    <a:pt x="134" y="335"/>
                  </a:lnTo>
                  <a:lnTo>
                    <a:pt x="136" y="341"/>
                  </a:lnTo>
                  <a:lnTo>
                    <a:pt x="134" y="348"/>
                  </a:lnTo>
                  <a:lnTo>
                    <a:pt x="130" y="354"/>
                  </a:lnTo>
                  <a:lnTo>
                    <a:pt x="126" y="358"/>
                  </a:lnTo>
                  <a:lnTo>
                    <a:pt x="118" y="362"/>
                  </a:lnTo>
                  <a:lnTo>
                    <a:pt x="112" y="362"/>
                  </a:lnTo>
                  <a:lnTo>
                    <a:pt x="105" y="362"/>
                  </a:lnTo>
                  <a:lnTo>
                    <a:pt x="99" y="358"/>
                  </a:lnTo>
                  <a:lnTo>
                    <a:pt x="93" y="352"/>
                  </a:lnTo>
                  <a:lnTo>
                    <a:pt x="91" y="347"/>
                  </a:lnTo>
                  <a:lnTo>
                    <a:pt x="0" y="29"/>
                  </a:lnTo>
                  <a:lnTo>
                    <a:pt x="0" y="22"/>
                  </a:lnTo>
                  <a:lnTo>
                    <a:pt x="0" y="16"/>
                  </a:lnTo>
                  <a:lnTo>
                    <a:pt x="4" y="8"/>
                  </a:lnTo>
                  <a:lnTo>
                    <a:pt x="10" y="4"/>
                  </a:lnTo>
                  <a:lnTo>
                    <a:pt x="15"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2">
              <a:extLst>
                <a:ext uri="{FF2B5EF4-FFF2-40B4-BE49-F238E27FC236}">
                  <a16:creationId xmlns:a16="http://schemas.microsoft.com/office/drawing/2014/main" id="{696A8BEF-7E7B-4C17-3F63-B0B58732D5F1}"/>
                </a:ext>
              </a:extLst>
            </p:cNvPr>
            <p:cNvSpPr>
              <a:spLocks/>
            </p:cNvSpPr>
            <p:nvPr/>
          </p:nvSpPr>
          <p:spPr bwMode="auto">
            <a:xfrm>
              <a:off x="9036051" y="4260850"/>
              <a:ext cx="2308225" cy="74613"/>
            </a:xfrm>
            <a:custGeom>
              <a:avLst/>
              <a:gdLst>
                <a:gd name="T0" fmla="*/ 23 w 1454"/>
                <a:gd name="T1" fmla="*/ 0 h 47"/>
                <a:gd name="T2" fmla="*/ 1430 w 1454"/>
                <a:gd name="T3" fmla="*/ 0 h 47"/>
                <a:gd name="T4" fmla="*/ 1438 w 1454"/>
                <a:gd name="T5" fmla="*/ 2 h 47"/>
                <a:gd name="T6" fmla="*/ 1444 w 1454"/>
                <a:gd name="T7" fmla="*/ 4 h 47"/>
                <a:gd name="T8" fmla="*/ 1450 w 1454"/>
                <a:gd name="T9" fmla="*/ 10 h 47"/>
                <a:gd name="T10" fmla="*/ 1452 w 1454"/>
                <a:gd name="T11" fmla="*/ 16 h 47"/>
                <a:gd name="T12" fmla="*/ 1454 w 1454"/>
                <a:gd name="T13" fmla="*/ 24 h 47"/>
                <a:gd name="T14" fmla="*/ 1452 w 1454"/>
                <a:gd name="T15" fmla="*/ 31 h 47"/>
                <a:gd name="T16" fmla="*/ 1450 w 1454"/>
                <a:gd name="T17" fmla="*/ 37 h 47"/>
                <a:gd name="T18" fmla="*/ 1444 w 1454"/>
                <a:gd name="T19" fmla="*/ 41 h 47"/>
                <a:gd name="T20" fmla="*/ 1438 w 1454"/>
                <a:gd name="T21" fmla="*/ 45 h 47"/>
                <a:gd name="T22" fmla="*/ 1430 w 1454"/>
                <a:gd name="T23" fmla="*/ 47 h 47"/>
                <a:gd name="T24" fmla="*/ 23 w 1454"/>
                <a:gd name="T25" fmla="*/ 47 h 47"/>
                <a:gd name="T26" fmla="*/ 15 w 1454"/>
                <a:gd name="T27" fmla="*/ 45 h 47"/>
                <a:gd name="T28" fmla="*/ 9 w 1454"/>
                <a:gd name="T29" fmla="*/ 41 h 47"/>
                <a:gd name="T30" fmla="*/ 3 w 1454"/>
                <a:gd name="T31" fmla="*/ 37 h 47"/>
                <a:gd name="T32" fmla="*/ 0 w 1454"/>
                <a:gd name="T33" fmla="*/ 31 h 47"/>
                <a:gd name="T34" fmla="*/ 0 w 1454"/>
                <a:gd name="T35" fmla="*/ 24 h 47"/>
                <a:gd name="T36" fmla="*/ 0 w 1454"/>
                <a:gd name="T37" fmla="*/ 16 h 47"/>
                <a:gd name="T38" fmla="*/ 3 w 1454"/>
                <a:gd name="T39" fmla="*/ 10 h 47"/>
                <a:gd name="T40" fmla="*/ 9 w 1454"/>
                <a:gd name="T41" fmla="*/ 4 h 47"/>
                <a:gd name="T42" fmla="*/ 15 w 1454"/>
                <a:gd name="T43" fmla="*/ 2 h 47"/>
                <a:gd name="T44" fmla="*/ 23 w 1454"/>
                <a:gd name="T4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4" h="47">
                  <a:moveTo>
                    <a:pt x="23" y="0"/>
                  </a:moveTo>
                  <a:lnTo>
                    <a:pt x="1430" y="0"/>
                  </a:lnTo>
                  <a:lnTo>
                    <a:pt x="1438" y="2"/>
                  </a:lnTo>
                  <a:lnTo>
                    <a:pt x="1444" y="4"/>
                  </a:lnTo>
                  <a:lnTo>
                    <a:pt x="1450" y="10"/>
                  </a:lnTo>
                  <a:lnTo>
                    <a:pt x="1452" y="16"/>
                  </a:lnTo>
                  <a:lnTo>
                    <a:pt x="1454" y="24"/>
                  </a:lnTo>
                  <a:lnTo>
                    <a:pt x="1452" y="31"/>
                  </a:lnTo>
                  <a:lnTo>
                    <a:pt x="1450" y="37"/>
                  </a:lnTo>
                  <a:lnTo>
                    <a:pt x="1444" y="41"/>
                  </a:lnTo>
                  <a:lnTo>
                    <a:pt x="1438" y="45"/>
                  </a:lnTo>
                  <a:lnTo>
                    <a:pt x="1430" y="47"/>
                  </a:lnTo>
                  <a:lnTo>
                    <a:pt x="23" y="47"/>
                  </a:lnTo>
                  <a:lnTo>
                    <a:pt x="15" y="45"/>
                  </a:lnTo>
                  <a:lnTo>
                    <a:pt x="9" y="41"/>
                  </a:lnTo>
                  <a:lnTo>
                    <a:pt x="3" y="37"/>
                  </a:lnTo>
                  <a:lnTo>
                    <a:pt x="0" y="31"/>
                  </a:lnTo>
                  <a:lnTo>
                    <a:pt x="0" y="24"/>
                  </a:lnTo>
                  <a:lnTo>
                    <a:pt x="0" y="16"/>
                  </a:lnTo>
                  <a:lnTo>
                    <a:pt x="3" y="10"/>
                  </a:lnTo>
                  <a:lnTo>
                    <a:pt x="9" y="4"/>
                  </a:lnTo>
                  <a:lnTo>
                    <a:pt x="15"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6" name="Group 58">
            <a:extLst>
              <a:ext uri="{FF2B5EF4-FFF2-40B4-BE49-F238E27FC236}">
                <a16:creationId xmlns:a16="http://schemas.microsoft.com/office/drawing/2014/main" id="{8202590F-DAA5-F120-28DE-99F1B33882AA}"/>
              </a:ext>
            </a:extLst>
          </p:cNvPr>
          <p:cNvGrpSpPr/>
          <p:nvPr/>
        </p:nvGrpSpPr>
        <p:grpSpPr>
          <a:xfrm>
            <a:off x="4206453" y="2236766"/>
            <a:ext cx="533876" cy="532409"/>
            <a:chOff x="9036051" y="2533650"/>
            <a:chExt cx="2308225" cy="2301875"/>
          </a:xfrm>
          <a:solidFill>
            <a:schemeClr val="tx2"/>
          </a:solidFill>
        </p:grpSpPr>
        <p:sp>
          <p:nvSpPr>
            <p:cNvPr id="37" name="Freeform 6">
              <a:extLst>
                <a:ext uri="{FF2B5EF4-FFF2-40B4-BE49-F238E27FC236}">
                  <a16:creationId xmlns:a16="http://schemas.microsoft.com/office/drawing/2014/main" id="{8045FF8B-F977-1341-6ADB-358C9CB48AC1}"/>
                </a:ext>
              </a:extLst>
            </p:cNvPr>
            <p:cNvSpPr>
              <a:spLocks/>
            </p:cNvSpPr>
            <p:nvPr/>
          </p:nvSpPr>
          <p:spPr bwMode="auto">
            <a:xfrm>
              <a:off x="9180513" y="3184525"/>
              <a:ext cx="1947863" cy="717550"/>
            </a:xfrm>
            <a:custGeom>
              <a:avLst/>
              <a:gdLst>
                <a:gd name="T0" fmla="*/ 890 w 1227"/>
                <a:gd name="T1" fmla="*/ 0 h 452"/>
                <a:gd name="T2" fmla="*/ 901 w 1227"/>
                <a:gd name="T3" fmla="*/ 3 h 452"/>
                <a:gd name="T4" fmla="*/ 901 w 1227"/>
                <a:gd name="T5" fmla="*/ 5 h 452"/>
                <a:gd name="T6" fmla="*/ 1109 w 1227"/>
                <a:gd name="T7" fmla="*/ 212 h 452"/>
                <a:gd name="T8" fmla="*/ 1184 w 1227"/>
                <a:gd name="T9" fmla="*/ 98 h 452"/>
                <a:gd name="T10" fmla="*/ 1194 w 1227"/>
                <a:gd name="T11" fmla="*/ 90 h 452"/>
                <a:gd name="T12" fmla="*/ 1206 w 1227"/>
                <a:gd name="T13" fmla="*/ 89 h 452"/>
                <a:gd name="T14" fmla="*/ 1215 w 1227"/>
                <a:gd name="T15" fmla="*/ 92 h 452"/>
                <a:gd name="T16" fmla="*/ 1223 w 1227"/>
                <a:gd name="T17" fmla="*/ 102 h 452"/>
                <a:gd name="T18" fmla="*/ 1227 w 1227"/>
                <a:gd name="T19" fmla="*/ 114 h 452"/>
                <a:gd name="T20" fmla="*/ 1223 w 1227"/>
                <a:gd name="T21" fmla="*/ 123 h 452"/>
                <a:gd name="T22" fmla="*/ 1132 w 1227"/>
                <a:gd name="T23" fmla="*/ 259 h 452"/>
                <a:gd name="T24" fmla="*/ 1130 w 1227"/>
                <a:gd name="T25" fmla="*/ 261 h 452"/>
                <a:gd name="T26" fmla="*/ 1128 w 1227"/>
                <a:gd name="T27" fmla="*/ 263 h 452"/>
                <a:gd name="T28" fmla="*/ 1118 w 1227"/>
                <a:gd name="T29" fmla="*/ 268 h 452"/>
                <a:gd name="T30" fmla="*/ 1107 w 1227"/>
                <a:gd name="T31" fmla="*/ 270 h 452"/>
                <a:gd name="T32" fmla="*/ 1097 w 1227"/>
                <a:gd name="T33" fmla="*/ 265 h 452"/>
                <a:gd name="T34" fmla="*/ 886 w 1227"/>
                <a:gd name="T35" fmla="*/ 54 h 452"/>
                <a:gd name="T36" fmla="*/ 539 w 1227"/>
                <a:gd name="T37" fmla="*/ 444 h 452"/>
                <a:gd name="T38" fmla="*/ 535 w 1227"/>
                <a:gd name="T39" fmla="*/ 446 h 452"/>
                <a:gd name="T40" fmla="*/ 525 w 1227"/>
                <a:gd name="T41" fmla="*/ 450 h 452"/>
                <a:gd name="T42" fmla="*/ 513 w 1227"/>
                <a:gd name="T43" fmla="*/ 450 h 452"/>
                <a:gd name="T44" fmla="*/ 504 w 1227"/>
                <a:gd name="T45" fmla="*/ 442 h 452"/>
                <a:gd name="T46" fmla="*/ 339 w 1227"/>
                <a:gd name="T47" fmla="*/ 237 h 452"/>
                <a:gd name="T48" fmla="*/ 161 w 1227"/>
                <a:gd name="T49" fmla="*/ 444 h 452"/>
                <a:gd name="T50" fmla="*/ 161 w 1227"/>
                <a:gd name="T51" fmla="*/ 444 h 452"/>
                <a:gd name="T52" fmla="*/ 157 w 1227"/>
                <a:gd name="T53" fmla="*/ 448 h 452"/>
                <a:gd name="T54" fmla="*/ 151 w 1227"/>
                <a:gd name="T55" fmla="*/ 450 h 452"/>
                <a:gd name="T56" fmla="*/ 145 w 1227"/>
                <a:gd name="T57" fmla="*/ 452 h 452"/>
                <a:gd name="T58" fmla="*/ 21 w 1227"/>
                <a:gd name="T59" fmla="*/ 452 h 452"/>
                <a:gd name="T60" fmla="*/ 15 w 1227"/>
                <a:gd name="T61" fmla="*/ 450 h 452"/>
                <a:gd name="T62" fmla="*/ 9 w 1227"/>
                <a:gd name="T63" fmla="*/ 446 h 452"/>
                <a:gd name="T64" fmla="*/ 4 w 1227"/>
                <a:gd name="T65" fmla="*/ 442 h 452"/>
                <a:gd name="T66" fmla="*/ 0 w 1227"/>
                <a:gd name="T67" fmla="*/ 437 h 452"/>
                <a:gd name="T68" fmla="*/ 0 w 1227"/>
                <a:gd name="T69" fmla="*/ 429 h 452"/>
                <a:gd name="T70" fmla="*/ 0 w 1227"/>
                <a:gd name="T71" fmla="*/ 421 h 452"/>
                <a:gd name="T72" fmla="*/ 4 w 1227"/>
                <a:gd name="T73" fmla="*/ 415 h 452"/>
                <a:gd name="T74" fmla="*/ 9 w 1227"/>
                <a:gd name="T75" fmla="*/ 411 h 452"/>
                <a:gd name="T76" fmla="*/ 15 w 1227"/>
                <a:gd name="T77" fmla="*/ 408 h 452"/>
                <a:gd name="T78" fmla="*/ 21 w 1227"/>
                <a:gd name="T79" fmla="*/ 406 h 452"/>
                <a:gd name="T80" fmla="*/ 133 w 1227"/>
                <a:gd name="T81" fmla="*/ 406 h 452"/>
                <a:gd name="T82" fmla="*/ 323 w 1227"/>
                <a:gd name="T83" fmla="*/ 187 h 452"/>
                <a:gd name="T84" fmla="*/ 333 w 1227"/>
                <a:gd name="T85" fmla="*/ 181 h 452"/>
                <a:gd name="T86" fmla="*/ 345 w 1227"/>
                <a:gd name="T87" fmla="*/ 179 h 452"/>
                <a:gd name="T88" fmla="*/ 354 w 1227"/>
                <a:gd name="T89" fmla="*/ 185 h 452"/>
                <a:gd name="T90" fmla="*/ 358 w 1227"/>
                <a:gd name="T91" fmla="*/ 189 h 452"/>
                <a:gd name="T92" fmla="*/ 523 w 1227"/>
                <a:gd name="T93" fmla="*/ 394 h 452"/>
                <a:gd name="T94" fmla="*/ 868 w 1227"/>
                <a:gd name="T95" fmla="*/ 5 h 452"/>
                <a:gd name="T96" fmla="*/ 878 w 1227"/>
                <a:gd name="T97" fmla="*/ 0 h 452"/>
                <a:gd name="T98" fmla="*/ 890 w 1227"/>
                <a:gd name="T9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7" h="452">
                  <a:moveTo>
                    <a:pt x="890" y="0"/>
                  </a:moveTo>
                  <a:lnTo>
                    <a:pt x="901" y="3"/>
                  </a:lnTo>
                  <a:lnTo>
                    <a:pt x="901" y="5"/>
                  </a:lnTo>
                  <a:lnTo>
                    <a:pt x="1109" y="212"/>
                  </a:lnTo>
                  <a:lnTo>
                    <a:pt x="1184" y="98"/>
                  </a:lnTo>
                  <a:lnTo>
                    <a:pt x="1194" y="90"/>
                  </a:lnTo>
                  <a:lnTo>
                    <a:pt x="1206" y="89"/>
                  </a:lnTo>
                  <a:lnTo>
                    <a:pt x="1215" y="92"/>
                  </a:lnTo>
                  <a:lnTo>
                    <a:pt x="1223" y="102"/>
                  </a:lnTo>
                  <a:lnTo>
                    <a:pt x="1227" y="114"/>
                  </a:lnTo>
                  <a:lnTo>
                    <a:pt x="1223" y="123"/>
                  </a:lnTo>
                  <a:lnTo>
                    <a:pt x="1132" y="259"/>
                  </a:lnTo>
                  <a:lnTo>
                    <a:pt x="1130" y="261"/>
                  </a:lnTo>
                  <a:lnTo>
                    <a:pt x="1128" y="263"/>
                  </a:lnTo>
                  <a:lnTo>
                    <a:pt x="1118" y="268"/>
                  </a:lnTo>
                  <a:lnTo>
                    <a:pt x="1107" y="270"/>
                  </a:lnTo>
                  <a:lnTo>
                    <a:pt x="1097" y="265"/>
                  </a:lnTo>
                  <a:lnTo>
                    <a:pt x="886" y="54"/>
                  </a:lnTo>
                  <a:lnTo>
                    <a:pt x="539" y="444"/>
                  </a:lnTo>
                  <a:lnTo>
                    <a:pt x="535" y="446"/>
                  </a:lnTo>
                  <a:lnTo>
                    <a:pt x="525" y="450"/>
                  </a:lnTo>
                  <a:lnTo>
                    <a:pt x="513" y="450"/>
                  </a:lnTo>
                  <a:lnTo>
                    <a:pt x="504" y="442"/>
                  </a:lnTo>
                  <a:lnTo>
                    <a:pt x="339" y="237"/>
                  </a:lnTo>
                  <a:lnTo>
                    <a:pt x="161" y="444"/>
                  </a:lnTo>
                  <a:lnTo>
                    <a:pt x="161" y="444"/>
                  </a:lnTo>
                  <a:lnTo>
                    <a:pt x="157" y="448"/>
                  </a:lnTo>
                  <a:lnTo>
                    <a:pt x="151" y="450"/>
                  </a:lnTo>
                  <a:lnTo>
                    <a:pt x="145" y="452"/>
                  </a:lnTo>
                  <a:lnTo>
                    <a:pt x="21" y="452"/>
                  </a:lnTo>
                  <a:lnTo>
                    <a:pt x="15" y="450"/>
                  </a:lnTo>
                  <a:lnTo>
                    <a:pt x="9" y="446"/>
                  </a:lnTo>
                  <a:lnTo>
                    <a:pt x="4" y="442"/>
                  </a:lnTo>
                  <a:lnTo>
                    <a:pt x="0" y="437"/>
                  </a:lnTo>
                  <a:lnTo>
                    <a:pt x="0" y="429"/>
                  </a:lnTo>
                  <a:lnTo>
                    <a:pt x="0" y="421"/>
                  </a:lnTo>
                  <a:lnTo>
                    <a:pt x="4" y="415"/>
                  </a:lnTo>
                  <a:lnTo>
                    <a:pt x="9" y="411"/>
                  </a:lnTo>
                  <a:lnTo>
                    <a:pt x="15" y="408"/>
                  </a:lnTo>
                  <a:lnTo>
                    <a:pt x="21" y="406"/>
                  </a:lnTo>
                  <a:lnTo>
                    <a:pt x="133" y="406"/>
                  </a:lnTo>
                  <a:lnTo>
                    <a:pt x="323" y="187"/>
                  </a:lnTo>
                  <a:lnTo>
                    <a:pt x="333" y="181"/>
                  </a:lnTo>
                  <a:lnTo>
                    <a:pt x="345" y="179"/>
                  </a:lnTo>
                  <a:lnTo>
                    <a:pt x="354" y="185"/>
                  </a:lnTo>
                  <a:lnTo>
                    <a:pt x="358" y="189"/>
                  </a:lnTo>
                  <a:lnTo>
                    <a:pt x="523" y="394"/>
                  </a:lnTo>
                  <a:lnTo>
                    <a:pt x="868" y="5"/>
                  </a:lnTo>
                  <a:lnTo>
                    <a:pt x="878" y="0"/>
                  </a:lnTo>
                  <a:lnTo>
                    <a:pt x="8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38" name="Freeform 7">
              <a:extLst>
                <a:ext uri="{FF2B5EF4-FFF2-40B4-BE49-F238E27FC236}">
                  <a16:creationId xmlns:a16="http://schemas.microsoft.com/office/drawing/2014/main" id="{3D320A34-CC4B-C0A4-0DA9-A6042C1E6EF2}"/>
                </a:ext>
              </a:extLst>
            </p:cNvPr>
            <p:cNvSpPr>
              <a:spLocks/>
            </p:cNvSpPr>
            <p:nvPr/>
          </p:nvSpPr>
          <p:spPr bwMode="auto">
            <a:xfrm>
              <a:off x="9036051" y="2751138"/>
              <a:ext cx="2308225" cy="1439863"/>
            </a:xfrm>
            <a:custGeom>
              <a:avLst/>
              <a:gdLst>
                <a:gd name="T0" fmla="*/ 23 w 1454"/>
                <a:gd name="T1" fmla="*/ 0 h 907"/>
                <a:gd name="T2" fmla="*/ 703 w 1454"/>
                <a:gd name="T3" fmla="*/ 0 h 907"/>
                <a:gd name="T4" fmla="*/ 711 w 1454"/>
                <a:gd name="T5" fmla="*/ 0 h 907"/>
                <a:gd name="T6" fmla="*/ 717 w 1454"/>
                <a:gd name="T7" fmla="*/ 4 h 907"/>
                <a:gd name="T8" fmla="*/ 723 w 1454"/>
                <a:gd name="T9" fmla="*/ 10 h 907"/>
                <a:gd name="T10" fmla="*/ 725 w 1454"/>
                <a:gd name="T11" fmla="*/ 15 h 907"/>
                <a:gd name="T12" fmla="*/ 727 w 1454"/>
                <a:gd name="T13" fmla="*/ 21 h 907"/>
                <a:gd name="T14" fmla="*/ 725 w 1454"/>
                <a:gd name="T15" fmla="*/ 29 h 907"/>
                <a:gd name="T16" fmla="*/ 723 w 1454"/>
                <a:gd name="T17" fmla="*/ 35 h 907"/>
                <a:gd name="T18" fmla="*/ 717 w 1454"/>
                <a:gd name="T19" fmla="*/ 41 h 907"/>
                <a:gd name="T20" fmla="*/ 711 w 1454"/>
                <a:gd name="T21" fmla="*/ 44 h 907"/>
                <a:gd name="T22" fmla="*/ 703 w 1454"/>
                <a:gd name="T23" fmla="*/ 44 h 907"/>
                <a:gd name="T24" fmla="*/ 44 w 1454"/>
                <a:gd name="T25" fmla="*/ 44 h 907"/>
                <a:gd name="T26" fmla="*/ 44 w 1454"/>
                <a:gd name="T27" fmla="*/ 860 h 907"/>
                <a:gd name="T28" fmla="*/ 1407 w 1454"/>
                <a:gd name="T29" fmla="*/ 860 h 907"/>
                <a:gd name="T30" fmla="*/ 1407 w 1454"/>
                <a:gd name="T31" fmla="*/ 44 h 907"/>
                <a:gd name="T32" fmla="*/ 794 w 1454"/>
                <a:gd name="T33" fmla="*/ 44 h 907"/>
                <a:gd name="T34" fmla="*/ 787 w 1454"/>
                <a:gd name="T35" fmla="*/ 44 h 907"/>
                <a:gd name="T36" fmla="*/ 781 w 1454"/>
                <a:gd name="T37" fmla="*/ 41 h 907"/>
                <a:gd name="T38" fmla="*/ 777 w 1454"/>
                <a:gd name="T39" fmla="*/ 35 h 907"/>
                <a:gd name="T40" fmla="*/ 773 w 1454"/>
                <a:gd name="T41" fmla="*/ 29 h 907"/>
                <a:gd name="T42" fmla="*/ 771 w 1454"/>
                <a:gd name="T43" fmla="*/ 21 h 907"/>
                <a:gd name="T44" fmla="*/ 773 w 1454"/>
                <a:gd name="T45" fmla="*/ 15 h 907"/>
                <a:gd name="T46" fmla="*/ 777 w 1454"/>
                <a:gd name="T47" fmla="*/ 10 h 907"/>
                <a:gd name="T48" fmla="*/ 781 w 1454"/>
                <a:gd name="T49" fmla="*/ 4 h 907"/>
                <a:gd name="T50" fmla="*/ 787 w 1454"/>
                <a:gd name="T51" fmla="*/ 0 h 907"/>
                <a:gd name="T52" fmla="*/ 794 w 1454"/>
                <a:gd name="T53" fmla="*/ 0 h 907"/>
                <a:gd name="T54" fmla="*/ 1430 w 1454"/>
                <a:gd name="T55" fmla="*/ 0 h 907"/>
                <a:gd name="T56" fmla="*/ 1438 w 1454"/>
                <a:gd name="T57" fmla="*/ 0 h 907"/>
                <a:gd name="T58" fmla="*/ 1444 w 1454"/>
                <a:gd name="T59" fmla="*/ 4 h 907"/>
                <a:gd name="T60" fmla="*/ 1450 w 1454"/>
                <a:gd name="T61" fmla="*/ 10 h 907"/>
                <a:gd name="T62" fmla="*/ 1452 w 1454"/>
                <a:gd name="T63" fmla="*/ 15 h 907"/>
                <a:gd name="T64" fmla="*/ 1454 w 1454"/>
                <a:gd name="T65" fmla="*/ 21 h 907"/>
                <a:gd name="T66" fmla="*/ 1454 w 1454"/>
                <a:gd name="T67" fmla="*/ 884 h 907"/>
                <a:gd name="T68" fmla="*/ 1452 w 1454"/>
                <a:gd name="T69" fmla="*/ 891 h 907"/>
                <a:gd name="T70" fmla="*/ 1450 w 1454"/>
                <a:gd name="T71" fmla="*/ 897 h 907"/>
                <a:gd name="T72" fmla="*/ 1444 w 1454"/>
                <a:gd name="T73" fmla="*/ 901 h 907"/>
                <a:gd name="T74" fmla="*/ 1438 w 1454"/>
                <a:gd name="T75" fmla="*/ 905 h 907"/>
                <a:gd name="T76" fmla="*/ 1430 w 1454"/>
                <a:gd name="T77" fmla="*/ 907 h 907"/>
                <a:gd name="T78" fmla="*/ 23 w 1454"/>
                <a:gd name="T79" fmla="*/ 907 h 907"/>
                <a:gd name="T80" fmla="*/ 15 w 1454"/>
                <a:gd name="T81" fmla="*/ 905 h 907"/>
                <a:gd name="T82" fmla="*/ 9 w 1454"/>
                <a:gd name="T83" fmla="*/ 901 h 907"/>
                <a:gd name="T84" fmla="*/ 3 w 1454"/>
                <a:gd name="T85" fmla="*/ 897 h 907"/>
                <a:gd name="T86" fmla="*/ 0 w 1454"/>
                <a:gd name="T87" fmla="*/ 891 h 907"/>
                <a:gd name="T88" fmla="*/ 0 w 1454"/>
                <a:gd name="T89" fmla="*/ 884 h 907"/>
                <a:gd name="T90" fmla="*/ 0 w 1454"/>
                <a:gd name="T91" fmla="*/ 21 h 907"/>
                <a:gd name="T92" fmla="*/ 0 w 1454"/>
                <a:gd name="T93" fmla="*/ 15 h 907"/>
                <a:gd name="T94" fmla="*/ 3 w 1454"/>
                <a:gd name="T95" fmla="*/ 10 h 907"/>
                <a:gd name="T96" fmla="*/ 9 w 1454"/>
                <a:gd name="T97" fmla="*/ 4 h 907"/>
                <a:gd name="T98" fmla="*/ 15 w 1454"/>
                <a:gd name="T99" fmla="*/ 0 h 907"/>
                <a:gd name="T100" fmla="*/ 23 w 1454"/>
                <a:gd name="T101" fmla="*/ 0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4" h="907">
                  <a:moveTo>
                    <a:pt x="23" y="0"/>
                  </a:moveTo>
                  <a:lnTo>
                    <a:pt x="703" y="0"/>
                  </a:lnTo>
                  <a:lnTo>
                    <a:pt x="711" y="0"/>
                  </a:lnTo>
                  <a:lnTo>
                    <a:pt x="717" y="4"/>
                  </a:lnTo>
                  <a:lnTo>
                    <a:pt x="723" y="10"/>
                  </a:lnTo>
                  <a:lnTo>
                    <a:pt x="725" y="15"/>
                  </a:lnTo>
                  <a:lnTo>
                    <a:pt x="727" y="21"/>
                  </a:lnTo>
                  <a:lnTo>
                    <a:pt x="725" y="29"/>
                  </a:lnTo>
                  <a:lnTo>
                    <a:pt x="723" y="35"/>
                  </a:lnTo>
                  <a:lnTo>
                    <a:pt x="717" y="41"/>
                  </a:lnTo>
                  <a:lnTo>
                    <a:pt x="711" y="44"/>
                  </a:lnTo>
                  <a:lnTo>
                    <a:pt x="703" y="44"/>
                  </a:lnTo>
                  <a:lnTo>
                    <a:pt x="44" y="44"/>
                  </a:lnTo>
                  <a:lnTo>
                    <a:pt x="44" y="860"/>
                  </a:lnTo>
                  <a:lnTo>
                    <a:pt x="1407" y="860"/>
                  </a:lnTo>
                  <a:lnTo>
                    <a:pt x="1407" y="44"/>
                  </a:lnTo>
                  <a:lnTo>
                    <a:pt x="794" y="44"/>
                  </a:lnTo>
                  <a:lnTo>
                    <a:pt x="787" y="44"/>
                  </a:lnTo>
                  <a:lnTo>
                    <a:pt x="781" y="41"/>
                  </a:lnTo>
                  <a:lnTo>
                    <a:pt x="777" y="35"/>
                  </a:lnTo>
                  <a:lnTo>
                    <a:pt x="773" y="29"/>
                  </a:lnTo>
                  <a:lnTo>
                    <a:pt x="771" y="21"/>
                  </a:lnTo>
                  <a:lnTo>
                    <a:pt x="773" y="15"/>
                  </a:lnTo>
                  <a:lnTo>
                    <a:pt x="777" y="10"/>
                  </a:lnTo>
                  <a:lnTo>
                    <a:pt x="781" y="4"/>
                  </a:lnTo>
                  <a:lnTo>
                    <a:pt x="787" y="0"/>
                  </a:lnTo>
                  <a:lnTo>
                    <a:pt x="794" y="0"/>
                  </a:lnTo>
                  <a:lnTo>
                    <a:pt x="1430" y="0"/>
                  </a:lnTo>
                  <a:lnTo>
                    <a:pt x="1438" y="0"/>
                  </a:lnTo>
                  <a:lnTo>
                    <a:pt x="1444" y="4"/>
                  </a:lnTo>
                  <a:lnTo>
                    <a:pt x="1450" y="10"/>
                  </a:lnTo>
                  <a:lnTo>
                    <a:pt x="1452" y="15"/>
                  </a:lnTo>
                  <a:lnTo>
                    <a:pt x="1454" y="21"/>
                  </a:lnTo>
                  <a:lnTo>
                    <a:pt x="1454" y="884"/>
                  </a:lnTo>
                  <a:lnTo>
                    <a:pt x="1452" y="891"/>
                  </a:lnTo>
                  <a:lnTo>
                    <a:pt x="1450" y="897"/>
                  </a:lnTo>
                  <a:lnTo>
                    <a:pt x="1444" y="901"/>
                  </a:lnTo>
                  <a:lnTo>
                    <a:pt x="1438" y="905"/>
                  </a:lnTo>
                  <a:lnTo>
                    <a:pt x="1430" y="907"/>
                  </a:lnTo>
                  <a:lnTo>
                    <a:pt x="23" y="907"/>
                  </a:lnTo>
                  <a:lnTo>
                    <a:pt x="15" y="905"/>
                  </a:lnTo>
                  <a:lnTo>
                    <a:pt x="9" y="901"/>
                  </a:lnTo>
                  <a:lnTo>
                    <a:pt x="3" y="897"/>
                  </a:lnTo>
                  <a:lnTo>
                    <a:pt x="0" y="891"/>
                  </a:lnTo>
                  <a:lnTo>
                    <a:pt x="0" y="884"/>
                  </a:lnTo>
                  <a:lnTo>
                    <a:pt x="0" y="21"/>
                  </a:lnTo>
                  <a:lnTo>
                    <a:pt x="0" y="15"/>
                  </a:lnTo>
                  <a:lnTo>
                    <a:pt x="3" y="10"/>
                  </a:lnTo>
                  <a:lnTo>
                    <a:pt x="9" y="4"/>
                  </a:lnTo>
                  <a:lnTo>
                    <a:pt x="15"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39" name="Freeform 8">
              <a:extLst>
                <a:ext uri="{FF2B5EF4-FFF2-40B4-BE49-F238E27FC236}">
                  <a16:creationId xmlns:a16="http://schemas.microsoft.com/office/drawing/2014/main" id="{F3A23D38-43ED-E883-9DDE-4F878549E0CD}"/>
                </a:ext>
              </a:extLst>
            </p:cNvPr>
            <p:cNvSpPr>
              <a:spLocks/>
            </p:cNvSpPr>
            <p:nvPr/>
          </p:nvSpPr>
          <p:spPr bwMode="auto">
            <a:xfrm>
              <a:off x="10115551" y="2533650"/>
              <a:ext cx="74613" cy="287338"/>
            </a:xfrm>
            <a:custGeom>
              <a:avLst/>
              <a:gdLst>
                <a:gd name="T0" fmla="*/ 23 w 47"/>
                <a:gd name="T1" fmla="*/ 0 h 181"/>
                <a:gd name="T2" fmla="*/ 31 w 47"/>
                <a:gd name="T3" fmla="*/ 2 h 181"/>
                <a:gd name="T4" fmla="*/ 37 w 47"/>
                <a:gd name="T5" fmla="*/ 5 h 181"/>
                <a:gd name="T6" fmla="*/ 43 w 47"/>
                <a:gd name="T7" fmla="*/ 9 h 181"/>
                <a:gd name="T8" fmla="*/ 45 w 47"/>
                <a:gd name="T9" fmla="*/ 15 h 181"/>
                <a:gd name="T10" fmla="*/ 47 w 47"/>
                <a:gd name="T11" fmla="*/ 23 h 181"/>
                <a:gd name="T12" fmla="*/ 47 w 47"/>
                <a:gd name="T13" fmla="*/ 158 h 181"/>
                <a:gd name="T14" fmla="*/ 45 w 47"/>
                <a:gd name="T15" fmla="*/ 166 h 181"/>
                <a:gd name="T16" fmla="*/ 43 w 47"/>
                <a:gd name="T17" fmla="*/ 172 h 181"/>
                <a:gd name="T18" fmla="*/ 37 w 47"/>
                <a:gd name="T19" fmla="*/ 178 h 181"/>
                <a:gd name="T20" fmla="*/ 31 w 47"/>
                <a:gd name="T21" fmla="*/ 181 h 181"/>
                <a:gd name="T22" fmla="*/ 23 w 47"/>
                <a:gd name="T23" fmla="*/ 181 h 181"/>
                <a:gd name="T24" fmla="*/ 16 w 47"/>
                <a:gd name="T25" fmla="*/ 181 h 181"/>
                <a:gd name="T26" fmla="*/ 10 w 47"/>
                <a:gd name="T27" fmla="*/ 178 h 181"/>
                <a:gd name="T28" fmla="*/ 6 w 47"/>
                <a:gd name="T29" fmla="*/ 172 h 181"/>
                <a:gd name="T30" fmla="*/ 2 w 47"/>
                <a:gd name="T31" fmla="*/ 166 h 181"/>
                <a:gd name="T32" fmla="*/ 2 w 47"/>
                <a:gd name="T33" fmla="*/ 158 h 181"/>
                <a:gd name="T34" fmla="*/ 0 w 47"/>
                <a:gd name="T35" fmla="*/ 23 h 181"/>
                <a:gd name="T36" fmla="*/ 2 w 47"/>
                <a:gd name="T37" fmla="*/ 15 h 181"/>
                <a:gd name="T38" fmla="*/ 6 w 47"/>
                <a:gd name="T39" fmla="*/ 9 h 181"/>
                <a:gd name="T40" fmla="*/ 10 w 47"/>
                <a:gd name="T41" fmla="*/ 5 h 181"/>
                <a:gd name="T42" fmla="*/ 16 w 47"/>
                <a:gd name="T43" fmla="*/ 2 h 181"/>
                <a:gd name="T44" fmla="*/ 23 w 47"/>
                <a:gd name="T4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181">
                  <a:moveTo>
                    <a:pt x="23" y="0"/>
                  </a:moveTo>
                  <a:lnTo>
                    <a:pt x="31" y="2"/>
                  </a:lnTo>
                  <a:lnTo>
                    <a:pt x="37" y="5"/>
                  </a:lnTo>
                  <a:lnTo>
                    <a:pt x="43" y="9"/>
                  </a:lnTo>
                  <a:lnTo>
                    <a:pt x="45" y="15"/>
                  </a:lnTo>
                  <a:lnTo>
                    <a:pt x="47" y="23"/>
                  </a:lnTo>
                  <a:lnTo>
                    <a:pt x="47" y="158"/>
                  </a:lnTo>
                  <a:lnTo>
                    <a:pt x="45" y="166"/>
                  </a:lnTo>
                  <a:lnTo>
                    <a:pt x="43" y="172"/>
                  </a:lnTo>
                  <a:lnTo>
                    <a:pt x="37" y="178"/>
                  </a:lnTo>
                  <a:lnTo>
                    <a:pt x="31" y="181"/>
                  </a:lnTo>
                  <a:lnTo>
                    <a:pt x="23" y="181"/>
                  </a:lnTo>
                  <a:lnTo>
                    <a:pt x="16" y="181"/>
                  </a:lnTo>
                  <a:lnTo>
                    <a:pt x="10" y="178"/>
                  </a:lnTo>
                  <a:lnTo>
                    <a:pt x="6" y="172"/>
                  </a:lnTo>
                  <a:lnTo>
                    <a:pt x="2" y="166"/>
                  </a:lnTo>
                  <a:lnTo>
                    <a:pt x="2" y="158"/>
                  </a:lnTo>
                  <a:lnTo>
                    <a:pt x="0" y="23"/>
                  </a:lnTo>
                  <a:lnTo>
                    <a:pt x="2" y="15"/>
                  </a:lnTo>
                  <a:lnTo>
                    <a:pt x="6" y="9"/>
                  </a:lnTo>
                  <a:lnTo>
                    <a:pt x="10" y="5"/>
                  </a:lnTo>
                  <a:lnTo>
                    <a:pt x="16"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40" name="Freeform 9">
              <a:extLst>
                <a:ext uri="{FF2B5EF4-FFF2-40B4-BE49-F238E27FC236}">
                  <a16:creationId xmlns:a16="http://schemas.microsoft.com/office/drawing/2014/main" id="{58898889-F214-B972-1A98-02A64D1AF1F0}"/>
                </a:ext>
              </a:extLst>
            </p:cNvPr>
            <p:cNvSpPr>
              <a:spLocks/>
            </p:cNvSpPr>
            <p:nvPr/>
          </p:nvSpPr>
          <p:spPr bwMode="auto">
            <a:xfrm>
              <a:off x="10115551" y="4260850"/>
              <a:ext cx="74613" cy="433388"/>
            </a:xfrm>
            <a:custGeom>
              <a:avLst/>
              <a:gdLst>
                <a:gd name="T0" fmla="*/ 23 w 47"/>
                <a:gd name="T1" fmla="*/ 0 h 273"/>
                <a:gd name="T2" fmla="*/ 31 w 47"/>
                <a:gd name="T3" fmla="*/ 2 h 273"/>
                <a:gd name="T4" fmla="*/ 37 w 47"/>
                <a:gd name="T5" fmla="*/ 4 h 273"/>
                <a:gd name="T6" fmla="*/ 43 w 47"/>
                <a:gd name="T7" fmla="*/ 10 h 273"/>
                <a:gd name="T8" fmla="*/ 45 w 47"/>
                <a:gd name="T9" fmla="*/ 16 h 273"/>
                <a:gd name="T10" fmla="*/ 47 w 47"/>
                <a:gd name="T11" fmla="*/ 24 h 273"/>
                <a:gd name="T12" fmla="*/ 47 w 47"/>
                <a:gd name="T13" fmla="*/ 250 h 273"/>
                <a:gd name="T14" fmla="*/ 45 w 47"/>
                <a:gd name="T15" fmla="*/ 258 h 273"/>
                <a:gd name="T16" fmla="*/ 43 w 47"/>
                <a:gd name="T17" fmla="*/ 263 h 273"/>
                <a:gd name="T18" fmla="*/ 37 w 47"/>
                <a:gd name="T19" fmla="*/ 267 h 273"/>
                <a:gd name="T20" fmla="*/ 31 w 47"/>
                <a:gd name="T21" fmla="*/ 271 h 273"/>
                <a:gd name="T22" fmla="*/ 23 w 47"/>
                <a:gd name="T23" fmla="*/ 273 h 273"/>
                <a:gd name="T24" fmla="*/ 16 w 47"/>
                <a:gd name="T25" fmla="*/ 271 h 273"/>
                <a:gd name="T26" fmla="*/ 10 w 47"/>
                <a:gd name="T27" fmla="*/ 267 h 273"/>
                <a:gd name="T28" fmla="*/ 6 w 47"/>
                <a:gd name="T29" fmla="*/ 263 h 273"/>
                <a:gd name="T30" fmla="*/ 2 w 47"/>
                <a:gd name="T31" fmla="*/ 258 h 273"/>
                <a:gd name="T32" fmla="*/ 0 w 47"/>
                <a:gd name="T33" fmla="*/ 250 h 273"/>
                <a:gd name="T34" fmla="*/ 2 w 47"/>
                <a:gd name="T35" fmla="*/ 24 h 273"/>
                <a:gd name="T36" fmla="*/ 2 w 47"/>
                <a:gd name="T37" fmla="*/ 16 h 273"/>
                <a:gd name="T38" fmla="*/ 6 w 47"/>
                <a:gd name="T39" fmla="*/ 10 h 273"/>
                <a:gd name="T40" fmla="*/ 10 w 47"/>
                <a:gd name="T41" fmla="*/ 4 h 273"/>
                <a:gd name="T42" fmla="*/ 17 w 47"/>
                <a:gd name="T43" fmla="*/ 2 h 273"/>
                <a:gd name="T44" fmla="*/ 23 w 47"/>
                <a:gd name="T4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273">
                  <a:moveTo>
                    <a:pt x="23" y="0"/>
                  </a:moveTo>
                  <a:lnTo>
                    <a:pt x="31" y="2"/>
                  </a:lnTo>
                  <a:lnTo>
                    <a:pt x="37" y="4"/>
                  </a:lnTo>
                  <a:lnTo>
                    <a:pt x="43" y="10"/>
                  </a:lnTo>
                  <a:lnTo>
                    <a:pt x="45" y="16"/>
                  </a:lnTo>
                  <a:lnTo>
                    <a:pt x="47" y="24"/>
                  </a:lnTo>
                  <a:lnTo>
                    <a:pt x="47" y="250"/>
                  </a:lnTo>
                  <a:lnTo>
                    <a:pt x="45" y="258"/>
                  </a:lnTo>
                  <a:lnTo>
                    <a:pt x="43" y="263"/>
                  </a:lnTo>
                  <a:lnTo>
                    <a:pt x="37" y="267"/>
                  </a:lnTo>
                  <a:lnTo>
                    <a:pt x="31" y="271"/>
                  </a:lnTo>
                  <a:lnTo>
                    <a:pt x="23" y="273"/>
                  </a:lnTo>
                  <a:lnTo>
                    <a:pt x="16" y="271"/>
                  </a:lnTo>
                  <a:lnTo>
                    <a:pt x="10" y="267"/>
                  </a:lnTo>
                  <a:lnTo>
                    <a:pt x="6" y="263"/>
                  </a:lnTo>
                  <a:lnTo>
                    <a:pt x="2" y="258"/>
                  </a:lnTo>
                  <a:lnTo>
                    <a:pt x="0" y="250"/>
                  </a:lnTo>
                  <a:lnTo>
                    <a:pt x="2" y="24"/>
                  </a:lnTo>
                  <a:lnTo>
                    <a:pt x="2" y="16"/>
                  </a:lnTo>
                  <a:lnTo>
                    <a:pt x="6" y="10"/>
                  </a:lnTo>
                  <a:lnTo>
                    <a:pt x="10" y="4"/>
                  </a:lnTo>
                  <a:lnTo>
                    <a:pt x="17"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41" name="Freeform 10">
              <a:extLst>
                <a:ext uri="{FF2B5EF4-FFF2-40B4-BE49-F238E27FC236}">
                  <a16:creationId xmlns:a16="http://schemas.microsoft.com/office/drawing/2014/main" id="{976CCB52-5992-B824-67AE-879023B160E4}"/>
                </a:ext>
              </a:extLst>
            </p:cNvPr>
            <p:cNvSpPr>
              <a:spLocks/>
            </p:cNvSpPr>
            <p:nvPr/>
          </p:nvSpPr>
          <p:spPr bwMode="auto">
            <a:xfrm>
              <a:off x="9469438" y="4260850"/>
              <a:ext cx="215900" cy="574675"/>
            </a:xfrm>
            <a:custGeom>
              <a:avLst/>
              <a:gdLst>
                <a:gd name="T0" fmla="*/ 112 w 136"/>
                <a:gd name="T1" fmla="*/ 0 h 362"/>
                <a:gd name="T2" fmla="*/ 118 w 136"/>
                <a:gd name="T3" fmla="*/ 0 h 362"/>
                <a:gd name="T4" fmla="*/ 126 w 136"/>
                <a:gd name="T5" fmla="*/ 4 h 362"/>
                <a:gd name="T6" fmla="*/ 130 w 136"/>
                <a:gd name="T7" fmla="*/ 8 h 362"/>
                <a:gd name="T8" fmla="*/ 134 w 136"/>
                <a:gd name="T9" fmla="*/ 16 h 362"/>
                <a:gd name="T10" fmla="*/ 136 w 136"/>
                <a:gd name="T11" fmla="*/ 22 h 362"/>
                <a:gd name="T12" fmla="*/ 134 w 136"/>
                <a:gd name="T13" fmla="*/ 29 h 362"/>
                <a:gd name="T14" fmla="*/ 44 w 136"/>
                <a:gd name="T15" fmla="*/ 347 h 362"/>
                <a:gd name="T16" fmla="*/ 41 w 136"/>
                <a:gd name="T17" fmla="*/ 352 h 362"/>
                <a:gd name="T18" fmla="*/ 35 w 136"/>
                <a:gd name="T19" fmla="*/ 358 h 362"/>
                <a:gd name="T20" fmla="*/ 29 w 136"/>
                <a:gd name="T21" fmla="*/ 362 h 362"/>
                <a:gd name="T22" fmla="*/ 23 w 136"/>
                <a:gd name="T23" fmla="*/ 362 h 362"/>
                <a:gd name="T24" fmla="*/ 15 w 136"/>
                <a:gd name="T25" fmla="*/ 362 h 362"/>
                <a:gd name="T26" fmla="*/ 10 w 136"/>
                <a:gd name="T27" fmla="*/ 358 h 362"/>
                <a:gd name="T28" fmla="*/ 4 w 136"/>
                <a:gd name="T29" fmla="*/ 354 h 362"/>
                <a:gd name="T30" fmla="*/ 0 w 136"/>
                <a:gd name="T31" fmla="*/ 348 h 362"/>
                <a:gd name="T32" fmla="*/ 0 w 136"/>
                <a:gd name="T33" fmla="*/ 341 h 362"/>
                <a:gd name="T34" fmla="*/ 0 w 136"/>
                <a:gd name="T35" fmla="*/ 335 h 362"/>
                <a:gd name="T36" fmla="*/ 91 w 136"/>
                <a:gd name="T37" fmla="*/ 16 h 362"/>
                <a:gd name="T38" fmla="*/ 93 w 136"/>
                <a:gd name="T39" fmla="*/ 10 h 362"/>
                <a:gd name="T40" fmla="*/ 99 w 136"/>
                <a:gd name="T41" fmla="*/ 4 h 362"/>
                <a:gd name="T42" fmla="*/ 105 w 136"/>
                <a:gd name="T43" fmla="*/ 2 h 362"/>
                <a:gd name="T44" fmla="*/ 112 w 136"/>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6" h="362">
                  <a:moveTo>
                    <a:pt x="112" y="0"/>
                  </a:moveTo>
                  <a:lnTo>
                    <a:pt x="118" y="0"/>
                  </a:lnTo>
                  <a:lnTo>
                    <a:pt x="126" y="4"/>
                  </a:lnTo>
                  <a:lnTo>
                    <a:pt x="130" y="8"/>
                  </a:lnTo>
                  <a:lnTo>
                    <a:pt x="134" y="16"/>
                  </a:lnTo>
                  <a:lnTo>
                    <a:pt x="136" y="22"/>
                  </a:lnTo>
                  <a:lnTo>
                    <a:pt x="134" y="29"/>
                  </a:lnTo>
                  <a:lnTo>
                    <a:pt x="44" y="347"/>
                  </a:lnTo>
                  <a:lnTo>
                    <a:pt x="41" y="352"/>
                  </a:lnTo>
                  <a:lnTo>
                    <a:pt x="35" y="358"/>
                  </a:lnTo>
                  <a:lnTo>
                    <a:pt x="29" y="362"/>
                  </a:lnTo>
                  <a:lnTo>
                    <a:pt x="23" y="362"/>
                  </a:lnTo>
                  <a:lnTo>
                    <a:pt x="15" y="362"/>
                  </a:lnTo>
                  <a:lnTo>
                    <a:pt x="10" y="358"/>
                  </a:lnTo>
                  <a:lnTo>
                    <a:pt x="4" y="354"/>
                  </a:lnTo>
                  <a:lnTo>
                    <a:pt x="0" y="348"/>
                  </a:lnTo>
                  <a:lnTo>
                    <a:pt x="0" y="341"/>
                  </a:lnTo>
                  <a:lnTo>
                    <a:pt x="0" y="335"/>
                  </a:lnTo>
                  <a:lnTo>
                    <a:pt x="91" y="16"/>
                  </a:lnTo>
                  <a:lnTo>
                    <a:pt x="93" y="10"/>
                  </a:lnTo>
                  <a:lnTo>
                    <a:pt x="99" y="4"/>
                  </a:lnTo>
                  <a:lnTo>
                    <a:pt x="105" y="2"/>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42" name="Freeform 11">
              <a:extLst>
                <a:ext uri="{FF2B5EF4-FFF2-40B4-BE49-F238E27FC236}">
                  <a16:creationId xmlns:a16="http://schemas.microsoft.com/office/drawing/2014/main" id="{0178B837-64DA-0B15-043C-51A500365554}"/>
                </a:ext>
              </a:extLst>
            </p:cNvPr>
            <p:cNvSpPr>
              <a:spLocks/>
            </p:cNvSpPr>
            <p:nvPr/>
          </p:nvSpPr>
          <p:spPr bwMode="auto">
            <a:xfrm>
              <a:off x="10623551" y="4260850"/>
              <a:ext cx="215900" cy="574675"/>
            </a:xfrm>
            <a:custGeom>
              <a:avLst/>
              <a:gdLst>
                <a:gd name="T0" fmla="*/ 23 w 136"/>
                <a:gd name="T1" fmla="*/ 0 h 362"/>
                <a:gd name="T2" fmla="*/ 29 w 136"/>
                <a:gd name="T3" fmla="*/ 2 h 362"/>
                <a:gd name="T4" fmla="*/ 35 w 136"/>
                <a:gd name="T5" fmla="*/ 4 h 362"/>
                <a:gd name="T6" fmla="*/ 41 w 136"/>
                <a:gd name="T7" fmla="*/ 10 h 362"/>
                <a:gd name="T8" fmla="*/ 43 w 136"/>
                <a:gd name="T9" fmla="*/ 16 h 362"/>
                <a:gd name="T10" fmla="*/ 134 w 136"/>
                <a:gd name="T11" fmla="*/ 335 h 362"/>
                <a:gd name="T12" fmla="*/ 136 w 136"/>
                <a:gd name="T13" fmla="*/ 341 h 362"/>
                <a:gd name="T14" fmla="*/ 134 w 136"/>
                <a:gd name="T15" fmla="*/ 348 h 362"/>
                <a:gd name="T16" fmla="*/ 130 w 136"/>
                <a:gd name="T17" fmla="*/ 354 h 362"/>
                <a:gd name="T18" fmla="*/ 126 w 136"/>
                <a:gd name="T19" fmla="*/ 358 h 362"/>
                <a:gd name="T20" fmla="*/ 118 w 136"/>
                <a:gd name="T21" fmla="*/ 362 h 362"/>
                <a:gd name="T22" fmla="*/ 112 w 136"/>
                <a:gd name="T23" fmla="*/ 362 h 362"/>
                <a:gd name="T24" fmla="*/ 105 w 136"/>
                <a:gd name="T25" fmla="*/ 362 h 362"/>
                <a:gd name="T26" fmla="*/ 99 w 136"/>
                <a:gd name="T27" fmla="*/ 358 h 362"/>
                <a:gd name="T28" fmla="*/ 93 w 136"/>
                <a:gd name="T29" fmla="*/ 352 h 362"/>
                <a:gd name="T30" fmla="*/ 91 w 136"/>
                <a:gd name="T31" fmla="*/ 347 h 362"/>
                <a:gd name="T32" fmla="*/ 0 w 136"/>
                <a:gd name="T33" fmla="*/ 29 h 362"/>
                <a:gd name="T34" fmla="*/ 0 w 136"/>
                <a:gd name="T35" fmla="*/ 22 h 362"/>
                <a:gd name="T36" fmla="*/ 0 w 136"/>
                <a:gd name="T37" fmla="*/ 16 h 362"/>
                <a:gd name="T38" fmla="*/ 4 w 136"/>
                <a:gd name="T39" fmla="*/ 8 h 362"/>
                <a:gd name="T40" fmla="*/ 10 w 136"/>
                <a:gd name="T41" fmla="*/ 4 h 362"/>
                <a:gd name="T42" fmla="*/ 15 w 136"/>
                <a:gd name="T43" fmla="*/ 0 h 362"/>
                <a:gd name="T44" fmla="*/ 23 w 136"/>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6" h="362">
                  <a:moveTo>
                    <a:pt x="23" y="0"/>
                  </a:moveTo>
                  <a:lnTo>
                    <a:pt x="29" y="2"/>
                  </a:lnTo>
                  <a:lnTo>
                    <a:pt x="35" y="4"/>
                  </a:lnTo>
                  <a:lnTo>
                    <a:pt x="41" y="10"/>
                  </a:lnTo>
                  <a:lnTo>
                    <a:pt x="43" y="16"/>
                  </a:lnTo>
                  <a:lnTo>
                    <a:pt x="134" y="335"/>
                  </a:lnTo>
                  <a:lnTo>
                    <a:pt x="136" y="341"/>
                  </a:lnTo>
                  <a:lnTo>
                    <a:pt x="134" y="348"/>
                  </a:lnTo>
                  <a:lnTo>
                    <a:pt x="130" y="354"/>
                  </a:lnTo>
                  <a:lnTo>
                    <a:pt x="126" y="358"/>
                  </a:lnTo>
                  <a:lnTo>
                    <a:pt x="118" y="362"/>
                  </a:lnTo>
                  <a:lnTo>
                    <a:pt x="112" y="362"/>
                  </a:lnTo>
                  <a:lnTo>
                    <a:pt x="105" y="362"/>
                  </a:lnTo>
                  <a:lnTo>
                    <a:pt x="99" y="358"/>
                  </a:lnTo>
                  <a:lnTo>
                    <a:pt x="93" y="352"/>
                  </a:lnTo>
                  <a:lnTo>
                    <a:pt x="91" y="347"/>
                  </a:lnTo>
                  <a:lnTo>
                    <a:pt x="0" y="29"/>
                  </a:lnTo>
                  <a:lnTo>
                    <a:pt x="0" y="22"/>
                  </a:lnTo>
                  <a:lnTo>
                    <a:pt x="0" y="16"/>
                  </a:lnTo>
                  <a:lnTo>
                    <a:pt x="4" y="8"/>
                  </a:lnTo>
                  <a:lnTo>
                    <a:pt x="10" y="4"/>
                  </a:lnTo>
                  <a:lnTo>
                    <a:pt x="15"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43" name="Freeform 12">
              <a:extLst>
                <a:ext uri="{FF2B5EF4-FFF2-40B4-BE49-F238E27FC236}">
                  <a16:creationId xmlns:a16="http://schemas.microsoft.com/office/drawing/2014/main" id="{EFC8919C-35DB-A5A4-40DC-12E9AB8B2AAE}"/>
                </a:ext>
              </a:extLst>
            </p:cNvPr>
            <p:cNvSpPr>
              <a:spLocks/>
            </p:cNvSpPr>
            <p:nvPr/>
          </p:nvSpPr>
          <p:spPr bwMode="auto">
            <a:xfrm>
              <a:off x="9036051" y="4260850"/>
              <a:ext cx="2308225" cy="74613"/>
            </a:xfrm>
            <a:custGeom>
              <a:avLst/>
              <a:gdLst>
                <a:gd name="T0" fmla="*/ 23 w 1454"/>
                <a:gd name="T1" fmla="*/ 0 h 47"/>
                <a:gd name="T2" fmla="*/ 1430 w 1454"/>
                <a:gd name="T3" fmla="*/ 0 h 47"/>
                <a:gd name="T4" fmla="*/ 1438 w 1454"/>
                <a:gd name="T5" fmla="*/ 2 h 47"/>
                <a:gd name="T6" fmla="*/ 1444 w 1454"/>
                <a:gd name="T7" fmla="*/ 4 h 47"/>
                <a:gd name="T8" fmla="*/ 1450 w 1454"/>
                <a:gd name="T9" fmla="*/ 10 h 47"/>
                <a:gd name="T10" fmla="*/ 1452 w 1454"/>
                <a:gd name="T11" fmla="*/ 16 h 47"/>
                <a:gd name="T12" fmla="*/ 1454 w 1454"/>
                <a:gd name="T13" fmla="*/ 24 h 47"/>
                <a:gd name="T14" fmla="*/ 1452 w 1454"/>
                <a:gd name="T15" fmla="*/ 31 h 47"/>
                <a:gd name="T16" fmla="*/ 1450 w 1454"/>
                <a:gd name="T17" fmla="*/ 37 h 47"/>
                <a:gd name="T18" fmla="*/ 1444 w 1454"/>
                <a:gd name="T19" fmla="*/ 41 h 47"/>
                <a:gd name="T20" fmla="*/ 1438 w 1454"/>
                <a:gd name="T21" fmla="*/ 45 h 47"/>
                <a:gd name="T22" fmla="*/ 1430 w 1454"/>
                <a:gd name="T23" fmla="*/ 47 h 47"/>
                <a:gd name="T24" fmla="*/ 23 w 1454"/>
                <a:gd name="T25" fmla="*/ 47 h 47"/>
                <a:gd name="T26" fmla="*/ 15 w 1454"/>
                <a:gd name="T27" fmla="*/ 45 h 47"/>
                <a:gd name="T28" fmla="*/ 9 w 1454"/>
                <a:gd name="T29" fmla="*/ 41 h 47"/>
                <a:gd name="T30" fmla="*/ 3 w 1454"/>
                <a:gd name="T31" fmla="*/ 37 h 47"/>
                <a:gd name="T32" fmla="*/ 0 w 1454"/>
                <a:gd name="T33" fmla="*/ 31 h 47"/>
                <a:gd name="T34" fmla="*/ 0 w 1454"/>
                <a:gd name="T35" fmla="*/ 24 h 47"/>
                <a:gd name="T36" fmla="*/ 0 w 1454"/>
                <a:gd name="T37" fmla="*/ 16 h 47"/>
                <a:gd name="T38" fmla="*/ 3 w 1454"/>
                <a:gd name="T39" fmla="*/ 10 h 47"/>
                <a:gd name="T40" fmla="*/ 9 w 1454"/>
                <a:gd name="T41" fmla="*/ 4 h 47"/>
                <a:gd name="T42" fmla="*/ 15 w 1454"/>
                <a:gd name="T43" fmla="*/ 2 h 47"/>
                <a:gd name="T44" fmla="*/ 23 w 1454"/>
                <a:gd name="T4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4" h="47">
                  <a:moveTo>
                    <a:pt x="23" y="0"/>
                  </a:moveTo>
                  <a:lnTo>
                    <a:pt x="1430" y="0"/>
                  </a:lnTo>
                  <a:lnTo>
                    <a:pt x="1438" y="2"/>
                  </a:lnTo>
                  <a:lnTo>
                    <a:pt x="1444" y="4"/>
                  </a:lnTo>
                  <a:lnTo>
                    <a:pt x="1450" y="10"/>
                  </a:lnTo>
                  <a:lnTo>
                    <a:pt x="1452" y="16"/>
                  </a:lnTo>
                  <a:lnTo>
                    <a:pt x="1454" y="24"/>
                  </a:lnTo>
                  <a:lnTo>
                    <a:pt x="1452" y="31"/>
                  </a:lnTo>
                  <a:lnTo>
                    <a:pt x="1450" y="37"/>
                  </a:lnTo>
                  <a:lnTo>
                    <a:pt x="1444" y="41"/>
                  </a:lnTo>
                  <a:lnTo>
                    <a:pt x="1438" y="45"/>
                  </a:lnTo>
                  <a:lnTo>
                    <a:pt x="1430" y="47"/>
                  </a:lnTo>
                  <a:lnTo>
                    <a:pt x="23" y="47"/>
                  </a:lnTo>
                  <a:lnTo>
                    <a:pt x="15" y="45"/>
                  </a:lnTo>
                  <a:lnTo>
                    <a:pt x="9" y="41"/>
                  </a:lnTo>
                  <a:lnTo>
                    <a:pt x="3" y="37"/>
                  </a:lnTo>
                  <a:lnTo>
                    <a:pt x="0" y="31"/>
                  </a:lnTo>
                  <a:lnTo>
                    <a:pt x="0" y="24"/>
                  </a:lnTo>
                  <a:lnTo>
                    <a:pt x="0" y="16"/>
                  </a:lnTo>
                  <a:lnTo>
                    <a:pt x="3" y="10"/>
                  </a:lnTo>
                  <a:lnTo>
                    <a:pt x="9" y="4"/>
                  </a:lnTo>
                  <a:lnTo>
                    <a:pt x="15"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sp>
        <p:nvSpPr>
          <p:cNvPr id="52" name="!!Text2">
            <a:extLst>
              <a:ext uri="{FF2B5EF4-FFF2-40B4-BE49-F238E27FC236}">
                <a16:creationId xmlns:a16="http://schemas.microsoft.com/office/drawing/2014/main" id="{369BA340-F26A-5AC9-AD3F-B43CDB6F59A2}"/>
              </a:ext>
            </a:extLst>
          </p:cNvPr>
          <p:cNvSpPr txBox="1"/>
          <p:nvPr/>
        </p:nvSpPr>
        <p:spPr>
          <a:xfrm>
            <a:off x="3791549" y="2953621"/>
            <a:ext cx="1354679" cy="486287"/>
          </a:xfrm>
          <a:prstGeom prst="rect">
            <a:avLst/>
          </a:prstGeom>
          <a:noFill/>
        </p:spPr>
        <p:txBody>
          <a:bodyPr wrap="square" rtlCol="0">
            <a:spAutoFit/>
          </a:bodyPr>
          <a:lstStyle>
            <a:defPPr>
              <a:defRPr lang="en-US"/>
            </a:defPPr>
            <a:lvl1pPr algn="ctr">
              <a:lnSpc>
                <a:spcPct val="80000"/>
              </a:lnSpc>
              <a:defRPr sz="1600" kern="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Analyse et conception</a:t>
            </a:r>
          </a:p>
        </p:txBody>
      </p:sp>
      <p:sp>
        <p:nvSpPr>
          <p:cNvPr id="62" name="Titre 3">
            <a:extLst>
              <a:ext uri="{FF2B5EF4-FFF2-40B4-BE49-F238E27FC236}">
                <a16:creationId xmlns:a16="http://schemas.microsoft.com/office/drawing/2014/main" id="{C893D715-2222-D749-012D-252481242D26}"/>
              </a:ext>
            </a:extLst>
          </p:cNvPr>
          <p:cNvSpPr>
            <a:spLocks noGrp="1"/>
          </p:cNvSpPr>
          <p:nvPr>
            <p:ph type="title"/>
          </p:nvPr>
        </p:nvSpPr>
        <p:spPr>
          <a:xfrm>
            <a:off x="609600" y="278894"/>
            <a:ext cx="11080376" cy="592882"/>
          </a:xfrm>
        </p:spPr>
        <p:txBody>
          <a:bodyPr>
            <a:normAutofit/>
          </a:bodyPr>
          <a:lstStyle/>
          <a:p>
            <a:r>
              <a:rPr lang="fr-FR" sz="3200" b="1" dirty="0">
                <a:solidFill>
                  <a:schemeClr val="bg1"/>
                </a:solidFill>
                <a:latin typeface="Arial Black" panose="020B0A04020102020204" pitchFamily="34" charset="0"/>
                <a:cs typeface="Calibri" panose="020F0502020204030204" pitchFamily="34" charset="0"/>
              </a:rPr>
              <a:t>PLAN </a:t>
            </a:r>
          </a:p>
        </p:txBody>
      </p:sp>
      <p:grpSp>
        <p:nvGrpSpPr>
          <p:cNvPr id="66" name="Groupe 65">
            <a:extLst>
              <a:ext uri="{FF2B5EF4-FFF2-40B4-BE49-F238E27FC236}">
                <a16:creationId xmlns:a16="http://schemas.microsoft.com/office/drawing/2014/main" id="{428046E5-C67E-77B5-6E24-1150BAC917D5}"/>
              </a:ext>
            </a:extLst>
          </p:cNvPr>
          <p:cNvGrpSpPr/>
          <p:nvPr/>
        </p:nvGrpSpPr>
        <p:grpSpPr>
          <a:xfrm>
            <a:off x="1693149" y="3432678"/>
            <a:ext cx="2063660" cy="2395085"/>
            <a:chOff x="1693149" y="3432678"/>
            <a:chExt cx="2063660" cy="2395085"/>
          </a:xfrm>
        </p:grpSpPr>
        <p:sp>
          <p:nvSpPr>
            <p:cNvPr id="67" name="Freeform 84">
              <a:extLst>
                <a:ext uri="{FF2B5EF4-FFF2-40B4-BE49-F238E27FC236}">
                  <a16:creationId xmlns:a16="http://schemas.microsoft.com/office/drawing/2014/main" id="{755E5A95-BFDA-77DE-77BE-B4B9C0E1803A}"/>
                </a:ext>
              </a:extLst>
            </p:cNvPr>
            <p:cNvSpPr>
              <a:spLocks/>
            </p:cNvSpPr>
            <p:nvPr/>
          </p:nvSpPr>
          <p:spPr bwMode="auto">
            <a:xfrm>
              <a:off x="1693149" y="3872593"/>
              <a:ext cx="1735624" cy="1955170"/>
            </a:xfrm>
            <a:custGeom>
              <a:avLst/>
              <a:gdLst>
                <a:gd name="T0" fmla="*/ 1015 w 2007"/>
                <a:gd name="T1" fmla="*/ 0 h 2262"/>
                <a:gd name="T2" fmla="*/ 1045 w 2007"/>
                <a:gd name="T3" fmla="*/ 5 h 2262"/>
                <a:gd name="T4" fmla="*/ 1071 w 2007"/>
                <a:gd name="T5" fmla="*/ 16 h 2262"/>
                <a:gd name="T6" fmla="*/ 1931 w 2007"/>
                <a:gd name="T7" fmla="*/ 508 h 2262"/>
                <a:gd name="T8" fmla="*/ 1954 w 2007"/>
                <a:gd name="T9" fmla="*/ 526 h 2262"/>
                <a:gd name="T10" fmla="*/ 1973 w 2007"/>
                <a:gd name="T11" fmla="*/ 549 h 2262"/>
                <a:gd name="T12" fmla="*/ 1989 w 2007"/>
                <a:gd name="T13" fmla="*/ 575 h 2262"/>
                <a:gd name="T14" fmla="*/ 2000 w 2007"/>
                <a:gd name="T15" fmla="*/ 605 h 2262"/>
                <a:gd name="T16" fmla="*/ 2003 w 2007"/>
                <a:gd name="T17" fmla="*/ 632 h 2262"/>
                <a:gd name="T18" fmla="*/ 2007 w 2007"/>
                <a:gd name="T19" fmla="*/ 1623 h 2262"/>
                <a:gd name="T20" fmla="*/ 2003 w 2007"/>
                <a:gd name="T21" fmla="*/ 1652 h 2262"/>
                <a:gd name="T22" fmla="*/ 1993 w 2007"/>
                <a:gd name="T23" fmla="*/ 1680 h 2262"/>
                <a:gd name="T24" fmla="*/ 1977 w 2007"/>
                <a:gd name="T25" fmla="*/ 1706 h 2262"/>
                <a:gd name="T26" fmla="*/ 1957 w 2007"/>
                <a:gd name="T27" fmla="*/ 1730 h 2262"/>
                <a:gd name="T28" fmla="*/ 1934 w 2007"/>
                <a:gd name="T29" fmla="*/ 1747 h 2262"/>
                <a:gd name="T30" fmla="*/ 1077 w 2007"/>
                <a:gd name="T31" fmla="*/ 2245 h 2262"/>
                <a:gd name="T32" fmla="*/ 1052 w 2007"/>
                <a:gd name="T33" fmla="*/ 2257 h 2262"/>
                <a:gd name="T34" fmla="*/ 1022 w 2007"/>
                <a:gd name="T35" fmla="*/ 2262 h 2262"/>
                <a:gd name="T36" fmla="*/ 990 w 2007"/>
                <a:gd name="T37" fmla="*/ 2262 h 2262"/>
                <a:gd name="T38" fmla="*/ 960 w 2007"/>
                <a:gd name="T39" fmla="*/ 2257 h 2262"/>
                <a:gd name="T40" fmla="*/ 933 w 2007"/>
                <a:gd name="T41" fmla="*/ 2246 h 2262"/>
                <a:gd name="T42" fmla="*/ 74 w 2007"/>
                <a:gd name="T43" fmla="*/ 1753 h 2262"/>
                <a:gd name="T44" fmla="*/ 51 w 2007"/>
                <a:gd name="T45" fmla="*/ 1735 h 2262"/>
                <a:gd name="T46" fmla="*/ 32 w 2007"/>
                <a:gd name="T47" fmla="*/ 1712 h 2262"/>
                <a:gd name="T48" fmla="*/ 16 w 2007"/>
                <a:gd name="T49" fmla="*/ 1685 h 2262"/>
                <a:gd name="T50" fmla="*/ 7 w 2007"/>
                <a:gd name="T51" fmla="*/ 1657 h 2262"/>
                <a:gd name="T52" fmla="*/ 1 w 2007"/>
                <a:gd name="T53" fmla="*/ 1629 h 2262"/>
                <a:gd name="T54" fmla="*/ 0 w 2007"/>
                <a:gd name="T55" fmla="*/ 637 h 2262"/>
                <a:gd name="T56" fmla="*/ 3 w 2007"/>
                <a:gd name="T57" fmla="*/ 611 h 2262"/>
                <a:gd name="T58" fmla="*/ 14 w 2007"/>
                <a:gd name="T59" fmla="*/ 581 h 2262"/>
                <a:gd name="T60" fmla="*/ 28 w 2007"/>
                <a:gd name="T61" fmla="*/ 554 h 2262"/>
                <a:gd name="T62" fmla="*/ 47 w 2007"/>
                <a:gd name="T63" fmla="*/ 531 h 2262"/>
                <a:gd name="T64" fmla="*/ 70 w 2007"/>
                <a:gd name="T65" fmla="*/ 513 h 2262"/>
                <a:gd name="T66" fmla="*/ 928 w 2007"/>
                <a:gd name="T67" fmla="*/ 16 h 2262"/>
                <a:gd name="T68" fmla="*/ 954 w 2007"/>
                <a:gd name="T69" fmla="*/ 5 h 2262"/>
                <a:gd name="T70" fmla="*/ 985 w 2007"/>
                <a:gd name="T71" fmla="*/ 0 h 2262"/>
                <a:gd name="T72" fmla="*/ 1015 w 2007"/>
                <a:gd name="T73" fmla="*/ 0 h 2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7" h="2262">
                  <a:moveTo>
                    <a:pt x="1015" y="0"/>
                  </a:moveTo>
                  <a:lnTo>
                    <a:pt x="1045" y="5"/>
                  </a:lnTo>
                  <a:lnTo>
                    <a:pt x="1071" y="16"/>
                  </a:lnTo>
                  <a:lnTo>
                    <a:pt x="1931" y="508"/>
                  </a:lnTo>
                  <a:lnTo>
                    <a:pt x="1954" y="526"/>
                  </a:lnTo>
                  <a:lnTo>
                    <a:pt x="1973" y="549"/>
                  </a:lnTo>
                  <a:lnTo>
                    <a:pt x="1989" y="575"/>
                  </a:lnTo>
                  <a:lnTo>
                    <a:pt x="2000" y="605"/>
                  </a:lnTo>
                  <a:lnTo>
                    <a:pt x="2003" y="632"/>
                  </a:lnTo>
                  <a:lnTo>
                    <a:pt x="2007" y="1623"/>
                  </a:lnTo>
                  <a:lnTo>
                    <a:pt x="2003" y="1652"/>
                  </a:lnTo>
                  <a:lnTo>
                    <a:pt x="1993" y="1680"/>
                  </a:lnTo>
                  <a:lnTo>
                    <a:pt x="1977" y="1706"/>
                  </a:lnTo>
                  <a:lnTo>
                    <a:pt x="1957" y="1730"/>
                  </a:lnTo>
                  <a:lnTo>
                    <a:pt x="1934" y="1747"/>
                  </a:lnTo>
                  <a:lnTo>
                    <a:pt x="1077" y="2245"/>
                  </a:lnTo>
                  <a:lnTo>
                    <a:pt x="1052" y="2257"/>
                  </a:lnTo>
                  <a:lnTo>
                    <a:pt x="1022" y="2262"/>
                  </a:lnTo>
                  <a:lnTo>
                    <a:pt x="990" y="2262"/>
                  </a:lnTo>
                  <a:lnTo>
                    <a:pt x="960" y="2257"/>
                  </a:lnTo>
                  <a:lnTo>
                    <a:pt x="933" y="2246"/>
                  </a:lnTo>
                  <a:lnTo>
                    <a:pt x="74" y="1753"/>
                  </a:lnTo>
                  <a:lnTo>
                    <a:pt x="51" y="1735"/>
                  </a:lnTo>
                  <a:lnTo>
                    <a:pt x="32" y="1712"/>
                  </a:lnTo>
                  <a:lnTo>
                    <a:pt x="16" y="1685"/>
                  </a:lnTo>
                  <a:lnTo>
                    <a:pt x="7" y="1657"/>
                  </a:lnTo>
                  <a:lnTo>
                    <a:pt x="1" y="1629"/>
                  </a:lnTo>
                  <a:lnTo>
                    <a:pt x="0" y="637"/>
                  </a:lnTo>
                  <a:lnTo>
                    <a:pt x="3" y="611"/>
                  </a:lnTo>
                  <a:lnTo>
                    <a:pt x="14" y="581"/>
                  </a:lnTo>
                  <a:lnTo>
                    <a:pt x="28" y="554"/>
                  </a:lnTo>
                  <a:lnTo>
                    <a:pt x="47" y="531"/>
                  </a:lnTo>
                  <a:lnTo>
                    <a:pt x="70" y="513"/>
                  </a:lnTo>
                  <a:lnTo>
                    <a:pt x="928" y="16"/>
                  </a:lnTo>
                  <a:lnTo>
                    <a:pt x="954" y="5"/>
                  </a:lnTo>
                  <a:lnTo>
                    <a:pt x="985" y="0"/>
                  </a:lnTo>
                  <a:lnTo>
                    <a:pt x="1015"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68" name="Groupe 67">
              <a:extLst>
                <a:ext uri="{FF2B5EF4-FFF2-40B4-BE49-F238E27FC236}">
                  <a16:creationId xmlns:a16="http://schemas.microsoft.com/office/drawing/2014/main" id="{5A77DA0B-5744-46FF-870B-7093C6EE622C}"/>
                </a:ext>
              </a:extLst>
            </p:cNvPr>
            <p:cNvGrpSpPr/>
            <p:nvPr/>
          </p:nvGrpSpPr>
          <p:grpSpPr>
            <a:xfrm>
              <a:off x="1894989" y="3432678"/>
              <a:ext cx="1861820" cy="2098652"/>
              <a:chOff x="1894989" y="3432678"/>
              <a:chExt cx="1861820" cy="2098652"/>
            </a:xfrm>
          </p:grpSpPr>
          <p:sp>
            <p:nvSpPr>
              <p:cNvPr id="69" name="!!Shape3">
                <a:extLst>
                  <a:ext uri="{FF2B5EF4-FFF2-40B4-BE49-F238E27FC236}">
                    <a16:creationId xmlns:a16="http://schemas.microsoft.com/office/drawing/2014/main" id="{FB56A8B7-2193-0583-F22C-96EABD9E5AF2}"/>
                  </a:ext>
                </a:extLst>
              </p:cNvPr>
              <p:cNvSpPr>
                <a:spLocks/>
              </p:cNvSpPr>
              <p:nvPr/>
            </p:nvSpPr>
            <p:spPr bwMode="auto">
              <a:xfrm>
                <a:off x="1894989" y="3432678"/>
                <a:ext cx="1861820" cy="2098652"/>
              </a:xfrm>
              <a:custGeom>
                <a:avLst/>
                <a:gdLst>
                  <a:gd name="T0" fmla="*/ 1091 w 2154"/>
                  <a:gd name="T1" fmla="*/ 0 h 2429"/>
                  <a:gd name="T2" fmla="*/ 1123 w 2154"/>
                  <a:gd name="T3" fmla="*/ 5 h 2429"/>
                  <a:gd name="T4" fmla="*/ 1151 w 2154"/>
                  <a:gd name="T5" fmla="*/ 18 h 2429"/>
                  <a:gd name="T6" fmla="*/ 2074 w 2154"/>
                  <a:gd name="T7" fmla="*/ 545 h 2429"/>
                  <a:gd name="T8" fmla="*/ 2099 w 2154"/>
                  <a:gd name="T9" fmla="*/ 565 h 2429"/>
                  <a:gd name="T10" fmla="*/ 2118 w 2154"/>
                  <a:gd name="T11" fmla="*/ 589 h 2429"/>
                  <a:gd name="T12" fmla="*/ 2136 w 2154"/>
                  <a:gd name="T13" fmla="*/ 618 h 2429"/>
                  <a:gd name="T14" fmla="*/ 2147 w 2154"/>
                  <a:gd name="T15" fmla="*/ 649 h 2429"/>
                  <a:gd name="T16" fmla="*/ 2150 w 2154"/>
                  <a:gd name="T17" fmla="*/ 680 h 2429"/>
                  <a:gd name="T18" fmla="*/ 2154 w 2154"/>
                  <a:gd name="T19" fmla="*/ 1742 h 2429"/>
                  <a:gd name="T20" fmla="*/ 2150 w 2154"/>
                  <a:gd name="T21" fmla="*/ 1772 h 2429"/>
                  <a:gd name="T22" fmla="*/ 2140 w 2154"/>
                  <a:gd name="T23" fmla="*/ 1804 h 2429"/>
                  <a:gd name="T24" fmla="*/ 2122 w 2154"/>
                  <a:gd name="T25" fmla="*/ 1832 h 2429"/>
                  <a:gd name="T26" fmla="*/ 2101 w 2154"/>
                  <a:gd name="T27" fmla="*/ 1857 h 2429"/>
                  <a:gd name="T28" fmla="*/ 2078 w 2154"/>
                  <a:gd name="T29" fmla="*/ 1876 h 2429"/>
                  <a:gd name="T30" fmla="*/ 1157 w 2154"/>
                  <a:gd name="T31" fmla="*/ 2411 h 2429"/>
                  <a:gd name="T32" fmla="*/ 1130 w 2154"/>
                  <a:gd name="T33" fmla="*/ 2421 h 2429"/>
                  <a:gd name="T34" fmla="*/ 1096 w 2154"/>
                  <a:gd name="T35" fmla="*/ 2429 h 2429"/>
                  <a:gd name="T36" fmla="*/ 1064 w 2154"/>
                  <a:gd name="T37" fmla="*/ 2429 h 2429"/>
                  <a:gd name="T38" fmla="*/ 1031 w 2154"/>
                  <a:gd name="T39" fmla="*/ 2421 h 2429"/>
                  <a:gd name="T40" fmla="*/ 1002 w 2154"/>
                  <a:gd name="T41" fmla="*/ 2411 h 2429"/>
                  <a:gd name="T42" fmla="*/ 79 w 2154"/>
                  <a:gd name="T43" fmla="*/ 1882 h 2429"/>
                  <a:gd name="T44" fmla="*/ 56 w 2154"/>
                  <a:gd name="T45" fmla="*/ 1862 h 2429"/>
                  <a:gd name="T46" fmla="*/ 35 w 2154"/>
                  <a:gd name="T47" fmla="*/ 1837 h 2429"/>
                  <a:gd name="T48" fmla="*/ 17 w 2154"/>
                  <a:gd name="T49" fmla="*/ 1809 h 2429"/>
                  <a:gd name="T50" fmla="*/ 7 w 2154"/>
                  <a:gd name="T51" fmla="*/ 1779 h 2429"/>
                  <a:gd name="T52" fmla="*/ 3 w 2154"/>
                  <a:gd name="T53" fmla="*/ 1749 h 2429"/>
                  <a:gd name="T54" fmla="*/ 0 w 2154"/>
                  <a:gd name="T55" fmla="*/ 685 h 2429"/>
                  <a:gd name="T56" fmla="*/ 3 w 2154"/>
                  <a:gd name="T57" fmla="*/ 655 h 2429"/>
                  <a:gd name="T58" fmla="*/ 14 w 2154"/>
                  <a:gd name="T59" fmla="*/ 625 h 2429"/>
                  <a:gd name="T60" fmla="*/ 32 w 2154"/>
                  <a:gd name="T61" fmla="*/ 595 h 2429"/>
                  <a:gd name="T62" fmla="*/ 53 w 2154"/>
                  <a:gd name="T63" fmla="*/ 570 h 2429"/>
                  <a:gd name="T64" fmla="*/ 76 w 2154"/>
                  <a:gd name="T65" fmla="*/ 552 h 2429"/>
                  <a:gd name="T66" fmla="*/ 997 w 2154"/>
                  <a:gd name="T67" fmla="*/ 18 h 2429"/>
                  <a:gd name="T68" fmla="*/ 1025 w 2154"/>
                  <a:gd name="T69" fmla="*/ 5 h 2429"/>
                  <a:gd name="T70" fmla="*/ 1057 w 2154"/>
                  <a:gd name="T71" fmla="*/ 0 h 2429"/>
                  <a:gd name="T72" fmla="*/ 1091 w 2154"/>
                  <a:gd name="T73" fmla="*/ 0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9">
                    <a:moveTo>
                      <a:pt x="1091" y="0"/>
                    </a:moveTo>
                    <a:lnTo>
                      <a:pt x="1123" y="5"/>
                    </a:lnTo>
                    <a:lnTo>
                      <a:pt x="1151" y="18"/>
                    </a:lnTo>
                    <a:lnTo>
                      <a:pt x="2074" y="545"/>
                    </a:lnTo>
                    <a:lnTo>
                      <a:pt x="2099" y="565"/>
                    </a:lnTo>
                    <a:lnTo>
                      <a:pt x="2118" y="589"/>
                    </a:lnTo>
                    <a:lnTo>
                      <a:pt x="2136" y="618"/>
                    </a:lnTo>
                    <a:lnTo>
                      <a:pt x="2147" y="649"/>
                    </a:lnTo>
                    <a:lnTo>
                      <a:pt x="2150" y="680"/>
                    </a:lnTo>
                    <a:lnTo>
                      <a:pt x="2154" y="1742"/>
                    </a:lnTo>
                    <a:lnTo>
                      <a:pt x="2150" y="1772"/>
                    </a:lnTo>
                    <a:lnTo>
                      <a:pt x="2140" y="1804"/>
                    </a:lnTo>
                    <a:lnTo>
                      <a:pt x="2122" y="1832"/>
                    </a:lnTo>
                    <a:lnTo>
                      <a:pt x="2101" y="1857"/>
                    </a:lnTo>
                    <a:lnTo>
                      <a:pt x="2078" y="1876"/>
                    </a:lnTo>
                    <a:lnTo>
                      <a:pt x="1157" y="2411"/>
                    </a:lnTo>
                    <a:lnTo>
                      <a:pt x="1130" y="2421"/>
                    </a:lnTo>
                    <a:lnTo>
                      <a:pt x="1096" y="2429"/>
                    </a:lnTo>
                    <a:lnTo>
                      <a:pt x="1064" y="2429"/>
                    </a:lnTo>
                    <a:lnTo>
                      <a:pt x="1031" y="2421"/>
                    </a:lnTo>
                    <a:lnTo>
                      <a:pt x="1002" y="2411"/>
                    </a:lnTo>
                    <a:lnTo>
                      <a:pt x="79" y="1882"/>
                    </a:lnTo>
                    <a:lnTo>
                      <a:pt x="56" y="1862"/>
                    </a:lnTo>
                    <a:lnTo>
                      <a:pt x="35" y="1837"/>
                    </a:lnTo>
                    <a:lnTo>
                      <a:pt x="17" y="1809"/>
                    </a:lnTo>
                    <a:lnTo>
                      <a:pt x="7" y="1779"/>
                    </a:lnTo>
                    <a:lnTo>
                      <a:pt x="3" y="1749"/>
                    </a:lnTo>
                    <a:lnTo>
                      <a:pt x="0" y="685"/>
                    </a:lnTo>
                    <a:lnTo>
                      <a:pt x="3" y="655"/>
                    </a:lnTo>
                    <a:lnTo>
                      <a:pt x="14" y="625"/>
                    </a:lnTo>
                    <a:lnTo>
                      <a:pt x="32" y="595"/>
                    </a:lnTo>
                    <a:lnTo>
                      <a:pt x="53" y="570"/>
                    </a:lnTo>
                    <a:lnTo>
                      <a:pt x="76" y="552"/>
                    </a:lnTo>
                    <a:lnTo>
                      <a:pt x="997" y="18"/>
                    </a:lnTo>
                    <a:lnTo>
                      <a:pt x="1025" y="5"/>
                    </a:lnTo>
                    <a:lnTo>
                      <a:pt x="1057" y="0"/>
                    </a:lnTo>
                    <a:lnTo>
                      <a:pt x="1091"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70" name="Groupe 69">
                <a:extLst>
                  <a:ext uri="{FF2B5EF4-FFF2-40B4-BE49-F238E27FC236}">
                    <a16:creationId xmlns:a16="http://schemas.microsoft.com/office/drawing/2014/main" id="{948D88A3-1460-B994-607A-D8249FE64A43}"/>
                  </a:ext>
                </a:extLst>
              </p:cNvPr>
              <p:cNvGrpSpPr/>
              <p:nvPr/>
            </p:nvGrpSpPr>
            <p:grpSpPr>
              <a:xfrm>
                <a:off x="2382306" y="3922346"/>
                <a:ext cx="955254" cy="1106854"/>
                <a:chOff x="2382306" y="3922346"/>
                <a:chExt cx="955254" cy="1106854"/>
              </a:xfrm>
            </p:grpSpPr>
            <p:sp>
              <p:nvSpPr>
                <p:cNvPr id="71" name="Freeform 16">
                  <a:extLst>
                    <a:ext uri="{FF2B5EF4-FFF2-40B4-BE49-F238E27FC236}">
                      <a16:creationId xmlns:a16="http://schemas.microsoft.com/office/drawing/2014/main" id="{FABBE258-38BD-4AC6-ADBD-F2C72E99E79E}"/>
                    </a:ext>
                  </a:extLst>
                </p:cNvPr>
                <p:cNvSpPr>
                  <a:spLocks/>
                </p:cNvSpPr>
                <p:nvPr/>
              </p:nvSpPr>
              <p:spPr bwMode="auto">
                <a:xfrm>
                  <a:off x="2382306" y="3922346"/>
                  <a:ext cx="955254" cy="1106854"/>
                </a:xfrm>
                <a:custGeom>
                  <a:avLst/>
                  <a:gdLst>
                    <a:gd name="T0" fmla="*/ 530 w 1063"/>
                    <a:gd name="T1" fmla="*/ 0 h 1197"/>
                    <a:gd name="T2" fmla="*/ 551 w 1063"/>
                    <a:gd name="T3" fmla="*/ 2 h 1197"/>
                    <a:gd name="T4" fmla="*/ 569 w 1063"/>
                    <a:gd name="T5" fmla="*/ 9 h 1197"/>
                    <a:gd name="T6" fmla="*/ 1022 w 1063"/>
                    <a:gd name="T7" fmla="*/ 269 h 1197"/>
                    <a:gd name="T8" fmla="*/ 1038 w 1063"/>
                    <a:gd name="T9" fmla="*/ 281 h 1197"/>
                    <a:gd name="T10" fmla="*/ 1051 w 1063"/>
                    <a:gd name="T11" fmla="*/ 297 h 1197"/>
                    <a:gd name="T12" fmla="*/ 1058 w 1063"/>
                    <a:gd name="T13" fmla="*/ 317 h 1197"/>
                    <a:gd name="T14" fmla="*/ 1061 w 1063"/>
                    <a:gd name="T15" fmla="*/ 334 h 1197"/>
                    <a:gd name="T16" fmla="*/ 1063 w 1063"/>
                    <a:gd name="T17" fmla="*/ 858 h 1197"/>
                    <a:gd name="T18" fmla="*/ 1060 w 1063"/>
                    <a:gd name="T19" fmla="*/ 878 h 1197"/>
                    <a:gd name="T20" fmla="*/ 1053 w 1063"/>
                    <a:gd name="T21" fmla="*/ 896 h 1197"/>
                    <a:gd name="T22" fmla="*/ 1040 w 1063"/>
                    <a:gd name="T23" fmla="*/ 913 h 1197"/>
                    <a:gd name="T24" fmla="*/ 1024 w 1063"/>
                    <a:gd name="T25" fmla="*/ 924 h 1197"/>
                    <a:gd name="T26" fmla="*/ 571 w 1063"/>
                    <a:gd name="T27" fmla="*/ 1188 h 1197"/>
                    <a:gd name="T28" fmla="*/ 553 w 1063"/>
                    <a:gd name="T29" fmla="*/ 1195 h 1197"/>
                    <a:gd name="T30" fmla="*/ 534 w 1063"/>
                    <a:gd name="T31" fmla="*/ 1197 h 1197"/>
                    <a:gd name="T32" fmla="*/ 514 w 1063"/>
                    <a:gd name="T33" fmla="*/ 1195 h 1197"/>
                    <a:gd name="T34" fmla="*/ 496 w 1063"/>
                    <a:gd name="T35" fmla="*/ 1188 h 1197"/>
                    <a:gd name="T36" fmla="*/ 41 w 1063"/>
                    <a:gd name="T37" fmla="*/ 927 h 1197"/>
                    <a:gd name="T38" fmla="*/ 25 w 1063"/>
                    <a:gd name="T39" fmla="*/ 915 h 1197"/>
                    <a:gd name="T40" fmla="*/ 15 w 1063"/>
                    <a:gd name="T41" fmla="*/ 899 h 1197"/>
                    <a:gd name="T42" fmla="*/ 6 w 1063"/>
                    <a:gd name="T43" fmla="*/ 880 h 1197"/>
                    <a:gd name="T44" fmla="*/ 2 w 1063"/>
                    <a:gd name="T45" fmla="*/ 862 h 1197"/>
                    <a:gd name="T46" fmla="*/ 0 w 1063"/>
                    <a:gd name="T47" fmla="*/ 338 h 1197"/>
                    <a:gd name="T48" fmla="*/ 4 w 1063"/>
                    <a:gd name="T49" fmla="*/ 319 h 1197"/>
                    <a:gd name="T50" fmla="*/ 13 w 1063"/>
                    <a:gd name="T51" fmla="*/ 301 h 1197"/>
                    <a:gd name="T52" fmla="*/ 23 w 1063"/>
                    <a:gd name="T53" fmla="*/ 283 h 1197"/>
                    <a:gd name="T54" fmla="*/ 39 w 1063"/>
                    <a:gd name="T55" fmla="*/ 273 h 1197"/>
                    <a:gd name="T56" fmla="*/ 493 w 1063"/>
                    <a:gd name="T57" fmla="*/ 9 h 1197"/>
                    <a:gd name="T58" fmla="*/ 511 w 1063"/>
                    <a:gd name="T59" fmla="*/ 2 h 1197"/>
                    <a:gd name="T60" fmla="*/ 530 w 1063"/>
                    <a:gd name="T61" fmla="*/ 0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3" h="1197">
                      <a:moveTo>
                        <a:pt x="530" y="0"/>
                      </a:moveTo>
                      <a:lnTo>
                        <a:pt x="551" y="2"/>
                      </a:lnTo>
                      <a:lnTo>
                        <a:pt x="569" y="9"/>
                      </a:lnTo>
                      <a:lnTo>
                        <a:pt x="1022" y="269"/>
                      </a:lnTo>
                      <a:lnTo>
                        <a:pt x="1038" y="281"/>
                      </a:lnTo>
                      <a:lnTo>
                        <a:pt x="1051" y="297"/>
                      </a:lnTo>
                      <a:lnTo>
                        <a:pt x="1058" y="317"/>
                      </a:lnTo>
                      <a:lnTo>
                        <a:pt x="1061" y="334"/>
                      </a:lnTo>
                      <a:lnTo>
                        <a:pt x="1063" y="858"/>
                      </a:lnTo>
                      <a:lnTo>
                        <a:pt x="1060" y="878"/>
                      </a:lnTo>
                      <a:lnTo>
                        <a:pt x="1053" y="896"/>
                      </a:lnTo>
                      <a:lnTo>
                        <a:pt x="1040" y="913"/>
                      </a:lnTo>
                      <a:lnTo>
                        <a:pt x="1024" y="924"/>
                      </a:lnTo>
                      <a:lnTo>
                        <a:pt x="571" y="1188"/>
                      </a:lnTo>
                      <a:lnTo>
                        <a:pt x="553" y="1195"/>
                      </a:lnTo>
                      <a:lnTo>
                        <a:pt x="534" y="1197"/>
                      </a:lnTo>
                      <a:lnTo>
                        <a:pt x="514" y="1195"/>
                      </a:lnTo>
                      <a:lnTo>
                        <a:pt x="496" y="1188"/>
                      </a:lnTo>
                      <a:lnTo>
                        <a:pt x="41" y="927"/>
                      </a:lnTo>
                      <a:lnTo>
                        <a:pt x="25" y="915"/>
                      </a:lnTo>
                      <a:lnTo>
                        <a:pt x="15" y="899"/>
                      </a:lnTo>
                      <a:lnTo>
                        <a:pt x="6" y="880"/>
                      </a:lnTo>
                      <a:lnTo>
                        <a:pt x="2" y="862"/>
                      </a:lnTo>
                      <a:lnTo>
                        <a:pt x="0" y="338"/>
                      </a:lnTo>
                      <a:lnTo>
                        <a:pt x="4" y="319"/>
                      </a:lnTo>
                      <a:lnTo>
                        <a:pt x="13" y="301"/>
                      </a:lnTo>
                      <a:lnTo>
                        <a:pt x="23" y="283"/>
                      </a:lnTo>
                      <a:lnTo>
                        <a:pt x="39" y="273"/>
                      </a:lnTo>
                      <a:lnTo>
                        <a:pt x="493" y="9"/>
                      </a:lnTo>
                      <a:lnTo>
                        <a:pt x="511" y="2"/>
                      </a:lnTo>
                      <a:lnTo>
                        <a:pt x="530"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72" name="TextBox 30">
                  <a:extLst>
                    <a:ext uri="{FF2B5EF4-FFF2-40B4-BE49-F238E27FC236}">
                      <a16:creationId xmlns:a16="http://schemas.microsoft.com/office/drawing/2014/main" id="{E33CBDB7-4D08-1998-5596-07E8A4B0D6CF}"/>
                    </a:ext>
                  </a:extLst>
                </p:cNvPr>
                <p:cNvSpPr txBox="1"/>
                <p:nvPr/>
              </p:nvSpPr>
              <p:spPr>
                <a:xfrm>
                  <a:off x="2464643" y="4152607"/>
                  <a:ext cx="774572"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03</a:t>
                  </a:r>
                </a:p>
              </p:txBody>
            </p:sp>
          </p:grpSp>
        </p:grpSp>
      </p:grpSp>
      <p:grpSp>
        <p:nvGrpSpPr>
          <p:cNvPr id="73" name="Groupe 72">
            <a:extLst>
              <a:ext uri="{FF2B5EF4-FFF2-40B4-BE49-F238E27FC236}">
                <a16:creationId xmlns:a16="http://schemas.microsoft.com/office/drawing/2014/main" id="{4988ACE4-1D42-4F56-044A-008F60068122}"/>
              </a:ext>
            </a:extLst>
          </p:cNvPr>
          <p:cNvGrpSpPr/>
          <p:nvPr/>
        </p:nvGrpSpPr>
        <p:grpSpPr>
          <a:xfrm>
            <a:off x="3824228" y="3940014"/>
            <a:ext cx="2130189" cy="2189451"/>
            <a:chOff x="3824228" y="3940014"/>
            <a:chExt cx="2130189" cy="2189451"/>
          </a:xfrm>
        </p:grpSpPr>
        <p:sp>
          <p:nvSpPr>
            <p:cNvPr id="74" name="Freeform 83">
              <a:extLst>
                <a:ext uri="{FF2B5EF4-FFF2-40B4-BE49-F238E27FC236}">
                  <a16:creationId xmlns:a16="http://schemas.microsoft.com/office/drawing/2014/main" id="{EB8EB960-1DDE-1C1C-5173-727F804921B3}"/>
                </a:ext>
              </a:extLst>
            </p:cNvPr>
            <p:cNvSpPr>
              <a:spLocks/>
            </p:cNvSpPr>
            <p:nvPr/>
          </p:nvSpPr>
          <p:spPr bwMode="auto">
            <a:xfrm>
              <a:off x="4201506" y="3940014"/>
              <a:ext cx="1752911" cy="1975914"/>
            </a:xfrm>
            <a:custGeom>
              <a:avLst/>
              <a:gdLst>
                <a:gd name="T0" fmla="*/ 1026 w 2029"/>
                <a:gd name="T1" fmla="*/ 0 h 2285"/>
                <a:gd name="T2" fmla="*/ 1056 w 2029"/>
                <a:gd name="T3" fmla="*/ 5 h 2285"/>
                <a:gd name="T4" fmla="*/ 1083 w 2029"/>
                <a:gd name="T5" fmla="*/ 16 h 2285"/>
                <a:gd name="T6" fmla="*/ 1952 w 2029"/>
                <a:gd name="T7" fmla="*/ 513 h 2285"/>
                <a:gd name="T8" fmla="*/ 1975 w 2029"/>
                <a:gd name="T9" fmla="*/ 531 h 2285"/>
                <a:gd name="T10" fmla="*/ 1995 w 2029"/>
                <a:gd name="T11" fmla="*/ 554 h 2285"/>
                <a:gd name="T12" fmla="*/ 2011 w 2029"/>
                <a:gd name="T13" fmla="*/ 582 h 2285"/>
                <a:gd name="T14" fmla="*/ 2021 w 2029"/>
                <a:gd name="T15" fmla="*/ 610 h 2285"/>
                <a:gd name="T16" fmla="*/ 2025 w 2029"/>
                <a:gd name="T17" fmla="*/ 639 h 2285"/>
                <a:gd name="T18" fmla="*/ 2029 w 2029"/>
                <a:gd name="T19" fmla="*/ 1641 h 2285"/>
                <a:gd name="T20" fmla="*/ 2025 w 2029"/>
                <a:gd name="T21" fmla="*/ 1669 h 2285"/>
                <a:gd name="T22" fmla="*/ 2014 w 2029"/>
                <a:gd name="T23" fmla="*/ 1697 h 2285"/>
                <a:gd name="T24" fmla="*/ 1998 w 2029"/>
                <a:gd name="T25" fmla="*/ 1726 h 2285"/>
                <a:gd name="T26" fmla="*/ 1979 w 2029"/>
                <a:gd name="T27" fmla="*/ 1749 h 2285"/>
                <a:gd name="T28" fmla="*/ 1956 w 2029"/>
                <a:gd name="T29" fmla="*/ 1766 h 2285"/>
                <a:gd name="T30" fmla="*/ 1090 w 2029"/>
                <a:gd name="T31" fmla="*/ 2269 h 2285"/>
                <a:gd name="T32" fmla="*/ 1063 w 2029"/>
                <a:gd name="T33" fmla="*/ 2280 h 2285"/>
                <a:gd name="T34" fmla="*/ 1033 w 2029"/>
                <a:gd name="T35" fmla="*/ 2285 h 2285"/>
                <a:gd name="T36" fmla="*/ 1001 w 2029"/>
                <a:gd name="T37" fmla="*/ 2285 h 2285"/>
                <a:gd name="T38" fmla="*/ 971 w 2029"/>
                <a:gd name="T39" fmla="*/ 2280 h 2285"/>
                <a:gd name="T40" fmla="*/ 944 w 2029"/>
                <a:gd name="T41" fmla="*/ 2269 h 2285"/>
                <a:gd name="T42" fmla="*/ 75 w 2029"/>
                <a:gd name="T43" fmla="*/ 1772 h 2285"/>
                <a:gd name="T44" fmla="*/ 52 w 2029"/>
                <a:gd name="T45" fmla="*/ 1754 h 2285"/>
                <a:gd name="T46" fmla="*/ 32 w 2029"/>
                <a:gd name="T47" fmla="*/ 1731 h 2285"/>
                <a:gd name="T48" fmla="*/ 16 w 2029"/>
                <a:gd name="T49" fmla="*/ 1703 h 2285"/>
                <a:gd name="T50" fmla="*/ 6 w 2029"/>
                <a:gd name="T51" fmla="*/ 1674 h 2285"/>
                <a:gd name="T52" fmla="*/ 2 w 2029"/>
                <a:gd name="T53" fmla="*/ 1646 h 2285"/>
                <a:gd name="T54" fmla="*/ 0 w 2029"/>
                <a:gd name="T55" fmla="*/ 644 h 2285"/>
                <a:gd name="T56" fmla="*/ 4 w 2029"/>
                <a:gd name="T57" fmla="*/ 616 h 2285"/>
                <a:gd name="T58" fmla="*/ 13 w 2029"/>
                <a:gd name="T59" fmla="*/ 587 h 2285"/>
                <a:gd name="T60" fmla="*/ 29 w 2029"/>
                <a:gd name="T61" fmla="*/ 559 h 2285"/>
                <a:gd name="T62" fmla="*/ 48 w 2029"/>
                <a:gd name="T63" fmla="*/ 536 h 2285"/>
                <a:gd name="T64" fmla="*/ 71 w 2029"/>
                <a:gd name="T65" fmla="*/ 518 h 2285"/>
                <a:gd name="T66" fmla="*/ 937 w 2029"/>
                <a:gd name="T67" fmla="*/ 16 h 2285"/>
                <a:gd name="T68" fmla="*/ 964 w 2029"/>
                <a:gd name="T69" fmla="*/ 5 h 2285"/>
                <a:gd name="T70" fmla="*/ 994 w 2029"/>
                <a:gd name="T71" fmla="*/ 0 h 2285"/>
                <a:gd name="T72" fmla="*/ 1026 w 2029"/>
                <a:gd name="T73"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29" h="2285">
                  <a:moveTo>
                    <a:pt x="1026" y="0"/>
                  </a:moveTo>
                  <a:lnTo>
                    <a:pt x="1056" y="5"/>
                  </a:lnTo>
                  <a:lnTo>
                    <a:pt x="1083" y="16"/>
                  </a:lnTo>
                  <a:lnTo>
                    <a:pt x="1952" y="513"/>
                  </a:lnTo>
                  <a:lnTo>
                    <a:pt x="1975" y="531"/>
                  </a:lnTo>
                  <a:lnTo>
                    <a:pt x="1995" y="554"/>
                  </a:lnTo>
                  <a:lnTo>
                    <a:pt x="2011" y="582"/>
                  </a:lnTo>
                  <a:lnTo>
                    <a:pt x="2021" y="610"/>
                  </a:lnTo>
                  <a:lnTo>
                    <a:pt x="2025" y="639"/>
                  </a:lnTo>
                  <a:lnTo>
                    <a:pt x="2029" y="1641"/>
                  </a:lnTo>
                  <a:lnTo>
                    <a:pt x="2025" y="1669"/>
                  </a:lnTo>
                  <a:lnTo>
                    <a:pt x="2014" y="1697"/>
                  </a:lnTo>
                  <a:lnTo>
                    <a:pt x="1998" y="1726"/>
                  </a:lnTo>
                  <a:lnTo>
                    <a:pt x="1979" y="1749"/>
                  </a:lnTo>
                  <a:lnTo>
                    <a:pt x="1956" y="1766"/>
                  </a:lnTo>
                  <a:lnTo>
                    <a:pt x="1090" y="2269"/>
                  </a:lnTo>
                  <a:lnTo>
                    <a:pt x="1063" y="2280"/>
                  </a:lnTo>
                  <a:lnTo>
                    <a:pt x="1033" y="2285"/>
                  </a:lnTo>
                  <a:lnTo>
                    <a:pt x="1001" y="2285"/>
                  </a:lnTo>
                  <a:lnTo>
                    <a:pt x="971" y="2280"/>
                  </a:lnTo>
                  <a:lnTo>
                    <a:pt x="944" y="2269"/>
                  </a:lnTo>
                  <a:lnTo>
                    <a:pt x="75" y="1772"/>
                  </a:lnTo>
                  <a:lnTo>
                    <a:pt x="52" y="1754"/>
                  </a:lnTo>
                  <a:lnTo>
                    <a:pt x="32" y="1731"/>
                  </a:lnTo>
                  <a:lnTo>
                    <a:pt x="16" y="1703"/>
                  </a:lnTo>
                  <a:lnTo>
                    <a:pt x="6" y="1674"/>
                  </a:lnTo>
                  <a:lnTo>
                    <a:pt x="2" y="1646"/>
                  </a:lnTo>
                  <a:lnTo>
                    <a:pt x="0" y="644"/>
                  </a:lnTo>
                  <a:lnTo>
                    <a:pt x="4" y="616"/>
                  </a:lnTo>
                  <a:lnTo>
                    <a:pt x="13" y="587"/>
                  </a:lnTo>
                  <a:lnTo>
                    <a:pt x="29" y="559"/>
                  </a:lnTo>
                  <a:lnTo>
                    <a:pt x="48" y="536"/>
                  </a:lnTo>
                  <a:lnTo>
                    <a:pt x="71" y="518"/>
                  </a:lnTo>
                  <a:lnTo>
                    <a:pt x="937" y="16"/>
                  </a:lnTo>
                  <a:lnTo>
                    <a:pt x="964" y="5"/>
                  </a:lnTo>
                  <a:lnTo>
                    <a:pt x="994" y="0"/>
                  </a:lnTo>
                  <a:lnTo>
                    <a:pt x="1026"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75" name="Groupe 74">
              <a:extLst>
                <a:ext uri="{FF2B5EF4-FFF2-40B4-BE49-F238E27FC236}">
                  <a16:creationId xmlns:a16="http://schemas.microsoft.com/office/drawing/2014/main" id="{4B153283-24D1-93AE-987E-C9BB99C27559}"/>
                </a:ext>
              </a:extLst>
            </p:cNvPr>
            <p:cNvGrpSpPr/>
            <p:nvPr/>
          </p:nvGrpSpPr>
          <p:grpSpPr>
            <a:xfrm>
              <a:off x="3824228" y="4032541"/>
              <a:ext cx="1861820" cy="2096924"/>
              <a:chOff x="3824228" y="4032541"/>
              <a:chExt cx="1861820" cy="2096924"/>
            </a:xfrm>
          </p:grpSpPr>
          <p:sp>
            <p:nvSpPr>
              <p:cNvPr id="76" name="!!Shape4">
                <a:extLst>
                  <a:ext uri="{FF2B5EF4-FFF2-40B4-BE49-F238E27FC236}">
                    <a16:creationId xmlns:a16="http://schemas.microsoft.com/office/drawing/2014/main" id="{0DBCDEF0-498F-A545-E3C6-0482804F8D18}"/>
                  </a:ext>
                </a:extLst>
              </p:cNvPr>
              <p:cNvSpPr>
                <a:spLocks/>
              </p:cNvSpPr>
              <p:nvPr/>
            </p:nvSpPr>
            <p:spPr bwMode="auto">
              <a:xfrm>
                <a:off x="3824228" y="4032541"/>
                <a:ext cx="1861820" cy="2096924"/>
              </a:xfrm>
              <a:custGeom>
                <a:avLst/>
                <a:gdLst>
                  <a:gd name="T0" fmla="*/ 1089 w 2154"/>
                  <a:gd name="T1" fmla="*/ 0 h 2427"/>
                  <a:gd name="T2" fmla="*/ 1123 w 2154"/>
                  <a:gd name="T3" fmla="*/ 5 h 2427"/>
                  <a:gd name="T4" fmla="*/ 1151 w 2154"/>
                  <a:gd name="T5" fmla="*/ 16 h 2427"/>
                  <a:gd name="T6" fmla="*/ 2072 w 2154"/>
                  <a:gd name="T7" fmla="*/ 545 h 2427"/>
                  <a:gd name="T8" fmla="*/ 2097 w 2154"/>
                  <a:gd name="T9" fmla="*/ 564 h 2427"/>
                  <a:gd name="T10" fmla="*/ 2118 w 2154"/>
                  <a:gd name="T11" fmla="*/ 589 h 2427"/>
                  <a:gd name="T12" fmla="*/ 2136 w 2154"/>
                  <a:gd name="T13" fmla="*/ 618 h 2427"/>
                  <a:gd name="T14" fmla="*/ 2147 w 2154"/>
                  <a:gd name="T15" fmla="*/ 648 h 2427"/>
                  <a:gd name="T16" fmla="*/ 2150 w 2154"/>
                  <a:gd name="T17" fmla="*/ 680 h 2427"/>
                  <a:gd name="T18" fmla="*/ 2154 w 2154"/>
                  <a:gd name="T19" fmla="*/ 1742 h 2427"/>
                  <a:gd name="T20" fmla="*/ 2150 w 2154"/>
                  <a:gd name="T21" fmla="*/ 1772 h 2427"/>
                  <a:gd name="T22" fmla="*/ 2138 w 2154"/>
                  <a:gd name="T23" fmla="*/ 1804 h 2427"/>
                  <a:gd name="T24" fmla="*/ 2122 w 2154"/>
                  <a:gd name="T25" fmla="*/ 1832 h 2427"/>
                  <a:gd name="T26" fmla="*/ 2101 w 2154"/>
                  <a:gd name="T27" fmla="*/ 1857 h 2427"/>
                  <a:gd name="T28" fmla="*/ 2078 w 2154"/>
                  <a:gd name="T29" fmla="*/ 1876 h 2427"/>
                  <a:gd name="T30" fmla="*/ 1157 w 2154"/>
                  <a:gd name="T31" fmla="*/ 2409 h 2427"/>
                  <a:gd name="T32" fmla="*/ 1128 w 2154"/>
                  <a:gd name="T33" fmla="*/ 2421 h 2427"/>
                  <a:gd name="T34" fmla="*/ 1096 w 2154"/>
                  <a:gd name="T35" fmla="*/ 2427 h 2427"/>
                  <a:gd name="T36" fmla="*/ 1063 w 2154"/>
                  <a:gd name="T37" fmla="*/ 2427 h 2427"/>
                  <a:gd name="T38" fmla="*/ 1031 w 2154"/>
                  <a:gd name="T39" fmla="*/ 2421 h 2427"/>
                  <a:gd name="T40" fmla="*/ 1002 w 2154"/>
                  <a:gd name="T41" fmla="*/ 2411 h 2427"/>
                  <a:gd name="T42" fmla="*/ 80 w 2154"/>
                  <a:gd name="T43" fmla="*/ 1881 h 2427"/>
                  <a:gd name="T44" fmla="*/ 55 w 2154"/>
                  <a:gd name="T45" fmla="*/ 1862 h 2427"/>
                  <a:gd name="T46" fmla="*/ 33 w 2154"/>
                  <a:gd name="T47" fmla="*/ 1837 h 2427"/>
                  <a:gd name="T48" fmla="*/ 18 w 2154"/>
                  <a:gd name="T49" fmla="*/ 1809 h 2427"/>
                  <a:gd name="T50" fmla="*/ 7 w 2154"/>
                  <a:gd name="T51" fmla="*/ 1779 h 2427"/>
                  <a:gd name="T52" fmla="*/ 2 w 2154"/>
                  <a:gd name="T53" fmla="*/ 1747 h 2427"/>
                  <a:gd name="T54" fmla="*/ 0 w 2154"/>
                  <a:gd name="T55" fmla="*/ 685 h 2427"/>
                  <a:gd name="T56" fmla="*/ 3 w 2154"/>
                  <a:gd name="T57" fmla="*/ 655 h 2427"/>
                  <a:gd name="T58" fmla="*/ 14 w 2154"/>
                  <a:gd name="T59" fmla="*/ 623 h 2427"/>
                  <a:gd name="T60" fmla="*/ 32 w 2154"/>
                  <a:gd name="T61" fmla="*/ 595 h 2427"/>
                  <a:gd name="T62" fmla="*/ 51 w 2154"/>
                  <a:gd name="T63" fmla="*/ 570 h 2427"/>
                  <a:gd name="T64" fmla="*/ 76 w 2154"/>
                  <a:gd name="T65" fmla="*/ 550 h 2427"/>
                  <a:gd name="T66" fmla="*/ 995 w 2154"/>
                  <a:gd name="T67" fmla="*/ 17 h 2427"/>
                  <a:gd name="T68" fmla="*/ 1024 w 2154"/>
                  <a:gd name="T69" fmla="*/ 5 h 2427"/>
                  <a:gd name="T70" fmla="*/ 1057 w 2154"/>
                  <a:gd name="T71" fmla="*/ 0 h 2427"/>
                  <a:gd name="T72" fmla="*/ 1089 w 2154"/>
                  <a:gd name="T73" fmla="*/ 0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7">
                    <a:moveTo>
                      <a:pt x="1089" y="0"/>
                    </a:moveTo>
                    <a:lnTo>
                      <a:pt x="1123" y="5"/>
                    </a:lnTo>
                    <a:lnTo>
                      <a:pt x="1151" y="16"/>
                    </a:lnTo>
                    <a:lnTo>
                      <a:pt x="2072" y="545"/>
                    </a:lnTo>
                    <a:lnTo>
                      <a:pt x="2097" y="564"/>
                    </a:lnTo>
                    <a:lnTo>
                      <a:pt x="2118" y="589"/>
                    </a:lnTo>
                    <a:lnTo>
                      <a:pt x="2136" y="618"/>
                    </a:lnTo>
                    <a:lnTo>
                      <a:pt x="2147" y="648"/>
                    </a:lnTo>
                    <a:lnTo>
                      <a:pt x="2150" y="680"/>
                    </a:lnTo>
                    <a:lnTo>
                      <a:pt x="2154" y="1742"/>
                    </a:lnTo>
                    <a:lnTo>
                      <a:pt x="2150" y="1772"/>
                    </a:lnTo>
                    <a:lnTo>
                      <a:pt x="2138" y="1804"/>
                    </a:lnTo>
                    <a:lnTo>
                      <a:pt x="2122" y="1832"/>
                    </a:lnTo>
                    <a:lnTo>
                      <a:pt x="2101" y="1857"/>
                    </a:lnTo>
                    <a:lnTo>
                      <a:pt x="2078" y="1876"/>
                    </a:lnTo>
                    <a:lnTo>
                      <a:pt x="1157" y="2409"/>
                    </a:lnTo>
                    <a:lnTo>
                      <a:pt x="1128" y="2421"/>
                    </a:lnTo>
                    <a:lnTo>
                      <a:pt x="1096" y="2427"/>
                    </a:lnTo>
                    <a:lnTo>
                      <a:pt x="1063" y="2427"/>
                    </a:lnTo>
                    <a:lnTo>
                      <a:pt x="1031" y="2421"/>
                    </a:lnTo>
                    <a:lnTo>
                      <a:pt x="1002" y="2411"/>
                    </a:lnTo>
                    <a:lnTo>
                      <a:pt x="80" y="1881"/>
                    </a:lnTo>
                    <a:lnTo>
                      <a:pt x="55" y="1862"/>
                    </a:lnTo>
                    <a:lnTo>
                      <a:pt x="33" y="1837"/>
                    </a:lnTo>
                    <a:lnTo>
                      <a:pt x="18" y="1809"/>
                    </a:lnTo>
                    <a:lnTo>
                      <a:pt x="7" y="1779"/>
                    </a:lnTo>
                    <a:lnTo>
                      <a:pt x="2" y="1747"/>
                    </a:lnTo>
                    <a:lnTo>
                      <a:pt x="0" y="685"/>
                    </a:lnTo>
                    <a:lnTo>
                      <a:pt x="3" y="655"/>
                    </a:lnTo>
                    <a:lnTo>
                      <a:pt x="14" y="623"/>
                    </a:lnTo>
                    <a:lnTo>
                      <a:pt x="32" y="595"/>
                    </a:lnTo>
                    <a:lnTo>
                      <a:pt x="51" y="570"/>
                    </a:lnTo>
                    <a:lnTo>
                      <a:pt x="76" y="550"/>
                    </a:lnTo>
                    <a:lnTo>
                      <a:pt x="995" y="17"/>
                    </a:lnTo>
                    <a:lnTo>
                      <a:pt x="1024" y="5"/>
                    </a:lnTo>
                    <a:lnTo>
                      <a:pt x="1057" y="0"/>
                    </a:lnTo>
                    <a:lnTo>
                      <a:pt x="1089"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77" name="Groupe 76">
                <a:extLst>
                  <a:ext uri="{FF2B5EF4-FFF2-40B4-BE49-F238E27FC236}">
                    <a16:creationId xmlns:a16="http://schemas.microsoft.com/office/drawing/2014/main" id="{ECF13776-6458-5A75-52DC-213B9EEBCF34}"/>
                  </a:ext>
                </a:extLst>
              </p:cNvPr>
              <p:cNvGrpSpPr/>
              <p:nvPr/>
            </p:nvGrpSpPr>
            <p:grpSpPr>
              <a:xfrm>
                <a:off x="4286730" y="4560319"/>
                <a:ext cx="916216" cy="1035497"/>
                <a:chOff x="4286730" y="4560319"/>
                <a:chExt cx="916216" cy="1035497"/>
              </a:xfrm>
            </p:grpSpPr>
            <p:sp>
              <p:nvSpPr>
                <p:cNvPr id="78" name="Freeform 15">
                  <a:extLst>
                    <a:ext uri="{FF2B5EF4-FFF2-40B4-BE49-F238E27FC236}">
                      <a16:creationId xmlns:a16="http://schemas.microsoft.com/office/drawing/2014/main" id="{2490F50F-4989-3B7B-BB29-B0B2EC7C1DFB}"/>
                    </a:ext>
                  </a:extLst>
                </p:cNvPr>
                <p:cNvSpPr>
                  <a:spLocks/>
                </p:cNvSpPr>
                <p:nvPr/>
              </p:nvSpPr>
              <p:spPr bwMode="auto">
                <a:xfrm>
                  <a:off x="4286730" y="4560319"/>
                  <a:ext cx="916216" cy="1035497"/>
                </a:xfrm>
                <a:custGeom>
                  <a:avLst/>
                  <a:gdLst>
                    <a:gd name="T0" fmla="*/ 527 w 1061"/>
                    <a:gd name="T1" fmla="*/ 0 h 1198"/>
                    <a:gd name="T2" fmla="*/ 549 w 1061"/>
                    <a:gd name="T3" fmla="*/ 3 h 1198"/>
                    <a:gd name="T4" fmla="*/ 566 w 1061"/>
                    <a:gd name="T5" fmla="*/ 8 h 1198"/>
                    <a:gd name="T6" fmla="*/ 1020 w 1061"/>
                    <a:gd name="T7" fmla="*/ 270 h 1198"/>
                    <a:gd name="T8" fmla="*/ 1036 w 1061"/>
                    <a:gd name="T9" fmla="*/ 283 h 1198"/>
                    <a:gd name="T10" fmla="*/ 1048 w 1061"/>
                    <a:gd name="T11" fmla="*/ 299 h 1198"/>
                    <a:gd name="T12" fmla="*/ 1055 w 1061"/>
                    <a:gd name="T13" fmla="*/ 316 h 1198"/>
                    <a:gd name="T14" fmla="*/ 1059 w 1061"/>
                    <a:gd name="T15" fmla="*/ 336 h 1198"/>
                    <a:gd name="T16" fmla="*/ 1061 w 1061"/>
                    <a:gd name="T17" fmla="*/ 860 h 1198"/>
                    <a:gd name="T18" fmla="*/ 1057 w 1061"/>
                    <a:gd name="T19" fmla="*/ 878 h 1198"/>
                    <a:gd name="T20" fmla="*/ 1050 w 1061"/>
                    <a:gd name="T21" fmla="*/ 897 h 1198"/>
                    <a:gd name="T22" fmla="*/ 1038 w 1061"/>
                    <a:gd name="T23" fmla="*/ 913 h 1198"/>
                    <a:gd name="T24" fmla="*/ 1022 w 1061"/>
                    <a:gd name="T25" fmla="*/ 925 h 1198"/>
                    <a:gd name="T26" fmla="*/ 570 w 1061"/>
                    <a:gd name="T27" fmla="*/ 1189 h 1198"/>
                    <a:gd name="T28" fmla="*/ 551 w 1061"/>
                    <a:gd name="T29" fmla="*/ 1196 h 1198"/>
                    <a:gd name="T30" fmla="*/ 531 w 1061"/>
                    <a:gd name="T31" fmla="*/ 1198 h 1198"/>
                    <a:gd name="T32" fmla="*/ 531 w 1061"/>
                    <a:gd name="T33" fmla="*/ 1198 h 1198"/>
                    <a:gd name="T34" fmla="*/ 512 w 1061"/>
                    <a:gd name="T35" fmla="*/ 1196 h 1198"/>
                    <a:gd name="T36" fmla="*/ 494 w 1061"/>
                    <a:gd name="T37" fmla="*/ 1189 h 1198"/>
                    <a:gd name="T38" fmla="*/ 39 w 1061"/>
                    <a:gd name="T39" fmla="*/ 929 h 1198"/>
                    <a:gd name="T40" fmla="*/ 24 w 1061"/>
                    <a:gd name="T41" fmla="*/ 917 h 1198"/>
                    <a:gd name="T42" fmla="*/ 12 w 1061"/>
                    <a:gd name="T43" fmla="*/ 901 h 1198"/>
                    <a:gd name="T44" fmla="*/ 3 w 1061"/>
                    <a:gd name="T45" fmla="*/ 881 h 1198"/>
                    <a:gd name="T46" fmla="*/ 0 w 1061"/>
                    <a:gd name="T47" fmla="*/ 863 h 1198"/>
                    <a:gd name="T48" fmla="*/ 0 w 1061"/>
                    <a:gd name="T49" fmla="*/ 338 h 1198"/>
                    <a:gd name="T50" fmla="*/ 1 w 1061"/>
                    <a:gd name="T51" fmla="*/ 320 h 1198"/>
                    <a:gd name="T52" fmla="*/ 10 w 1061"/>
                    <a:gd name="T53" fmla="*/ 301 h 1198"/>
                    <a:gd name="T54" fmla="*/ 23 w 1061"/>
                    <a:gd name="T55" fmla="*/ 285 h 1198"/>
                    <a:gd name="T56" fmla="*/ 37 w 1061"/>
                    <a:gd name="T57" fmla="*/ 272 h 1198"/>
                    <a:gd name="T58" fmla="*/ 490 w 1061"/>
                    <a:gd name="T59" fmla="*/ 10 h 1198"/>
                    <a:gd name="T60" fmla="*/ 508 w 1061"/>
                    <a:gd name="T61" fmla="*/ 3 h 1198"/>
                    <a:gd name="T62" fmla="*/ 527 w 1061"/>
                    <a:gd name="T63"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1" h="1198">
                      <a:moveTo>
                        <a:pt x="527" y="0"/>
                      </a:moveTo>
                      <a:lnTo>
                        <a:pt x="549" y="3"/>
                      </a:lnTo>
                      <a:lnTo>
                        <a:pt x="566" y="8"/>
                      </a:lnTo>
                      <a:lnTo>
                        <a:pt x="1020" y="270"/>
                      </a:lnTo>
                      <a:lnTo>
                        <a:pt x="1036" y="283"/>
                      </a:lnTo>
                      <a:lnTo>
                        <a:pt x="1048" y="299"/>
                      </a:lnTo>
                      <a:lnTo>
                        <a:pt x="1055" y="316"/>
                      </a:lnTo>
                      <a:lnTo>
                        <a:pt x="1059" y="336"/>
                      </a:lnTo>
                      <a:lnTo>
                        <a:pt x="1061" y="860"/>
                      </a:lnTo>
                      <a:lnTo>
                        <a:pt x="1057" y="878"/>
                      </a:lnTo>
                      <a:lnTo>
                        <a:pt x="1050" y="897"/>
                      </a:lnTo>
                      <a:lnTo>
                        <a:pt x="1038" y="913"/>
                      </a:lnTo>
                      <a:lnTo>
                        <a:pt x="1022" y="925"/>
                      </a:lnTo>
                      <a:lnTo>
                        <a:pt x="570" y="1189"/>
                      </a:lnTo>
                      <a:lnTo>
                        <a:pt x="551" y="1196"/>
                      </a:lnTo>
                      <a:lnTo>
                        <a:pt x="531" y="1198"/>
                      </a:lnTo>
                      <a:lnTo>
                        <a:pt x="531" y="1198"/>
                      </a:lnTo>
                      <a:lnTo>
                        <a:pt x="512" y="1196"/>
                      </a:lnTo>
                      <a:lnTo>
                        <a:pt x="494" y="1189"/>
                      </a:lnTo>
                      <a:lnTo>
                        <a:pt x="39" y="929"/>
                      </a:lnTo>
                      <a:lnTo>
                        <a:pt x="24" y="917"/>
                      </a:lnTo>
                      <a:lnTo>
                        <a:pt x="12" y="901"/>
                      </a:lnTo>
                      <a:lnTo>
                        <a:pt x="3" y="881"/>
                      </a:lnTo>
                      <a:lnTo>
                        <a:pt x="0" y="863"/>
                      </a:lnTo>
                      <a:lnTo>
                        <a:pt x="0" y="338"/>
                      </a:lnTo>
                      <a:lnTo>
                        <a:pt x="1" y="320"/>
                      </a:lnTo>
                      <a:lnTo>
                        <a:pt x="10" y="301"/>
                      </a:lnTo>
                      <a:lnTo>
                        <a:pt x="23" y="285"/>
                      </a:lnTo>
                      <a:lnTo>
                        <a:pt x="37" y="272"/>
                      </a:lnTo>
                      <a:lnTo>
                        <a:pt x="490" y="10"/>
                      </a:lnTo>
                      <a:lnTo>
                        <a:pt x="508" y="3"/>
                      </a:lnTo>
                      <a:lnTo>
                        <a:pt x="527"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79" name="TextBox 27">
                  <a:extLst>
                    <a:ext uri="{FF2B5EF4-FFF2-40B4-BE49-F238E27FC236}">
                      <a16:creationId xmlns:a16="http://schemas.microsoft.com/office/drawing/2014/main" id="{431AA5FA-C2C2-A16A-FBB8-FDA798137CBF}"/>
                    </a:ext>
                  </a:extLst>
                </p:cNvPr>
                <p:cNvSpPr txBox="1"/>
                <p:nvPr/>
              </p:nvSpPr>
              <p:spPr>
                <a:xfrm>
                  <a:off x="4357552" y="4739651"/>
                  <a:ext cx="774572"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04</a:t>
                  </a:r>
                </a:p>
              </p:txBody>
            </p:sp>
          </p:grpSp>
        </p:grpSp>
      </p:grpSp>
      <p:sp>
        <p:nvSpPr>
          <p:cNvPr id="81" name="TextBox 64">
            <a:extLst>
              <a:ext uri="{FF2B5EF4-FFF2-40B4-BE49-F238E27FC236}">
                <a16:creationId xmlns:a16="http://schemas.microsoft.com/office/drawing/2014/main" id="{02A59DEA-7793-ABD9-FDC0-520279ACC836}"/>
              </a:ext>
            </a:extLst>
          </p:cNvPr>
          <p:cNvSpPr txBox="1"/>
          <p:nvPr/>
        </p:nvSpPr>
        <p:spPr>
          <a:xfrm>
            <a:off x="8241031" y="3287943"/>
            <a:ext cx="3737609" cy="1323439"/>
          </a:xfrm>
          <a:prstGeom prst="rect">
            <a:avLst/>
          </a:prstGeom>
          <a:noFill/>
        </p:spPr>
        <p:txBody>
          <a:bodyPr wrap="square" rtlCol="0">
            <a:spAutoFit/>
          </a:bodyPr>
          <a:lstStyle/>
          <a:p>
            <a:r>
              <a:rPr lang="en-IN" sz="4000" b="1" dirty="0">
                <a:solidFill>
                  <a:schemeClr val="bg1"/>
                </a:solidFill>
                <a:latin typeface="Segoe UI" panose="020B0502040204020203" pitchFamily="34" charset="0"/>
                <a:cs typeface="Segoe UI" panose="020B0502040204020203" pitchFamily="34" charset="0"/>
              </a:rPr>
              <a:t>Analyse et conception</a:t>
            </a:r>
          </a:p>
        </p:txBody>
      </p:sp>
    </p:spTree>
    <p:extLst>
      <p:ext uri="{BB962C8B-B14F-4D97-AF65-F5344CB8AC3E}">
        <p14:creationId xmlns:p14="http://schemas.microsoft.com/office/powerpoint/2010/main" val="85459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A73858E8-D43A-653A-DD47-70295E9886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92756" y="301631"/>
            <a:ext cx="3634508" cy="1669019"/>
          </a:xfrm>
          <a:prstGeom prst="rect">
            <a:avLst/>
          </a:prstGeom>
        </p:spPr>
      </p:pic>
      <p:pic>
        <p:nvPicPr>
          <p:cNvPr id="7" name="Image 6">
            <a:extLst>
              <a:ext uri="{FF2B5EF4-FFF2-40B4-BE49-F238E27FC236}">
                <a16:creationId xmlns:a16="http://schemas.microsoft.com/office/drawing/2014/main" id="{6C897D44-31CC-8D86-D907-8CD684E5C9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6642" y="337380"/>
            <a:ext cx="1756798" cy="1925052"/>
          </a:xfrm>
          <a:prstGeom prst="rect">
            <a:avLst/>
          </a:prstGeom>
        </p:spPr>
      </p:pic>
      <p:pic>
        <p:nvPicPr>
          <p:cNvPr id="8" name="Image 7">
            <a:extLst>
              <a:ext uri="{FF2B5EF4-FFF2-40B4-BE49-F238E27FC236}">
                <a16:creationId xmlns:a16="http://schemas.microsoft.com/office/drawing/2014/main" id="{5C3993FC-0A1B-C356-D41A-F7F237BF35E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541014" y="2582703"/>
            <a:ext cx="1756798" cy="1756798"/>
          </a:xfrm>
          <a:prstGeom prst="rect">
            <a:avLst/>
          </a:prstGeom>
        </p:spPr>
      </p:pic>
      <p:pic>
        <p:nvPicPr>
          <p:cNvPr id="9" name="Image 8">
            <a:extLst>
              <a:ext uri="{FF2B5EF4-FFF2-40B4-BE49-F238E27FC236}">
                <a16:creationId xmlns:a16="http://schemas.microsoft.com/office/drawing/2014/main" id="{8946B1E1-F29A-777A-16FB-9C228314BB4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4432373" y="2328548"/>
            <a:ext cx="2062668" cy="2062668"/>
          </a:xfrm>
          <a:prstGeom prst="rect">
            <a:avLst/>
          </a:prstGeom>
        </p:spPr>
      </p:pic>
    </p:spTree>
    <p:extLst>
      <p:ext uri="{BB962C8B-B14F-4D97-AF65-F5344CB8AC3E}">
        <p14:creationId xmlns:p14="http://schemas.microsoft.com/office/powerpoint/2010/main" val="374376244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16595ED-D9F9-1801-20F3-A0F5EE8DBF8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92756" y="301631"/>
            <a:ext cx="3634508" cy="1669019"/>
          </a:xfrm>
          <a:prstGeom prst="rect">
            <a:avLst/>
          </a:prstGeom>
        </p:spPr>
      </p:pic>
      <p:pic>
        <p:nvPicPr>
          <p:cNvPr id="8" name="Image 7">
            <a:extLst>
              <a:ext uri="{FF2B5EF4-FFF2-40B4-BE49-F238E27FC236}">
                <a16:creationId xmlns:a16="http://schemas.microsoft.com/office/drawing/2014/main" id="{0511BE3B-D57D-3582-D327-E213D57193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6642" y="337380"/>
            <a:ext cx="1756798" cy="1925052"/>
          </a:xfrm>
          <a:prstGeom prst="rect">
            <a:avLst/>
          </a:prstGeom>
        </p:spPr>
      </p:pic>
      <p:pic>
        <p:nvPicPr>
          <p:cNvPr id="9" name="Image 8">
            <a:extLst>
              <a:ext uri="{FF2B5EF4-FFF2-40B4-BE49-F238E27FC236}">
                <a16:creationId xmlns:a16="http://schemas.microsoft.com/office/drawing/2014/main" id="{D109FBCF-3837-8B05-A910-BFCE8D01156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541014" y="2582703"/>
            <a:ext cx="1756798" cy="1756798"/>
          </a:xfrm>
          <a:prstGeom prst="rect">
            <a:avLst/>
          </a:prstGeom>
        </p:spPr>
      </p:pic>
      <p:pic>
        <p:nvPicPr>
          <p:cNvPr id="10" name="Image 9">
            <a:extLst>
              <a:ext uri="{FF2B5EF4-FFF2-40B4-BE49-F238E27FC236}">
                <a16:creationId xmlns:a16="http://schemas.microsoft.com/office/drawing/2014/main" id="{0B67C08D-5083-6CA9-A20B-FCB63F4A3E56}"/>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4432373" y="2328548"/>
            <a:ext cx="2062668" cy="2062668"/>
          </a:xfrm>
          <a:prstGeom prst="rect">
            <a:avLst/>
          </a:prstGeom>
        </p:spPr>
      </p:pic>
      <p:pic>
        <p:nvPicPr>
          <p:cNvPr id="11" name="Image 6">
            <a:extLst>
              <a:ext uri="{FF2B5EF4-FFF2-40B4-BE49-F238E27FC236}">
                <a16:creationId xmlns:a16="http://schemas.microsoft.com/office/drawing/2014/main" id="{91BD8375-AB52-5F4A-6A43-A81A46D61C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7223760" y="2739587"/>
            <a:ext cx="2910010" cy="1378826"/>
          </a:xfrm>
          <a:prstGeom prst="rect">
            <a:avLst/>
          </a:prstGeom>
        </p:spPr>
      </p:pic>
    </p:spTree>
    <p:extLst>
      <p:ext uri="{BB962C8B-B14F-4D97-AF65-F5344CB8AC3E}">
        <p14:creationId xmlns:p14="http://schemas.microsoft.com/office/powerpoint/2010/main" val="534181618"/>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899FAB5D-3735-DDF2-28F5-E8ABD0EBDA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92756" y="301631"/>
            <a:ext cx="3634508" cy="1669019"/>
          </a:xfrm>
          <a:prstGeom prst="rect">
            <a:avLst/>
          </a:prstGeom>
        </p:spPr>
      </p:pic>
      <p:pic>
        <p:nvPicPr>
          <p:cNvPr id="9" name="Image 8">
            <a:extLst>
              <a:ext uri="{FF2B5EF4-FFF2-40B4-BE49-F238E27FC236}">
                <a16:creationId xmlns:a16="http://schemas.microsoft.com/office/drawing/2014/main" id="{EF7C21CC-2D81-38F1-0D0D-38213D5677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6642" y="337380"/>
            <a:ext cx="1756798" cy="1925052"/>
          </a:xfrm>
          <a:prstGeom prst="rect">
            <a:avLst/>
          </a:prstGeom>
        </p:spPr>
      </p:pic>
      <p:pic>
        <p:nvPicPr>
          <p:cNvPr id="10" name="Image 9">
            <a:extLst>
              <a:ext uri="{FF2B5EF4-FFF2-40B4-BE49-F238E27FC236}">
                <a16:creationId xmlns:a16="http://schemas.microsoft.com/office/drawing/2014/main" id="{F396236D-C9B6-00C9-58DB-D50189CB34E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541014" y="2582703"/>
            <a:ext cx="1756798" cy="1756798"/>
          </a:xfrm>
          <a:prstGeom prst="rect">
            <a:avLst/>
          </a:prstGeom>
        </p:spPr>
      </p:pic>
      <p:pic>
        <p:nvPicPr>
          <p:cNvPr id="11" name="Image 10">
            <a:extLst>
              <a:ext uri="{FF2B5EF4-FFF2-40B4-BE49-F238E27FC236}">
                <a16:creationId xmlns:a16="http://schemas.microsoft.com/office/drawing/2014/main" id="{206A5F5F-E4AF-9623-7B6E-FEECB9FA3BF0}"/>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4432373" y="2328548"/>
            <a:ext cx="2062668" cy="2062668"/>
          </a:xfrm>
          <a:prstGeom prst="rect">
            <a:avLst/>
          </a:prstGeom>
        </p:spPr>
      </p:pic>
      <p:pic>
        <p:nvPicPr>
          <p:cNvPr id="12" name="Image 6">
            <a:extLst>
              <a:ext uri="{FF2B5EF4-FFF2-40B4-BE49-F238E27FC236}">
                <a16:creationId xmlns:a16="http://schemas.microsoft.com/office/drawing/2014/main" id="{3D791D7F-A2E6-D423-048D-1F2DCAF285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7223760" y="2739587"/>
            <a:ext cx="2910010" cy="1378826"/>
          </a:xfrm>
          <a:prstGeom prst="rect">
            <a:avLst/>
          </a:prstGeom>
        </p:spPr>
      </p:pic>
      <p:pic>
        <p:nvPicPr>
          <p:cNvPr id="13" name="Image 12">
            <a:extLst>
              <a:ext uri="{FF2B5EF4-FFF2-40B4-BE49-F238E27FC236}">
                <a16:creationId xmlns:a16="http://schemas.microsoft.com/office/drawing/2014/main" id="{81B65602-637D-C4A4-7545-5927BD52B2E2}"/>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p:blipFill>
        <p:spPr>
          <a:xfrm>
            <a:off x="1493836" y="4736899"/>
            <a:ext cx="4122806" cy="1487110"/>
          </a:xfrm>
          <a:prstGeom prst="rect">
            <a:avLst/>
          </a:prstGeom>
        </p:spPr>
      </p:pic>
    </p:spTree>
    <p:extLst>
      <p:ext uri="{BB962C8B-B14F-4D97-AF65-F5344CB8AC3E}">
        <p14:creationId xmlns:p14="http://schemas.microsoft.com/office/powerpoint/2010/main" val="180613478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5FF4E6B5-E310-F26D-FAC7-B4E01AAD3A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6642" y="337380"/>
            <a:ext cx="1756798" cy="1925052"/>
          </a:xfrm>
          <a:prstGeom prst="rect">
            <a:avLst/>
          </a:prstGeom>
        </p:spPr>
      </p:pic>
      <p:pic>
        <p:nvPicPr>
          <p:cNvPr id="3" name="Image 2">
            <a:extLst>
              <a:ext uri="{FF2B5EF4-FFF2-40B4-BE49-F238E27FC236}">
                <a16:creationId xmlns:a16="http://schemas.microsoft.com/office/drawing/2014/main" id="{19A6615E-ADC9-3285-4ACB-2479A69730D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541014" y="2582703"/>
            <a:ext cx="1756798" cy="1756798"/>
          </a:xfrm>
          <a:prstGeom prst="rect">
            <a:avLst/>
          </a:prstGeom>
        </p:spPr>
      </p:pic>
      <p:pic>
        <p:nvPicPr>
          <p:cNvPr id="4" name="Image 3">
            <a:extLst>
              <a:ext uri="{FF2B5EF4-FFF2-40B4-BE49-F238E27FC236}">
                <a16:creationId xmlns:a16="http://schemas.microsoft.com/office/drawing/2014/main" id="{E5201BA9-4BAE-EB9E-1D3E-9524D5D798F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493836" y="4736899"/>
            <a:ext cx="4122806" cy="1487110"/>
          </a:xfrm>
          <a:prstGeom prst="rect">
            <a:avLst/>
          </a:prstGeom>
        </p:spPr>
      </p:pic>
      <p:pic>
        <p:nvPicPr>
          <p:cNvPr id="5" name="Image 4">
            <a:extLst>
              <a:ext uri="{FF2B5EF4-FFF2-40B4-BE49-F238E27FC236}">
                <a16:creationId xmlns:a16="http://schemas.microsoft.com/office/drawing/2014/main" id="{628AFBB0-70B0-1BF3-3DBB-83EC34552452}"/>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4432373" y="2328548"/>
            <a:ext cx="2062668" cy="2062668"/>
          </a:xfrm>
          <a:prstGeom prst="rect">
            <a:avLst/>
          </a:prstGeom>
        </p:spPr>
      </p:pic>
      <p:pic>
        <p:nvPicPr>
          <p:cNvPr id="6" name="Image 5">
            <a:extLst>
              <a:ext uri="{FF2B5EF4-FFF2-40B4-BE49-F238E27FC236}">
                <a16:creationId xmlns:a16="http://schemas.microsoft.com/office/drawing/2014/main" id="{EA5D727A-92E6-95F3-4CBB-0032A0C6250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092756" y="301631"/>
            <a:ext cx="3634508" cy="1669019"/>
          </a:xfrm>
          <a:prstGeom prst="rect">
            <a:avLst/>
          </a:prstGeom>
        </p:spPr>
      </p:pic>
      <p:pic>
        <p:nvPicPr>
          <p:cNvPr id="7" name="Image 6">
            <a:extLst>
              <a:ext uri="{FF2B5EF4-FFF2-40B4-BE49-F238E27FC236}">
                <a16:creationId xmlns:a16="http://schemas.microsoft.com/office/drawing/2014/main" id="{02F887FB-A711-67A3-7791-6BC23062EB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7223760" y="2739587"/>
            <a:ext cx="2910010" cy="1378826"/>
          </a:xfrm>
          <a:prstGeom prst="rect">
            <a:avLst/>
          </a:prstGeom>
        </p:spPr>
      </p:pic>
      <p:pic>
        <p:nvPicPr>
          <p:cNvPr id="8" name="Image 7">
            <a:extLst>
              <a:ext uri="{FF2B5EF4-FFF2-40B4-BE49-F238E27FC236}">
                <a16:creationId xmlns:a16="http://schemas.microsoft.com/office/drawing/2014/main" id="{9D9C906F-7468-1F9A-2902-441DB0E8A8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01107" y="4910415"/>
            <a:ext cx="2932673" cy="1140077"/>
          </a:xfrm>
          <a:prstGeom prst="rect">
            <a:avLst/>
          </a:prstGeom>
        </p:spPr>
      </p:pic>
    </p:spTree>
    <p:extLst>
      <p:ext uri="{BB962C8B-B14F-4D97-AF65-F5344CB8AC3E}">
        <p14:creationId xmlns:p14="http://schemas.microsoft.com/office/powerpoint/2010/main" val="332646284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146300" ty="0" sx="86000" sy="89000" flip="xy" algn="tl"/>
        </a:blipFill>
        <a:effectLst/>
      </p:bgPr>
    </p:bg>
    <p:spTree>
      <p:nvGrpSpPr>
        <p:cNvPr id="1" name=""/>
        <p:cNvGrpSpPr/>
        <p:nvPr/>
      </p:nvGrpSpPr>
      <p:grpSpPr>
        <a:xfrm>
          <a:off x="0" y="0"/>
          <a:ext cx="0" cy="0"/>
          <a:chOff x="0" y="0"/>
          <a:chExt cx="0" cy="0"/>
        </a:xfrm>
      </p:grpSpPr>
      <p:sp>
        <p:nvSpPr>
          <p:cNvPr id="3" name="Titre 3">
            <a:extLst>
              <a:ext uri="{FF2B5EF4-FFF2-40B4-BE49-F238E27FC236}">
                <a16:creationId xmlns:a16="http://schemas.microsoft.com/office/drawing/2014/main" id="{69C10B29-CA1F-FB6B-C0A2-6850EB434184}"/>
              </a:ext>
            </a:extLst>
          </p:cNvPr>
          <p:cNvSpPr txBox="1">
            <a:spLocks/>
          </p:cNvSpPr>
          <p:nvPr/>
        </p:nvSpPr>
        <p:spPr>
          <a:xfrm>
            <a:off x="555812" y="2640330"/>
            <a:ext cx="11080376" cy="11460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b="1" dirty="0">
                <a:solidFill>
                  <a:srgbClr val="002060"/>
                </a:solidFill>
                <a:latin typeface="Arial Black" panose="020B0A04020102020204" pitchFamily="34" charset="0"/>
                <a:cs typeface="Calibri" panose="020F0502020204030204" pitchFamily="34" charset="0"/>
              </a:rPr>
              <a:t>IV - Démonstration</a:t>
            </a:r>
          </a:p>
        </p:txBody>
      </p:sp>
    </p:spTree>
    <p:extLst>
      <p:ext uri="{BB962C8B-B14F-4D97-AF65-F5344CB8AC3E}">
        <p14:creationId xmlns:p14="http://schemas.microsoft.com/office/powerpoint/2010/main" val="1874128835"/>
      </p:ext>
    </p:extLst>
  </p:cSld>
  <p:clrMapOvr>
    <a:masterClrMapping/>
  </p:clrMapOvr>
  <p:transition spd="med">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3">
            <a:extLst>
              <a:ext uri="{FF2B5EF4-FFF2-40B4-BE49-F238E27FC236}">
                <a16:creationId xmlns:a16="http://schemas.microsoft.com/office/drawing/2014/main" id="{7287BCEF-B45C-29FC-24BD-FD4890E87F49}"/>
              </a:ext>
            </a:extLst>
          </p:cNvPr>
          <p:cNvSpPr>
            <a:spLocks noGrp="1"/>
          </p:cNvSpPr>
          <p:nvPr>
            <p:ph type="title"/>
          </p:nvPr>
        </p:nvSpPr>
        <p:spPr>
          <a:xfrm>
            <a:off x="555812" y="2640330"/>
            <a:ext cx="11080376" cy="1146096"/>
          </a:xfrm>
        </p:spPr>
        <p:txBody>
          <a:bodyPr>
            <a:normAutofit/>
          </a:bodyPr>
          <a:lstStyle/>
          <a:p>
            <a:pPr algn="ctr"/>
            <a:r>
              <a:rPr lang="fr-FR" sz="5400" b="1" dirty="0">
                <a:solidFill>
                  <a:schemeClr val="bg1"/>
                </a:solidFill>
                <a:latin typeface="Arial Black" panose="020B0A04020102020204" pitchFamily="34" charset="0"/>
                <a:cs typeface="Calibri" panose="020F0502020204030204" pitchFamily="34" charset="0"/>
              </a:rPr>
              <a:t>CONCLUSION</a:t>
            </a:r>
          </a:p>
        </p:txBody>
      </p:sp>
    </p:spTree>
    <p:extLst>
      <p:ext uri="{BB962C8B-B14F-4D97-AF65-F5344CB8AC3E}">
        <p14:creationId xmlns:p14="http://schemas.microsoft.com/office/powerpoint/2010/main" val="96687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 18"/>
          <p:cNvPicPr/>
          <p:nvPr/>
        </p:nvPicPr>
        <p:blipFill>
          <a:blip r:embed="rId5">
            <a:extLst>
              <a:ext uri="{28A0092B-C50C-407E-A947-70E740481C1C}">
                <a14:useLocalDpi xmlns:a14="http://schemas.microsoft.com/office/drawing/2010/main" val="0"/>
              </a:ext>
            </a:extLst>
          </a:blip>
          <a:srcRect/>
          <a:stretch>
            <a:fillRect/>
          </a:stretch>
        </p:blipFill>
        <p:spPr bwMode="auto">
          <a:xfrm>
            <a:off x="1087527" y="719590"/>
            <a:ext cx="1365387" cy="1515609"/>
          </a:xfrm>
          <a:prstGeom prst="rect">
            <a:avLst/>
          </a:prstGeom>
          <a:noFill/>
          <a:ln>
            <a:noFill/>
          </a:ln>
        </p:spPr>
      </p:pic>
      <p:pic>
        <p:nvPicPr>
          <p:cNvPr id="20" name="Image 19"/>
          <p:cNvPicPr/>
          <p:nvPr/>
        </p:nvPicPr>
        <p:blipFill>
          <a:blip r:embed="rId6">
            <a:extLst>
              <a:ext uri="{28A0092B-C50C-407E-A947-70E740481C1C}">
                <a14:useLocalDpi xmlns:a14="http://schemas.microsoft.com/office/drawing/2010/main" val="0"/>
              </a:ext>
            </a:extLst>
          </a:blip>
          <a:srcRect/>
          <a:stretch>
            <a:fillRect/>
          </a:stretch>
        </p:blipFill>
        <p:spPr bwMode="auto">
          <a:xfrm>
            <a:off x="9436960" y="719590"/>
            <a:ext cx="1666467" cy="1515609"/>
          </a:xfrm>
          <a:prstGeom prst="rect">
            <a:avLst/>
          </a:prstGeom>
          <a:noFill/>
          <a:ln>
            <a:noFill/>
          </a:ln>
          <a:effectLst>
            <a:outerShdw blurRad="76200" sx="105000" sy="105000" algn="ctr" rotWithShape="0">
              <a:srgbClr val="000000">
                <a:alpha val="51000"/>
              </a:srgbClr>
            </a:outerShdw>
          </a:effectLst>
        </p:spPr>
      </p:pic>
      <p:sp>
        <p:nvSpPr>
          <p:cNvPr id="24" name="Titre 1">
            <a:extLst>
              <a:ext uri="{FF2B5EF4-FFF2-40B4-BE49-F238E27FC236}">
                <a16:creationId xmlns:a16="http://schemas.microsoft.com/office/drawing/2014/main" id="{04AF4199-BB53-5497-7D10-0B28528CD904}"/>
              </a:ext>
            </a:extLst>
          </p:cNvPr>
          <p:cNvSpPr>
            <a:spLocks noGrp="1"/>
          </p:cNvSpPr>
          <p:nvPr>
            <p:ph type="ctrTitle"/>
            <p:custDataLst>
              <p:tags r:id="rId1"/>
            </p:custDataLst>
          </p:nvPr>
        </p:nvSpPr>
        <p:spPr>
          <a:xfrm>
            <a:off x="1218524" y="2642369"/>
            <a:ext cx="9918634" cy="922629"/>
          </a:xfrm>
        </p:spPr>
        <p:txBody>
          <a:bodyPr>
            <a:noAutofit/>
          </a:bodyPr>
          <a:lstStyle/>
          <a:p>
            <a:r>
              <a:rPr lang="fr-FR" sz="3000" b="1" dirty="0">
                <a:solidFill>
                  <a:schemeClr val="bg1"/>
                </a:solidFill>
                <a:latin typeface="+mn-lt"/>
              </a:rPr>
              <a:t>MEMOIRE DE FIN D’ETUDES POUR L’OBTENTION DU DIPLOME DE LICENCE PROFESSIONNELLE EN INFORMATIQUE</a:t>
            </a:r>
            <a:endParaRPr lang="fr-FR" sz="3000" dirty="0">
              <a:solidFill>
                <a:schemeClr val="bg1"/>
              </a:solidFill>
              <a:latin typeface="+mn-lt"/>
            </a:endParaRPr>
          </a:p>
        </p:txBody>
      </p:sp>
      <p:sp>
        <p:nvSpPr>
          <p:cNvPr id="25" name="Google Shape;407;p65">
            <a:extLst>
              <a:ext uri="{FF2B5EF4-FFF2-40B4-BE49-F238E27FC236}">
                <a16:creationId xmlns:a16="http://schemas.microsoft.com/office/drawing/2014/main" id="{5037DA8F-7604-035C-809B-F7BF6B65991A}"/>
              </a:ext>
            </a:extLst>
          </p:cNvPr>
          <p:cNvSpPr txBox="1"/>
          <p:nvPr/>
        </p:nvSpPr>
        <p:spPr>
          <a:xfrm>
            <a:off x="1383322" y="3791414"/>
            <a:ext cx="9425355" cy="1655713"/>
          </a:xfrm>
          <a:prstGeom prst="rect">
            <a:avLst/>
          </a:prstGeom>
          <a:noFill/>
          <a:ln>
            <a:solidFill>
              <a:schemeClr val="tx1">
                <a:lumMod val="50000"/>
                <a:lumOff val="50000"/>
              </a:schemeClr>
            </a:solidFill>
          </a:ln>
        </p:spPr>
        <p:txBody>
          <a:bodyPr spcFirstLastPara="1" wrap="square" lIns="91425" tIns="91425" rIns="91425" bIns="91425" anchor="t" anchorCtr="0">
            <a:noAutofit/>
          </a:bodyPr>
          <a:lstStyle/>
          <a:p>
            <a:pPr algn="ctr">
              <a:lnSpc>
                <a:spcPct val="150000"/>
              </a:lnSpc>
            </a:pPr>
            <a:r>
              <a:rPr lang="fr-FR" sz="3300" b="1" dirty="0">
                <a:solidFill>
                  <a:schemeClr val="bg1"/>
                </a:solidFill>
                <a:latin typeface="Arial Black" panose="020B0A04020102020204" pitchFamily="34" charset="0"/>
                <a:ea typeface="Roboto" panose="02000000000000000000" pitchFamily="2" charset="0"/>
                <a:cs typeface="Poppins" panose="00000500000000000000" pitchFamily="2" charset="0"/>
              </a:rPr>
              <a:t>CONCEPTION ET REALISATION D’UN CHATBOT MESSENGER POUR ZOMATEL</a:t>
            </a:r>
          </a:p>
        </p:txBody>
      </p:sp>
      <p:pic>
        <p:nvPicPr>
          <p:cNvPr id="28" name="Image 27">
            <a:extLst>
              <a:ext uri="{FF2B5EF4-FFF2-40B4-BE49-F238E27FC236}">
                <a16:creationId xmlns:a16="http://schemas.microsoft.com/office/drawing/2014/main" id="{39443FC8-1C42-41F8-924D-DAAA39348E5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p:blipFill>
        <p:spPr bwMode="auto">
          <a:xfrm>
            <a:off x="5490160" y="719590"/>
            <a:ext cx="1515609" cy="1515609"/>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28B3D389-D85E-3FF8-8188-281B55CBD6A6}"/>
              </a:ext>
            </a:extLst>
          </p:cNvPr>
          <p:cNvSpPr txBox="1">
            <a:spLocks/>
          </p:cNvSpPr>
          <p:nvPr>
            <p:custDataLst>
              <p:tags r:id="rId2"/>
            </p:custDataLst>
          </p:nvPr>
        </p:nvSpPr>
        <p:spPr>
          <a:xfrm>
            <a:off x="119363" y="6057899"/>
            <a:ext cx="3481087" cy="5809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2400" dirty="0">
                <a:solidFill>
                  <a:schemeClr val="bg1"/>
                </a:solidFill>
                <a:latin typeface="Goudy Old Style" panose="02020502050305020303" pitchFamily="18" charset="0"/>
              </a:rPr>
              <a:t>AVOTRINIAINA Francina</a:t>
            </a:r>
          </a:p>
        </p:txBody>
      </p:sp>
    </p:spTree>
    <p:extLst>
      <p:ext uri="{BB962C8B-B14F-4D97-AF65-F5344CB8AC3E}">
        <p14:creationId xmlns:p14="http://schemas.microsoft.com/office/powerpoint/2010/main" val="3662933268"/>
      </p:ext>
    </p:extLst>
  </p:cSld>
  <p:clrMapOvr>
    <a:masterClrMapping/>
  </p:clrMapOvr>
  <p:transition spd="med">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3">
            <a:extLst>
              <a:ext uri="{FF2B5EF4-FFF2-40B4-BE49-F238E27FC236}">
                <a16:creationId xmlns:a16="http://schemas.microsoft.com/office/drawing/2014/main" id="{338E32C3-7D25-DCB0-2FC4-6F54B5D98E4F}"/>
              </a:ext>
            </a:extLst>
          </p:cNvPr>
          <p:cNvSpPr>
            <a:spLocks noGrp="1"/>
          </p:cNvSpPr>
          <p:nvPr>
            <p:ph type="title"/>
          </p:nvPr>
        </p:nvSpPr>
        <p:spPr>
          <a:xfrm>
            <a:off x="555812" y="2640330"/>
            <a:ext cx="11080376" cy="1146096"/>
          </a:xfrm>
        </p:spPr>
        <p:txBody>
          <a:bodyPr>
            <a:normAutofit/>
          </a:bodyPr>
          <a:lstStyle/>
          <a:p>
            <a:pPr algn="ctr"/>
            <a:r>
              <a:rPr lang="fr-FR" sz="5400" b="1" dirty="0">
                <a:solidFill>
                  <a:schemeClr val="bg1"/>
                </a:solidFill>
                <a:latin typeface="Arial Black" panose="020B0A04020102020204" pitchFamily="34" charset="0"/>
                <a:cs typeface="Calibri" panose="020F0502020204030204" pitchFamily="34" charset="0"/>
              </a:rPr>
              <a:t>MERCI </a:t>
            </a:r>
            <a:r>
              <a:rPr lang="fr-FR" sz="5400" b="1" dirty="0">
                <a:solidFill>
                  <a:schemeClr val="bg1"/>
                </a:solidFill>
                <a:latin typeface="Arial Black" panose="020B0A04020102020204" pitchFamily="34" charset="0"/>
                <a:cs typeface="Calibri" panose="020F0502020204030204" pitchFamily="34" charset="0"/>
                <a:sym typeface="Wingdings" panose="05000000000000000000" pitchFamily="2" charset="2"/>
              </a:rPr>
              <a:t></a:t>
            </a:r>
            <a:endParaRPr lang="fr-FR" sz="5400" b="1" dirty="0">
              <a:solidFill>
                <a:schemeClr val="bg1"/>
              </a:solidFill>
              <a:latin typeface="Arial Black" panose="020B0A04020102020204" pitchFamily="34" charset="0"/>
              <a:cs typeface="Calibri" panose="020F0502020204030204" pitchFamily="34" charset="0"/>
            </a:endParaRPr>
          </a:p>
        </p:txBody>
      </p:sp>
    </p:spTree>
    <p:extLst>
      <p:ext uri="{BB962C8B-B14F-4D97-AF65-F5344CB8AC3E}">
        <p14:creationId xmlns:p14="http://schemas.microsoft.com/office/powerpoint/2010/main" val="226428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3">
            <a:extLst>
              <a:ext uri="{FF2B5EF4-FFF2-40B4-BE49-F238E27FC236}">
                <a16:creationId xmlns:a16="http://schemas.microsoft.com/office/drawing/2014/main" id="{7D6ECEB7-5B3C-EEC0-E133-1E8B5C204B65}"/>
              </a:ext>
            </a:extLst>
          </p:cNvPr>
          <p:cNvSpPr>
            <a:spLocks noGrp="1"/>
          </p:cNvSpPr>
          <p:nvPr>
            <p:ph type="title"/>
          </p:nvPr>
        </p:nvSpPr>
        <p:spPr>
          <a:xfrm>
            <a:off x="609600" y="278894"/>
            <a:ext cx="11080376" cy="592882"/>
          </a:xfrm>
        </p:spPr>
        <p:txBody>
          <a:bodyPr>
            <a:normAutofit/>
          </a:bodyPr>
          <a:lstStyle/>
          <a:p>
            <a:r>
              <a:rPr lang="fr-FR" sz="3200" b="1" dirty="0">
                <a:solidFill>
                  <a:schemeClr val="bg1"/>
                </a:solidFill>
                <a:latin typeface="Arial Black" panose="020B0A04020102020204" pitchFamily="34" charset="0"/>
                <a:cs typeface="Calibri" panose="020F0502020204030204" pitchFamily="34" charset="0"/>
              </a:rPr>
              <a:t>PLAN </a:t>
            </a:r>
          </a:p>
        </p:txBody>
      </p:sp>
      <p:grpSp>
        <p:nvGrpSpPr>
          <p:cNvPr id="6" name="Groupe 5">
            <a:extLst>
              <a:ext uri="{FF2B5EF4-FFF2-40B4-BE49-F238E27FC236}">
                <a16:creationId xmlns:a16="http://schemas.microsoft.com/office/drawing/2014/main" id="{D2CB1417-973A-448D-5DD2-6F82CA7FDEC6}"/>
              </a:ext>
            </a:extLst>
          </p:cNvPr>
          <p:cNvGrpSpPr/>
          <p:nvPr/>
        </p:nvGrpSpPr>
        <p:grpSpPr>
          <a:xfrm>
            <a:off x="1292088" y="1358228"/>
            <a:ext cx="2160468" cy="2137508"/>
            <a:chOff x="1292088" y="1358228"/>
            <a:chExt cx="2160468" cy="2137508"/>
          </a:xfrm>
        </p:grpSpPr>
        <p:sp>
          <p:nvSpPr>
            <p:cNvPr id="7" name="Freeform 85">
              <a:extLst>
                <a:ext uri="{FF2B5EF4-FFF2-40B4-BE49-F238E27FC236}">
                  <a16:creationId xmlns:a16="http://schemas.microsoft.com/office/drawing/2014/main" id="{B58754DB-3A14-82F0-7C98-F9CA75EAE16E}"/>
                </a:ext>
              </a:extLst>
            </p:cNvPr>
            <p:cNvSpPr>
              <a:spLocks/>
            </p:cNvSpPr>
            <p:nvPr/>
          </p:nvSpPr>
          <p:spPr bwMode="auto">
            <a:xfrm>
              <a:off x="1292088" y="1540566"/>
              <a:ext cx="1733896" cy="1955170"/>
            </a:xfrm>
            <a:custGeom>
              <a:avLst/>
              <a:gdLst>
                <a:gd name="T0" fmla="*/ 1015 w 2005"/>
                <a:gd name="T1" fmla="*/ 0 h 2263"/>
                <a:gd name="T2" fmla="*/ 1045 w 2005"/>
                <a:gd name="T3" fmla="*/ 6 h 2263"/>
                <a:gd name="T4" fmla="*/ 1071 w 2005"/>
                <a:gd name="T5" fmla="*/ 16 h 2263"/>
                <a:gd name="T6" fmla="*/ 1930 w 2005"/>
                <a:gd name="T7" fmla="*/ 510 h 2263"/>
                <a:gd name="T8" fmla="*/ 1953 w 2005"/>
                <a:gd name="T9" fmla="*/ 528 h 2263"/>
                <a:gd name="T10" fmla="*/ 1973 w 2005"/>
                <a:gd name="T11" fmla="*/ 551 h 2263"/>
                <a:gd name="T12" fmla="*/ 1989 w 2005"/>
                <a:gd name="T13" fmla="*/ 577 h 2263"/>
                <a:gd name="T14" fmla="*/ 1999 w 2005"/>
                <a:gd name="T15" fmla="*/ 606 h 2263"/>
                <a:gd name="T16" fmla="*/ 2003 w 2005"/>
                <a:gd name="T17" fmla="*/ 634 h 2263"/>
                <a:gd name="T18" fmla="*/ 2005 w 2005"/>
                <a:gd name="T19" fmla="*/ 1625 h 2263"/>
                <a:gd name="T20" fmla="*/ 2001 w 2005"/>
                <a:gd name="T21" fmla="*/ 1652 h 2263"/>
                <a:gd name="T22" fmla="*/ 1992 w 2005"/>
                <a:gd name="T23" fmla="*/ 1682 h 2263"/>
                <a:gd name="T24" fmla="*/ 1976 w 2005"/>
                <a:gd name="T25" fmla="*/ 1708 h 2263"/>
                <a:gd name="T26" fmla="*/ 1957 w 2005"/>
                <a:gd name="T27" fmla="*/ 1732 h 2263"/>
                <a:gd name="T28" fmla="*/ 1934 w 2005"/>
                <a:gd name="T29" fmla="*/ 1749 h 2263"/>
                <a:gd name="T30" fmla="*/ 1077 w 2005"/>
                <a:gd name="T31" fmla="*/ 2247 h 2263"/>
                <a:gd name="T32" fmla="*/ 1050 w 2005"/>
                <a:gd name="T33" fmla="*/ 2257 h 2263"/>
                <a:gd name="T34" fmla="*/ 1022 w 2005"/>
                <a:gd name="T35" fmla="*/ 2263 h 2263"/>
                <a:gd name="T36" fmla="*/ 990 w 2005"/>
                <a:gd name="T37" fmla="*/ 2263 h 2263"/>
                <a:gd name="T38" fmla="*/ 960 w 2005"/>
                <a:gd name="T39" fmla="*/ 2257 h 2263"/>
                <a:gd name="T40" fmla="*/ 933 w 2005"/>
                <a:gd name="T41" fmla="*/ 2247 h 2263"/>
                <a:gd name="T42" fmla="*/ 74 w 2005"/>
                <a:gd name="T43" fmla="*/ 1755 h 2263"/>
                <a:gd name="T44" fmla="*/ 51 w 2005"/>
                <a:gd name="T45" fmla="*/ 1737 h 2263"/>
                <a:gd name="T46" fmla="*/ 31 w 2005"/>
                <a:gd name="T47" fmla="*/ 1714 h 2263"/>
                <a:gd name="T48" fmla="*/ 15 w 2005"/>
                <a:gd name="T49" fmla="*/ 1687 h 2263"/>
                <a:gd name="T50" fmla="*/ 5 w 2005"/>
                <a:gd name="T51" fmla="*/ 1657 h 2263"/>
                <a:gd name="T52" fmla="*/ 1 w 2005"/>
                <a:gd name="T53" fmla="*/ 1631 h 2263"/>
                <a:gd name="T54" fmla="*/ 0 w 2005"/>
                <a:gd name="T55" fmla="*/ 639 h 2263"/>
                <a:gd name="T56" fmla="*/ 3 w 2005"/>
                <a:gd name="T57" fmla="*/ 611 h 2263"/>
                <a:gd name="T58" fmla="*/ 12 w 2005"/>
                <a:gd name="T59" fmla="*/ 583 h 2263"/>
                <a:gd name="T60" fmla="*/ 28 w 2005"/>
                <a:gd name="T61" fmla="*/ 556 h 2263"/>
                <a:gd name="T62" fmla="*/ 47 w 2005"/>
                <a:gd name="T63" fmla="*/ 533 h 2263"/>
                <a:gd name="T64" fmla="*/ 70 w 2005"/>
                <a:gd name="T65" fmla="*/ 515 h 2263"/>
                <a:gd name="T66" fmla="*/ 928 w 2005"/>
                <a:gd name="T67" fmla="*/ 18 h 2263"/>
                <a:gd name="T68" fmla="*/ 954 w 2005"/>
                <a:gd name="T69" fmla="*/ 6 h 2263"/>
                <a:gd name="T70" fmla="*/ 984 w 2005"/>
                <a:gd name="T71" fmla="*/ 0 h 2263"/>
                <a:gd name="T72" fmla="*/ 1015 w 2005"/>
                <a:gd name="T73"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5" h="2263">
                  <a:moveTo>
                    <a:pt x="1015" y="0"/>
                  </a:moveTo>
                  <a:lnTo>
                    <a:pt x="1045" y="6"/>
                  </a:lnTo>
                  <a:lnTo>
                    <a:pt x="1071" y="16"/>
                  </a:lnTo>
                  <a:lnTo>
                    <a:pt x="1930" y="510"/>
                  </a:lnTo>
                  <a:lnTo>
                    <a:pt x="1953" y="528"/>
                  </a:lnTo>
                  <a:lnTo>
                    <a:pt x="1973" y="551"/>
                  </a:lnTo>
                  <a:lnTo>
                    <a:pt x="1989" y="577"/>
                  </a:lnTo>
                  <a:lnTo>
                    <a:pt x="1999" y="606"/>
                  </a:lnTo>
                  <a:lnTo>
                    <a:pt x="2003" y="634"/>
                  </a:lnTo>
                  <a:lnTo>
                    <a:pt x="2005" y="1625"/>
                  </a:lnTo>
                  <a:lnTo>
                    <a:pt x="2001" y="1652"/>
                  </a:lnTo>
                  <a:lnTo>
                    <a:pt x="1992" y="1682"/>
                  </a:lnTo>
                  <a:lnTo>
                    <a:pt x="1976" y="1708"/>
                  </a:lnTo>
                  <a:lnTo>
                    <a:pt x="1957" y="1732"/>
                  </a:lnTo>
                  <a:lnTo>
                    <a:pt x="1934" y="1749"/>
                  </a:lnTo>
                  <a:lnTo>
                    <a:pt x="1077" y="2247"/>
                  </a:lnTo>
                  <a:lnTo>
                    <a:pt x="1050" y="2257"/>
                  </a:lnTo>
                  <a:lnTo>
                    <a:pt x="1022" y="2263"/>
                  </a:lnTo>
                  <a:lnTo>
                    <a:pt x="990" y="2263"/>
                  </a:lnTo>
                  <a:lnTo>
                    <a:pt x="960" y="2257"/>
                  </a:lnTo>
                  <a:lnTo>
                    <a:pt x="933" y="2247"/>
                  </a:lnTo>
                  <a:lnTo>
                    <a:pt x="74" y="1755"/>
                  </a:lnTo>
                  <a:lnTo>
                    <a:pt x="51" y="1737"/>
                  </a:lnTo>
                  <a:lnTo>
                    <a:pt x="31" y="1714"/>
                  </a:lnTo>
                  <a:lnTo>
                    <a:pt x="15" y="1687"/>
                  </a:lnTo>
                  <a:lnTo>
                    <a:pt x="5" y="1657"/>
                  </a:lnTo>
                  <a:lnTo>
                    <a:pt x="1" y="1631"/>
                  </a:lnTo>
                  <a:lnTo>
                    <a:pt x="0" y="639"/>
                  </a:lnTo>
                  <a:lnTo>
                    <a:pt x="3" y="611"/>
                  </a:lnTo>
                  <a:lnTo>
                    <a:pt x="12" y="583"/>
                  </a:lnTo>
                  <a:lnTo>
                    <a:pt x="28" y="556"/>
                  </a:lnTo>
                  <a:lnTo>
                    <a:pt x="47" y="533"/>
                  </a:lnTo>
                  <a:lnTo>
                    <a:pt x="70" y="515"/>
                  </a:lnTo>
                  <a:lnTo>
                    <a:pt x="928" y="18"/>
                  </a:lnTo>
                  <a:lnTo>
                    <a:pt x="954" y="6"/>
                  </a:lnTo>
                  <a:lnTo>
                    <a:pt x="984" y="0"/>
                  </a:lnTo>
                  <a:lnTo>
                    <a:pt x="1015"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8" name="Groupe 7">
              <a:extLst>
                <a:ext uri="{FF2B5EF4-FFF2-40B4-BE49-F238E27FC236}">
                  <a16:creationId xmlns:a16="http://schemas.microsoft.com/office/drawing/2014/main" id="{E0CDEDE3-2273-12CA-CFE5-7DE38521A470}"/>
                </a:ext>
              </a:extLst>
            </p:cNvPr>
            <p:cNvGrpSpPr/>
            <p:nvPr/>
          </p:nvGrpSpPr>
          <p:grpSpPr>
            <a:xfrm>
              <a:off x="1590736" y="1358228"/>
              <a:ext cx="1861820" cy="2096924"/>
              <a:chOff x="1590736" y="1358228"/>
              <a:chExt cx="1861820" cy="2096924"/>
            </a:xfrm>
          </p:grpSpPr>
          <p:sp>
            <p:nvSpPr>
              <p:cNvPr id="9" name="!!Shape1">
                <a:extLst>
                  <a:ext uri="{FF2B5EF4-FFF2-40B4-BE49-F238E27FC236}">
                    <a16:creationId xmlns:a16="http://schemas.microsoft.com/office/drawing/2014/main" id="{D349C3E5-C88B-2883-E82E-EAD5EA6C1436}"/>
                  </a:ext>
                </a:extLst>
              </p:cNvPr>
              <p:cNvSpPr>
                <a:spLocks/>
              </p:cNvSpPr>
              <p:nvPr/>
            </p:nvSpPr>
            <p:spPr bwMode="auto">
              <a:xfrm>
                <a:off x="1590736" y="1358228"/>
                <a:ext cx="1861820" cy="2096924"/>
              </a:xfrm>
              <a:custGeom>
                <a:avLst/>
                <a:gdLst>
                  <a:gd name="T0" fmla="*/ 1091 w 2154"/>
                  <a:gd name="T1" fmla="*/ 0 h 2427"/>
                  <a:gd name="T2" fmla="*/ 1123 w 2154"/>
                  <a:gd name="T3" fmla="*/ 6 h 2427"/>
                  <a:gd name="T4" fmla="*/ 1152 w 2154"/>
                  <a:gd name="T5" fmla="*/ 16 h 2427"/>
                  <a:gd name="T6" fmla="*/ 2075 w 2154"/>
                  <a:gd name="T7" fmla="*/ 546 h 2427"/>
                  <a:gd name="T8" fmla="*/ 2099 w 2154"/>
                  <a:gd name="T9" fmla="*/ 565 h 2427"/>
                  <a:gd name="T10" fmla="*/ 2121 w 2154"/>
                  <a:gd name="T11" fmla="*/ 590 h 2427"/>
                  <a:gd name="T12" fmla="*/ 2137 w 2154"/>
                  <a:gd name="T13" fmla="*/ 618 h 2427"/>
                  <a:gd name="T14" fmla="*/ 2147 w 2154"/>
                  <a:gd name="T15" fmla="*/ 648 h 2427"/>
                  <a:gd name="T16" fmla="*/ 2153 w 2154"/>
                  <a:gd name="T17" fmla="*/ 680 h 2427"/>
                  <a:gd name="T18" fmla="*/ 2154 w 2154"/>
                  <a:gd name="T19" fmla="*/ 1742 h 2427"/>
                  <a:gd name="T20" fmla="*/ 2151 w 2154"/>
                  <a:gd name="T21" fmla="*/ 1772 h 2427"/>
                  <a:gd name="T22" fmla="*/ 2140 w 2154"/>
                  <a:gd name="T23" fmla="*/ 1804 h 2427"/>
                  <a:gd name="T24" fmla="*/ 2122 w 2154"/>
                  <a:gd name="T25" fmla="*/ 1833 h 2427"/>
                  <a:gd name="T26" fmla="*/ 2103 w 2154"/>
                  <a:gd name="T27" fmla="*/ 1857 h 2427"/>
                  <a:gd name="T28" fmla="*/ 2078 w 2154"/>
                  <a:gd name="T29" fmla="*/ 1877 h 2427"/>
                  <a:gd name="T30" fmla="*/ 1159 w 2154"/>
                  <a:gd name="T31" fmla="*/ 2410 h 2427"/>
                  <a:gd name="T32" fmla="*/ 1130 w 2154"/>
                  <a:gd name="T33" fmla="*/ 2422 h 2427"/>
                  <a:gd name="T34" fmla="*/ 1099 w 2154"/>
                  <a:gd name="T35" fmla="*/ 2427 h 2427"/>
                  <a:gd name="T36" fmla="*/ 1065 w 2154"/>
                  <a:gd name="T37" fmla="*/ 2427 h 2427"/>
                  <a:gd name="T38" fmla="*/ 1031 w 2154"/>
                  <a:gd name="T39" fmla="*/ 2422 h 2427"/>
                  <a:gd name="T40" fmla="*/ 1005 w 2154"/>
                  <a:gd name="T41" fmla="*/ 2411 h 2427"/>
                  <a:gd name="T42" fmla="*/ 82 w 2154"/>
                  <a:gd name="T43" fmla="*/ 1882 h 2427"/>
                  <a:gd name="T44" fmla="*/ 57 w 2154"/>
                  <a:gd name="T45" fmla="*/ 1863 h 2427"/>
                  <a:gd name="T46" fmla="*/ 36 w 2154"/>
                  <a:gd name="T47" fmla="*/ 1838 h 2427"/>
                  <a:gd name="T48" fmla="*/ 18 w 2154"/>
                  <a:gd name="T49" fmla="*/ 1810 h 2427"/>
                  <a:gd name="T50" fmla="*/ 7 w 2154"/>
                  <a:gd name="T51" fmla="*/ 1779 h 2427"/>
                  <a:gd name="T52" fmla="*/ 4 w 2154"/>
                  <a:gd name="T53" fmla="*/ 1748 h 2427"/>
                  <a:gd name="T54" fmla="*/ 0 w 2154"/>
                  <a:gd name="T55" fmla="*/ 686 h 2427"/>
                  <a:gd name="T56" fmla="*/ 4 w 2154"/>
                  <a:gd name="T57" fmla="*/ 655 h 2427"/>
                  <a:gd name="T58" fmla="*/ 16 w 2154"/>
                  <a:gd name="T59" fmla="*/ 624 h 2427"/>
                  <a:gd name="T60" fmla="*/ 32 w 2154"/>
                  <a:gd name="T61" fmla="*/ 595 h 2427"/>
                  <a:gd name="T62" fmla="*/ 53 w 2154"/>
                  <a:gd name="T63" fmla="*/ 570 h 2427"/>
                  <a:gd name="T64" fmla="*/ 78 w 2154"/>
                  <a:gd name="T65" fmla="*/ 551 h 2427"/>
                  <a:gd name="T66" fmla="*/ 998 w 2154"/>
                  <a:gd name="T67" fmla="*/ 18 h 2427"/>
                  <a:gd name="T68" fmla="*/ 1026 w 2154"/>
                  <a:gd name="T69" fmla="*/ 6 h 2427"/>
                  <a:gd name="T70" fmla="*/ 1058 w 2154"/>
                  <a:gd name="T71" fmla="*/ 0 h 2427"/>
                  <a:gd name="T72" fmla="*/ 1091 w 2154"/>
                  <a:gd name="T73" fmla="*/ 0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7">
                    <a:moveTo>
                      <a:pt x="1091" y="0"/>
                    </a:moveTo>
                    <a:lnTo>
                      <a:pt x="1123" y="6"/>
                    </a:lnTo>
                    <a:lnTo>
                      <a:pt x="1152" y="16"/>
                    </a:lnTo>
                    <a:lnTo>
                      <a:pt x="2075" y="546"/>
                    </a:lnTo>
                    <a:lnTo>
                      <a:pt x="2099" y="565"/>
                    </a:lnTo>
                    <a:lnTo>
                      <a:pt x="2121" y="590"/>
                    </a:lnTo>
                    <a:lnTo>
                      <a:pt x="2137" y="618"/>
                    </a:lnTo>
                    <a:lnTo>
                      <a:pt x="2147" y="648"/>
                    </a:lnTo>
                    <a:lnTo>
                      <a:pt x="2153" y="680"/>
                    </a:lnTo>
                    <a:lnTo>
                      <a:pt x="2154" y="1742"/>
                    </a:lnTo>
                    <a:lnTo>
                      <a:pt x="2151" y="1772"/>
                    </a:lnTo>
                    <a:lnTo>
                      <a:pt x="2140" y="1804"/>
                    </a:lnTo>
                    <a:lnTo>
                      <a:pt x="2122" y="1833"/>
                    </a:lnTo>
                    <a:lnTo>
                      <a:pt x="2103" y="1857"/>
                    </a:lnTo>
                    <a:lnTo>
                      <a:pt x="2078" y="1877"/>
                    </a:lnTo>
                    <a:lnTo>
                      <a:pt x="1159" y="2410"/>
                    </a:lnTo>
                    <a:lnTo>
                      <a:pt x="1130" y="2422"/>
                    </a:lnTo>
                    <a:lnTo>
                      <a:pt x="1099" y="2427"/>
                    </a:lnTo>
                    <a:lnTo>
                      <a:pt x="1065" y="2427"/>
                    </a:lnTo>
                    <a:lnTo>
                      <a:pt x="1031" y="2422"/>
                    </a:lnTo>
                    <a:lnTo>
                      <a:pt x="1005" y="2411"/>
                    </a:lnTo>
                    <a:lnTo>
                      <a:pt x="82" y="1882"/>
                    </a:lnTo>
                    <a:lnTo>
                      <a:pt x="57" y="1863"/>
                    </a:lnTo>
                    <a:lnTo>
                      <a:pt x="36" y="1838"/>
                    </a:lnTo>
                    <a:lnTo>
                      <a:pt x="18" y="1810"/>
                    </a:lnTo>
                    <a:lnTo>
                      <a:pt x="7" y="1779"/>
                    </a:lnTo>
                    <a:lnTo>
                      <a:pt x="4" y="1748"/>
                    </a:lnTo>
                    <a:lnTo>
                      <a:pt x="0" y="686"/>
                    </a:lnTo>
                    <a:lnTo>
                      <a:pt x="4" y="655"/>
                    </a:lnTo>
                    <a:lnTo>
                      <a:pt x="16" y="624"/>
                    </a:lnTo>
                    <a:lnTo>
                      <a:pt x="32" y="595"/>
                    </a:lnTo>
                    <a:lnTo>
                      <a:pt x="53" y="570"/>
                    </a:lnTo>
                    <a:lnTo>
                      <a:pt x="78" y="551"/>
                    </a:lnTo>
                    <a:lnTo>
                      <a:pt x="998" y="18"/>
                    </a:lnTo>
                    <a:lnTo>
                      <a:pt x="1026" y="6"/>
                    </a:lnTo>
                    <a:lnTo>
                      <a:pt x="1058" y="0"/>
                    </a:lnTo>
                    <a:lnTo>
                      <a:pt x="1091"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10" name="Groupe 9">
                <a:extLst>
                  <a:ext uri="{FF2B5EF4-FFF2-40B4-BE49-F238E27FC236}">
                    <a16:creationId xmlns:a16="http://schemas.microsoft.com/office/drawing/2014/main" id="{630B29C9-9C83-AA51-CF90-92F72138C86E}"/>
                  </a:ext>
                </a:extLst>
              </p:cNvPr>
              <p:cNvGrpSpPr/>
              <p:nvPr/>
            </p:nvGrpSpPr>
            <p:grpSpPr>
              <a:xfrm>
                <a:off x="2062674" y="1888942"/>
                <a:ext cx="917945" cy="1035497"/>
                <a:chOff x="1143001" y="1247592"/>
                <a:chExt cx="917945" cy="1035497"/>
              </a:xfrm>
            </p:grpSpPr>
            <p:sp>
              <p:nvSpPr>
                <p:cNvPr id="11" name="Freeform 17">
                  <a:extLst>
                    <a:ext uri="{FF2B5EF4-FFF2-40B4-BE49-F238E27FC236}">
                      <a16:creationId xmlns:a16="http://schemas.microsoft.com/office/drawing/2014/main" id="{FDEAF050-4FE5-BACF-F8F2-235584945226}"/>
                    </a:ext>
                  </a:extLst>
                </p:cNvPr>
                <p:cNvSpPr>
                  <a:spLocks/>
                </p:cNvSpPr>
                <p:nvPr/>
              </p:nvSpPr>
              <p:spPr bwMode="auto">
                <a:xfrm>
                  <a:off x="1143001" y="1247592"/>
                  <a:ext cx="917945" cy="1035497"/>
                </a:xfrm>
                <a:custGeom>
                  <a:avLst/>
                  <a:gdLst>
                    <a:gd name="T0" fmla="*/ 530 w 1061"/>
                    <a:gd name="T1" fmla="*/ 0 h 1198"/>
                    <a:gd name="T2" fmla="*/ 549 w 1061"/>
                    <a:gd name="T3" fmla="*/ 2 h 1198"/>
                    <a:gd name="T4" fmla="*/ 567 w 1061"/>
                    <a:gd name="T5" fmla="*/ 9 h 1198"/>
                    <a:gd name="T6" fmla="*/ 1022 w 1061"/>
                    <a:gd name="T7" fmla="*/ 271 h 1198"/>
                    <a:gd name="T8" fmla="*/ 1036 w 1061"/>
                    <a:gd name="T9" fmla="*/ 281 h 1198"/>
                    <a:gd name="T10" fmla="*/ 1049 w 1061"/>
                    <a:gd name="T11" fmla="*/ 299 h 1198"/>
                    <a:gd name="T12" fmla="*/ 1058 w 1061"/>
                    <a:gd name="T13" fmla="*/ 317 h 1198"/>
                    <a:gd name="T14" fmla="*/ 1059 w 1061"/>
                    <a:gd name="T15" fmla="*/ 336 h 1198"/>
                    <a:gd name="T16" fmla="*/ 1061 w 1061"/>
                    <a:gd name="T17" fmla="*/ 860 h 1198"/>
                    <a:gd name="T18" fmla="*/ 1059 w 1061"/>
                    <a:gd name="T19" fmla="*/ 878 h 1198"/>
                    <a:gd name="T20" fmla="*/ 1050 w 1061"/>
                    <a:gd name="T21" fmla="*/ 897 h 1198"/>
                    <a:gd name="T22" fmla="*/ 1038 w 1061"/>
                    <a:gd name="T23" fmla="*/ 913 h 1198"/>
                    <a:gd name="T24" fmla="*/ 1024 w 1061"/>
                    <a:gd name="T25" fmla="*/ 926 h 1198"/>
                    <a:gd name="T26" fmla="*/ 570 w 1061"/>
                    <a:gd name="T27" fmla="*/ 1190 h 1198"/>
                    <a:gd name="T28" fmla="*/ 553 w 1061"/>
                    <a:gd name="T29" fmla="*/ 1195 h 1198"/>
                    <a:gd name="T30" fmla="*/ 533 w 1061"/>
                    <a:gd name="T31" fmla="*/ 1198 h 1198"/>
                    <a:gd name="T32" fmla="*/ 512 w 1061"/>
                    <a:gd name="T33" fmla="*/ 1197 h 1198"/>
                    <a:gd name="T34" fmla="*/ 494 w 1061"/>
                    <a:gd name="T35" fmla="*/ 1190 h 1198"/>
                    <a:gd name="T36" fmla="*/ 39 w 1061"/>
                    <a:gd name="T37" fmla="*/ 928 h 1198"/>
                    <a:gd name="T38" fmla="*/ 25 w 1061"/>
                    <a:gd name="T39" fmla="*/ 917 h 1198"/>
                    <a:gd name="T40" fmla="*/ 12 w 1061"/>
                    <a:gd name="T41" fmla="*/ 899 h 1198"/>
                    <a:gd name="T42" fmla="*/ 5 w 1061"/>
                    <a:gd name="T43" fmla="*/ 882 h 1198"/>
                    <a:gd name="T44" fmla="*/ 2 w 1061"/>
                    <a:gd name="T45" fmla="*/ 862 h 1198"/>
                    <a:gd name="T46" fmla="*/ 0 w 1061"/>
                    <a:gd name="T47" fmla="*/ 338 h 1198"/>
                    <a:gd name="T48" fmla="*/ 4 w 1061"/>
                    <a:gd name="T49" fmla="*/ 320 h 1198"/>
                    <a:gd name="T50" fmla="*/ 11 w 1061"/>
                    <a:gd name="T51" fmla="*/ 301 h 1198"/>
                    <a:gd name="T52" fmla="*/ 23 w 1061"/>
                    <a:gd name="T53" fmla="*/ 285 h 1198"/>
                    <a:gd name="T54" fmla="*/ 37 w 1061"/>
                    <a:gd name="T55" fmla="*/ 273 h 1198"/>
                    <a:gd name="T56" fmla="*/ 491 w 1061"/>
                    <a:gd name="T57" fmla="*/ 9 h 1198"/>
                    <a:gd name="T58" fmla="*/ 508 w 1061"/>
                    <a:gd name="T59" fmla="*/ 4 h 1198"/>
                    <a:gd name="T60" fmla="*/ 530 w 1061"/>
                    <a:gd name="T61"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1" h="1198">
                      <a:moveTo>
                        <a:pt x="530" y="0"/>
                      </a:moveTo>
                      <a:lnTo>
                        <a:pt x="549" y="2"/>
                      </a:lnTo>
                      <a:lnTo>
                        <a:pt x="567" y="9"/>
                      </a:lnTo>
                      <a:lnTo>
                        <a:pt x="1022" y="271"/>
                      </a:lnTo>
                      <a:lnTo>
                        <a:pt x="1036" y="281"/>
                      </a:lnTo>
                      <a:lnTo>
                        <a:pt x="1049" y="299"/>
                      </a:lnTo>
                      <a:lnTo>
                        <a:pt x="1058" y="317"/>
                      </a:lnTo>
                      <a:lnTo>
                        <a:pt x="1059" y="336"/>
                      </a:lnTo>
                      <a:lnTo>
                        <a:pt x="1061" y="860"/>
                      </a:lnTo>
                      <a:lnTo>
                        <a:pt x="1059" y="878"/>
                      </a:lnTo>
                      <a:lnTo>
                        <a:pt x="1050" y="897"/>
                      </a:lnTo>
                      <a:lnTo>
                        <a:pt x="1038" y="913"/>
                      </a:lnTo>
                      <a:lnTo>
                        <a:pt x="1024" y="926"/>
                      </a:lnTo>
                      <a:lnTo>
                        <a:pt x="570" y="1190"/>
                      </a:lnTo>
                      <a:lnTo>
                        <a:pt x="553" y="1195"/>
                      </a:lnTo>
                      <a:lnTo>
                        <a:pt x="533" y="1198"/>
                      </a:lnTo>
                      <a:lnTo>
                        <a:pt x="512" y="1197"/>
                      </a:lnTo>
                      <a:lnTo>
                        <a:pt x="494" y="1190"/>
                      </a:lnTo>
                      <a:lnTo>
                        <a:pt x="39" y="928"/>
                      </a:lnTo>
                      <a:lnTo>
                        <a:pt x="25" y="917"/>
                      </a:lnTo>
                      <a:lnTo>
                        <a:pt x="12" y="899"/>
                      </a:lnTo>
                      <a:lnTo>
                        <a:pt x="5" y="882"/>
                      </a:lnTo>
                      <a:lnTo>
                        <a:pt x="2" y="862"/>
                      </a:lnTo>
                      <a:lnTo>
                        <a:pt x="0" y="338"/>
                      </a:lnTo>
                      <a:lnTo>
                        <a:pt x="4" y="320"/>
                      </a:lnTo>
                      <a:lnTo>
                        <a:pt x="11" y="301"/>
                      </a:lnTo>
                      <a:lnTo>
                        <a:pt x="23" y="285"/>
                      </a:lnTo>
                      <a:lnTo>
                        <a:pt x="37" y="273"/>
                      </a:lnTo>
                      <a:lnTo>
                        <a:pt x="491" y="9"/>
                      </a:lnTo>
                      <a:lnTo>
                        <a:pt x="508" y="4"/>
                      </a:lnTo>
                      <a:lnTo>
                        <a:pt x="530"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2" name="TextBox 19">
                  <a:extLst>
                    <a:ext uri="{FF2B5EF4-FFF2-40B4-BE49-F238E27FC236}">
                      <a16:creationId xmlns:a16="http://schemas.microsoft.com/office/drawing/2014/main" id="{AA30E0C8-7FA8-F593-69A7-F235F3E9629C}"/>
                    </a:ext>
                  </a:extLst>
                </p:cNvPr>
                <p:cNvSpPr txBox="1"/>
                <p:nvPr/>
              </p:nvSpPr>
              <p:spPr>
                <a:xfrm>
                  <a:off x="1214688" y="1442175"/>
                  <a:ext cx="774571"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01</a:t>
                  </a:r>
                </a:p>
              </p:txBody>
            </p:sp>
          </p:grpSp>
        </p:grpSp>
      </p:grpSp>
      <p:grpSp>
        <p:nvGrpSpPr>
          <p:cNvPr id="13" name="Groupe 12">
            <a:extLst>
              <a:ext uri="{FF2B5EF4-FFF2-40B4-BE49-F238E27FC236}">
                <a16:creationId xmlns:a16="http://schemas.microsoft.com/office/drawing/2014/main" id="{EA0F6067-9652-7348-256B-BFE7D93D28E6}"/>
              </a:ext>
            </a:extLst>
          </p:cNvPr>
          <p:cNvGrpSpPr/>
          <p:nvPr/>
        </p:nvGrpSpPr>
        <p:grpSpPr>
          <a:xfrm>
            <a:off x="3537262" y="1692693"/>
            <a:ext cx="1861820" cy="2353678"/>
            <a:chOff x="3537262" y="1692693"/>
            <a:chExt cx="1861820" cy="2353678"/>
          </a:xfrm>
        </p:grpSpPr>
        <p:sp>
          <p:nvSpPr>
            <p:cNvPr id="14" name="Freeform 86">
              <a:extLst>
                <a:ext uri="{FF2B5EF4-FFF2-40B4-BE49-F238E27FC236}">
                  <a16:creationId xmlns:a16="http://schemas.microsoft.com/office/drawing/2014/main" id="{60D1514F-CD58-FE1A-06DE-213E23092C17}"/>
                </a:ext>
              </a:extLst>
            </p:cNvPr>
            <p:cNvSpPr>
              <a:spLocks/>
            </p:cNvSpPr>
            <p:nvPr/>
          </p:nvSpPr>
          <p:spPr bwMode="auto">
            <a:xfrm>
              <a:off x="3636218" y="1692693"/>
              <a:ext cx="1733896" cy="1955170"/>
            </a:xfrm>
            <a:custGeom>
              <a:avLst/>
              <a:gdLst>
                <a:gd name="T0" fmla="*/ 1015 w 2005"/>
                <a:gd name="T1" fmla="*/ 0 h 2263"/>
                <a:gd name="T2" fmla="*/ 1045 w 2005"/>
                <a:gd name="T3" fmla="*/ 6 h 2263"/>
                <a:gd name="T4" fmla="*/ 1071 w 2005"/>
                <a:gd name="T5" fmla="*/ 16 h 2263"/>
                <a:gd name="T6" fmla="*/ 1930 w 2005"/>
                <a:gd name="T7" fmla="*/ 508 h 2263"/>
                <a:gd name="T8" fmla="*/ 1954 w 2005"/>
                <a:gd name="T9" fmla="*/ 526 h 2263"/>
                <a:gd name="T10" fmla="*/ 1973 w 2005"/>
                <a:gd name="T11" fmla="*/ 549 h 2263"/>
                <a:gd name="T12" fmla="*/ 1989 w 2005"/>
                <a:gd name="T13" fmla="*/ 576 h 2263"/>
                <a:gd name="T14" fmla="*/ 2000 w 2005"/>
                <a:gd name="T15" fmla="*/ 606 h 2263"/>
                <a:gd name="T16" fmla="*/ 2003 w 2005"/>
                <a:gd name="T17" fmla="*/ 632 h 2263"/>
                <a:gd name="T18" fmla="*/ 2005 w 2005"/>
                <a:gd name="T19" fmla="*/ 1624 h 2263"/>
                <a:gd name="T20" fmla="*/ 2001 w 2005"/>
                <a:gd name="T21" fmla="*/ 1652 h 2263"/>
                <a:gd name="T22" fmla="*/ 1992 w 2005"/>
                <a:gd name="T23" fmla="*/ 1680 h 2263"/>
                <a:gd name="T24" fmla="*/ 1977 w 2005"/>
                <a:gd name="T25" fmla="*/ 1707 h 2263"/>
                <a:gd name="T26" fmla="*/ 1957 w 2005"/>
                <a:gd name="T27" fmla="*/ 1730 h 2263"/>
                <a:gd name="T28" fmla="*/ 1934 w 2005"/>
                <a:gd name="T29" fmla="*/ 1747 h 2263"/>
                <a:gd name="T30" fmla="*/ 1077 w 2005"/>
                <a:gd name="T31" fmla="*/ 2245 h 2263"/>
                <a:gd name="T32" fmla="*/ 1050 w 2005"/>
                <a:gd name="T33" fmla="*/ 2257 h 2263"/>
                <a:gd name="T34" fmla="*/ 1020 w 2005"/>
                <a:gd name="T35" fmla="*/ 2263 h 2263"/>
                <a:gd name="T36" fmla="*/ 990 w 2005"/>
                <a:gd name="T37" fmla="*/ 2263 h 2263"/>
                <a:gd name="T38" fmla="*/ 960 w 2005"/>
                <a:gd name="T39" fmla="*/ 2257 h 2263"/>
                <a:gd name="T40" fmla="*/ 933 w 2005"/>
                <a:gd name="T41" fmla="*/ 2247 h 2263"/>
                <a:gd name="T42" fmla="*/ 74 w 2005"/>
                <a:gd name="T43" fmla="*/ 1753 h 2263"/>
                <a:gd name="T44" fmla="*/ 51 w 2005"/>
                <a:gd name="T45" fmla="*/ 1735 h 2263"/>
                <a:gd name="T46" fmla="*/ 31 w 2005"/>
                <a:gd name="T47" fmla="*/ 1712 h 2263"/>
                <a:gd name="T48" fmla="*/ 16 w 2005"/>
                <a:gd name="T49" fmla="*/ 1685 h 2263"/>
                <a:gd name="T50" fmla="*/ 5 w 2005"/>
                <a:gd name="T51" fmla="*/ 1657 h 2263"/>
                <a:gd name="T52" fmla="*/ 1 w 2005"/>
                <a:gd name="T53" fmla="*/ 1629 h 2263"/>
                <a:gd name="T54" fmla="*/ 0 w 2005"/>
                <a:gd name="T55" fmla="*/ 639 h 2263"/>
                <a:gd name="T56" fmla="*/ 3 w 2005"/>
                <a:gd name="T57" fmla="*/ 611 h 2263"/>
                <a:gd name="T58" fmla="*/ 12 w 2005"/>
                <a:gd name="T59" fmla="*/ 581 h 2263"/>
                <a:gd name="T60" fmla="*/ 28 w 2005"/>
                <a:gd name="T61" fmla="*/ 554 h 2263"/>
                <a:gd name="T62" fmla="*/ 47 w 2005"/>
                <a:gd name="T63" fmla="*/ 531 h 2263"/>
                <a:gd name="T64" fmla="*/ 70 w 2005"/>
                <a:gd name="T65" fmla="*/ 514 h 2263"/>
                <a:gd name="T66" fmla="*/ 928 w 2005"/>
                <a:gd name="T67" fmla="*/ 16 h 2263"/>
                <a:gd name="T68" fmla="*/ 954 w 2005"/>
                <a:gd name="T69" fmla="*/ 6 h 2263"/>
                <a:gd name="T70" fmla="*/ 983 w 2005"/>
                <a:gd name="T71" fmla="*/ 0 h 2263"/>
                <a:gd name="T72" fmla="*/ 1015 w 2005"/>
                <a:gd name="T73"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5" h="2263">
                  <a:moveTo>
                    <a:pt x="1015" y="0"/>
                  </a:moveTo>
                  <a:lnTo>
                    <a:pt x="1045" y="6"/>
                  </a:lnTo>
                  <a:lnTo>
                    <a:pt x="1071" y="16"/>
                  </a:lnTo>
                  <a:lnTo>
                    <a:pt x="1930" y="508"/>
                  </a:lnTo>
                  <a:lnTo>
                    <a:pt x="1954" y="526"/>
                  </a:lnTo>
                  <a:lnTo>
                    <a:pt x="1973" y="549"/>
                  </a:lnTo>
                  <a:lnTo>
                    <a:pt x="1989" y="576"/>
                  </a:lnTo>
                  <a:lnTo>
                    <a:pt x="2000" y="606"/>
                  </a:lnTo>
                  <a:lnTo>
                    <a:pt x="2003" y="632"/>
                  </a:lnTo>
                  <a:lnTo>
                    <a:pt x="2005" y="1624"/>
                  </a:lnTo>
                  <a:lnTo>
                    <a:pt x="2001" y="1652"/>
                  </a:lnTo>
                  <a:lnTo>
                    <a:pt x="1992" y="1680"/>
                  </a:lnTo>
                  <a:lnTo>
                    <a:pt x="1977" y="1707"/>
                  </a:lnTo>
                  <a:lnTo>
                    <a:pt x="1957" y="1730"/>
                  </a:lnTo>
                  <a:lnTo>
                    <a:pt x="1934" y="1747"/>
                  </a:lnTo>
                  <a:lnTo>
                    <a:pt x="1077" y="2245"/>
                  </a:lnTo>
                  <a:lnTo>
                    <a:pt x="1050" y="2257"/>
                  </a:lnTo>
                  <a:lnTo>
                    <a:pt x="1020" y="2263"/>
                  </a:lnTo>
                  <a:lnTo>
                    <a:pt x="990" y="2263"/>
                  </a:lnTo>
                  <a:lnTo>
                    <a:pt x="960" y="2257"/>
                  </a:lnTo>
                  <a:lnTo>
                    <a:pt x="933" y="2247"/>
                  </a:lnTo>
                  <a:lnTo>
                    <a:pt x="74" y="1753"/>
                  </a:lnTo>
                  <a:lnTo>
                    <a:pt x="51" y="1735"/>
                  </a:lnTo>
                  <a:lnTo>
                    <a:pt x="31" y="1712"/>
                  </a:lnTo>
                  <a:lnTo>
                    <a:pt x="16" y="1685"/>
                  </a:lnTo>
                  <a:lnTo>
                    <a:pt x="5" y="1657"/>
                  </a:lnTo>
                  <a:lnTo>
                    <a:pt x="1" y="1629"/>
                  </a:lnTo>
                  <a:lnTo>
                    <a:pt x="0" y="639"/>
                  </a:lnTo>
                  <a:lnTo>
                    <a:pt x="3" y="611"/>
                  </a:lnTo>
                  <a:lnTo>
                    <a:pt x="12" y="581"/>
                  </a:lnTo>
                  <a:lnTo>
                    <a:pt x="28" y="554"/>
                  </a:lnTo>
                  <a:lnTo>
                    <a:pt x="47" y="531"/>
                  </a:lnTo>
                  <a:lnTo>
                    <a:pt x="70" y="514"/>
                  </a:lnTo>
                  <a:lnTo>
                    <a:pt x="928" y="16"/>
                  </a:lnTo>
                  <a:lnTo>
                    <a:pt x="954" y="6"/>
                  </a:lnTo>
                  <a:lnTo>
                    <a:pt x="983" y="0"/>
                  </a:lnTo>
                  <a:lnTo>
                    <a:pt x="1015"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15" name="Groupe 14">
              <a:extLst>
                <a:ext uri="{FF2B5EF4-FFF2-40B4-BE49-F238E27FC236}">
                  <a16:creationId xmlns:a16="http://schemas.microsoft.com/office/drawing/2014/main" id="{A98D9ECC-0B2F-8F3A-16DD-25A3A1004F91}"/>
                </a:ext>
              </a:extLst>
            </p:cNvPr>
            <p:cNvGrpSpPr/>
            <p:nvPr/>
          </p:nvGrpSpPr>
          <p:grpSpPr>
            <a:xfrm>
              <a:off x="3537262" y="1945990"/>
              <a:ext cx="1861820" cy="2100381"/>
              <a:chOff x="3537262" y="1945990"/>
              <a:chExt cx="1861820" cy="2100381"/>
            </a:xfrm>
          </p:grpSpPr>
          <p:sp>
            <p:nvSpPr>
              <p:cNvPr id="16" name="!!Shape2">
                <a:extLst>
                  <a:ext uri="{FF2B5EF4-FFF2-40B4-BE49-F238E27FC236}">
                    <a16:creationId xmlns:a16="http://schemas.microsoft.com/office/drawing/2014/main" id="{32A64437-BD97-ECD6-0899-9D7E6E94EEEA}"/>
                  </a:ext>
                </a:extLst>
              </p:cNvPr>
              <p:cNvSpPr>
                <a:spLocks/>
              </p:cNvSpPr>
              <p:nvPr/>
            </p:nvSpPr>
            <p:spPr bwMode="auto">
              <a:xfrm>
                <a:off x="3537262" y="1945990"/>
                <a:ext cx="1861820" cy="2100381"/>
              </a:xfrm>
              <a:custGeom>
                <a:avLst/>
                <a:gdLst>
                  <a:gd name="T0" fmla="*/ 1091 w 2154"/>
                  <a:gd name="T1" fmla="*/ 0 h 2429"/>
                  <a:gd name="T2" fmla="*/ 1123 w 2154"/>
                  <a:gd name="T3" fmla="*/ 7 h 2429"/>
                  <a:gd name="T4" fmla="*/ 1151 w 2154"/>
                  <a:gd name="T5" fmla="*/ 18 h 2429"/>
                  <a:gd name="T6" fmla="*/ 2074 w 2154"/>
                  <a:gd name="T7" fmla="*/ 547 h 2429"/>
                  <a:gd name="T8" fmla="*/ 2097 w 2154"/>
                  <a:gd name="T9" fmla="*/ 566 h 2429"/>
                  <a:gd name="T10" fmla="*/ 2118 w 2154"/>
                  <a:gd name="T11" fmla="*/ 591 h 2429"/>
                  <a:gd name="T12" fmla="*/ 2136 w 2154"/>
                  <a:gd name="T13" fmla="*/ 620 h 2429"/>
                  <a:gd name="T14" fmla="*/ 2147 w 2154"/>
                  <a:gd name="T15" fmla="*/ 650 h 2429"/>
                  <a:gd name="T16" fmla="*/ 2150 w 2154"/>
                  <a:gd name="T17" fmla="*/ 680 h 2429"/>
                  <a:gd name="T18" fmla="*/ 2154 w 2154"/>
                  <a:gd name="T19" fmla="*/ 1744 h 2429"/>
                  <a:gd name="T20" fmla="*/ 2150 w 2154"/>
                  <a:gd name="T21" fmla="*/ 1774 h 2429"/>
                  <a:gd name="T22" fmla="*/ 2139 w 2154"/>
                  <a:gd name="T23" fmla="*/ 1804 h 2429"/>
                  <a:gd name="T24" fmla="*/ 2122 w 2154"/>
                  <a:gd name="T25" fmla="*/ 1834 h 2429"/>
                  <a:gd name="T26" fmla="*/ 2100 w 2154"/>
                  <a:gd name="T27" fmla="*/ 1859 h 2429"/>
                  <a:gd name="T28" fmla="*/ 2077 w 2154"/>
                  <a:gd name="T29" fmla="*/ 1876 h 2429"/>
                  <a:gd name="T30" fmla="*/ 1156 w 2154"/>
                  <a:gd name="T31" fmla="*/ 2411 h 2429"/>
                  <a:gd name="T32" fmla="*/ 1128 w 2154"/>
                  <a:gd name="T33" fmla="*/ 2423 h 2429"/>
                  <a:gd name="T34" fmla="*/ 1096 w 2154"/>
                  <a:gd name="T35" fmla="*/ 2429 h 2429"/>
                  <a:gd name="T36" fmla="*/ 1062 w 2154"/>
                  <a:gd name="T37" fmla="*/ 2429 h 2429"/>
                  <a:gd name="T38" fmla="*/ 1031 w 2154"/>
                  <a:gd name="T39" fmla="*/ 2423 h 2429"/>
                  <a:gd name="T40" fmla="*/ 1002 w 2154"/>
                  <a:gd name="T41" fmla="*/ 2411 h 2429"/>
                  <a:gd name="T42" fmla="*/ 79 w 2154"/>
                  <a:gd name="T43" fmla="*/ 1882 h 2429"/>
                  <a:gd name="T44" fmla="*/ 56 w 2154"/>
                  <a:gd name="T45" fmla="*/ 1864 h 2429"/>
                  <a:gd name="T46" fmla="*/ 35 w 2154"/>
                  <a:gd name="T47" fmla="*/ 1839 h 2429"/>
                  <a:gd name="T48" fmla="*/ 17 w 2154"/>
                  <a:gd name="T49" fmla="*/ 1811 h 2429"/>
                  <a:gd name="T50" fmla="*/ 7 w 2154"/>
                  <a:gd name="T51" fmla="*/ 1779 h 2429"/>
                  <a:gd name="T52" fmla="*/ 3 w 2154"/>
                  <a:gd name="T53" fmla="*/ 1749 h 2429"/>
                  <a:gd name="T54" fmla="*/ 0 w 2154"/>
                  <a:gd name="T55" fmla="*/ 687 h 2429"/>
                  <a:gd name="T56" fmla="*/ 3 w 2154"/>
                  <a:gd name="T57" fmla="*/ 655 h 2429"/>
                  <a:gd name="T58" fmla="*/ 14 w 2154"/>
                  <a:gd name="T59" fmla="*/ 625 h 2429"/>
                  <a:gd name="T60" fmla="*/ 31 w 2154"/>
                  <a:gd name="T61" fmla="*/ 597 h 2429"/>
                  <a:gd name="T62" fmla="*/ 53 w 2154"/>
                  <a:gd name="T63" fmla="*/ 572 h 2429"/>
                  <a:gd name="T64" fmla="*/ 76 w 2154"/>
                  <a:gd name="T65" fmla="*/ 552 h 2429"/>
                  <a:gd name="T66" fmla="*/ 997 w 2154"/>
                  <a:gd name="T67" fmla="*/ 18 h 2429"/>
                  <a:gd name="T68" fmla="*/ 1025 w 2154"/>
                  <a:gd name="T69" fmla="*/ 7 h 2429"/>
                  <a:gd name="T70" fmla="*/ 1057 w 2154"/>
                  <a:gd name="T71" fmla="*/ 0 h 2429"/>
                  <a:gd name="T72" fmla="*/ 1091 w 2154"/>
                  <a:gd name="T73" fmla="*/ 0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9">
                    <a:moveTo>
                      <a:pt x="1091" y="0"/>
                    </a:moveTo>
                    <a:lnTo>
                      <a:pt x="1123" y="7"/>
                    </a:lnTo>
                    <a:lnTo>
                      <a:pt x="1151" y="18"/>
                    </a:lnTo>
                    <a:lnTo>
                      <a:pt x="2074" y="547"/>
                    </a:lnTo>
                    <a:lnTo>
                      <a:pt x="2097" y="566"/>
                    </a:lnTo>
                    <a:lnTo>
                      <a:pt x="2118" y="591"/>
                    </a:lnTo>
                    <a:lnTo>
                      <a:pt x="2136" y="620"/>
                    </a:lnTo>
                    <a:lnTo>
                      <a:pt x="2147" y="650"/>
                    </a:lnTo>
                    <a:lnTo>
                      <a:pt x="2150" y="680"/>
                    </a:lnTo>
                    <a:lnTo>
                      <a:pt x="2154" y="1744"/>
                    </a:lnTo>
                    <a:lnTo>
                      <a:pt x="2150" y="1774"/>
                    </a:lnTo>
                    <a:lnTo>
                      <a:pt x="2139" y="1804"/>
                    </a:lnTo>
                    <a:lnTo>
                      <a:pt x="2122" y="1834"/>
                    </a:lnTo>
                    <a:lnTo>
                      <a:pt x="2100" y="1859"/>
                    </a:lnTo>
                    <a:lnTo>
                      <a:pt x="2077" y="1876"/>
                    </a:lnTo>
                    <a:lnTo>
                      <a:pt x="1156" y="2411"/>
                    </a:lnTo>
                    <a:lnTo>
                      <a:pt x="1128" y="2423"/>
                    </a:lnTo>
                    <a:lnTo>
                      <a:pt x="1096" y="2429"/>
                    </a:lnTo>
                    <a:lnTo>
                      <a:pt x="1062" y="2429"/>
                    </a:lnTo>
                    <a:lnTo>
                      <a:pt x="1031" y="2423"/>
                    </a:lnTo>
                    <a:lnTo>
                      <a:pt x="1002" y="2411"/>
                    </a:lnTo>
                    <a:lnTo>
                      <a:pt x="79" y="1882"/>
                    </a:lnTo>
                    <a:lnTo>
                      <a:pt x="56" y="1864"/>
                    </a:lnTo>
                    <a:lnTo>
                      <a:pt x="35" y="1839"/>
                    </a:lnTo>
                    <a:lnTo>
                      <a:pt x="17" y="1811"/>
                    </a:lnTo>
                    <a:lnTo>
                      <a:pt x="7" y="1779"/>
                    </a:lnTo>
                    <a:lnTo>
                      <a:pt x="3" y="1749"/>
                    </a:lnTo>
                    <a:lnTo>
                      <a:pt x="0" y="687"/>
                    </a:lnTo>
                    <a:lnTo>
                      <a:pt x="3" y="655"/>
                    </a:lnTo>
                    <a:lnTo>
                      <a:pt x="14" y="625"/>
                    </a:lnTo>
                    <a:lnTo>
                      <a:pt x="31" y="597"/>
                    </a:lnTo>
                    <a:lnTo>
                      <a:pt x="53" y="572"/>
                    </a:lnTo>
                    <a:lnTo>
                      <a:pt x="76" y="552"/>
                    </a:lnTo>
                    <a:lnTo>
                      <a:pt x="997" y="18"/>
                    </a:lnTo>
                    <a:lnTo>
                      <a:pt x="1025" y="7"/>
                    </a:lnTo>
                    <a:lnTo>
                      <a:pt x="1057" y="0"/>
                    </a:lnTo>
                    <a:lnTo>
                      <a:pt x="1091"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17" name="Groupe 16">
                <a:extLst>
                  <a:ext uri="{FF2B5EF4-FFF2-40B4-BE49-F238E27FC236}">
                    <a16:creationId xmlns:a16="http://schemas.microsoft.com/office/drawing/2014/main" id="{3AF29B59-6C74-39A3-C32F-3C83D577FC1A}"/>
                  </a:ext>
                </a:extLst>
              </p:cNvPr>
              <p:cNvGrpSpPr/>
              <p:nvPr/>
            </p:nvGrpSpPr>
            <p:grpSpPr>
              <a:xfrm>
                <a:off x="4026459" y="2459938"/>
                <a:ext cx="917945" cy="1035497"/>
                <a:chOff x="4026459" y="2459938"/>
                <a:chExt cx="917945" cy="1035497"/>
              </a:xfrm>
            </p:grpSpPr>
            <p:sp>
              <p:nvSpPr>
                <p:cNvPr id="18" name="Freeform 14">
                  <a:extLst>
                    <a:ext uri="{FF2B5EF4-FFF2-40B4-BE49-F238E27FC236}">
                      <a16:creationId xmlns:a16="http://schemas.microsoft.com/office/drawing/2014/main" id="{C368DDC6-71DE-726D-BE72-CCF4052A6B75}"/>
                    </a:ext>
                  </a:extLst>
                </p:cNvPr>
                <p:cNvSpPr>
                  <a:spLocks/>
                </p:cNvSpPr>
                <p:nvPr/>
              </p:nvSpPr>
              <p:spPr bwMode="auto">
                <a:xfrm>
                  <a:off x="4026459" y="2459938"/>
                  <a:ext cx="917945" cy="1035497"/>
                </a:xfrm>
                <a:custGeom>
                  <a:avLst/>
                  <a:gdLst>
                    <a:gd name="T0" fmla="*/ 528 w 1061"/>
                    <a:gd name="T1" fmla="*/ 0 h 1198"/>
                    <a:gd name="T2" fmla="*/ 549 w 1061"/>
                    <a:gd name="T3" fmla="*/ 3 h 1198"/>
                    <a:gd name="T4" fmla="*/ 567 w 1061"/>
                    <a:gd name="T5" fmla="*/ 8 h 1198"/>
                    <a:gd name="T6" fmla="*/ 1022 w 1061"/>
                    <a:gd name="T7" fmla="*/ 270 h 1198"/>
                    <a:gd name="T8" fmla="*/ 1036 w 1061"/>
                    <a:gd name="T9" fmla="*/ 281 h 1198"/>
                    <a:gd name="T10" fmla="*/ 1049 w 1061"/>
                    <a:gd name="T11" fmla="*/ 299 h 1198"/>
                    <a:gd name="T12" fmla="*/ 1056 w 1061"/>
                    <a:gd name="T13" fmla="*/ 316 h 1198"/>
                    <a:gd name="T14" fmla="*/ 1059 w 1061"/>
                    <a:gd name="T15" fmla="*/ 336 h 1198"/>
                    <a:gd name="T16" fmla="*/ 1061 w 1061"/>
                    <a:gd name="T17" fmla="*/ 860 h 1198"/>
                    <a:gd name="T18" fmla="*/ 1058 w 1061"/>
                    <a:gd name="T19" fmla="*/ 878 h 1198"/>
                    <a:gd name="T20" fmla="*/ 1051 w 1061"/>
                    <a:gd name="T21" fmla="*/ 897 h 1198"/>
                    <a:gd name="T22" fmla="*/ 1038 w 1061"/>
                    <a:gd name="T23" fmla="*/ 913 h 1198"/>
                    <a:gd name="T24" fmla="*/ 1024 w 1061"/>
                    <a:gd name="T25" fmla="*/ 925 h 1198"/>
                    <a:gd name="T26" fmla="*/ 571 w 1061"/>
                    <a:gd name="T27" fmla="*/ 1189 h 1198"/>
                    <a:gd name="T28" fmla="*/ 553 w 1061"/>
                    <a:gd name="T29" fmla="*/ 1196 h 1198"/>
                    <a:gd name="T30" fmla="*/ 532 w 1061"/>
                    <a:gd name="T31" fmla="*/ 1198 h 1198"/>
                    <a:gd name="T32" fmla="*/ 512 w 1061"/>
                    <a:gd name="T33" fmla="*/ 1196 h 1198"/>
                    <a:gd name="T34" fmla="*/ 494 w 1061"/>
                    <a:gd name="T35" fmla="*/ 1189 h 1198"/>
                    <a:gd name="T36" fmla="*/ 39 w 1061"/>
                    <a:gd name="T37" fmla="*/ 929 h 1198"/>
                    <a:gd name="T38" fmla="*/ 25 w 1061"/>
                    <a:gd name="T39" fmla="*/ 916 h 1198"/>
                    <a:gd name="T40" fmla="*/ 13 w 1061"/>
                    <a:gd name="T41" fmla="*/ 901 h 1198"/>
                    <a:gd name="T42" fmla="*/ 4 w 1061"/>
                    <a:gd name="T43" fmla="*/ 881 h 1198"/>
                    <a:gd name="T44" fmla="*/ 0 w 1061"/>
                    <a:gd name="T45" fmla="*/ 862 h 1198"/>
                    <a:gd name="T46" fmla="*/ 0 w 1061"/>
                    <a:gd name="T47" fmla="*/ 338 h 1198"/>
                    <a:gd name="T48" fmla="*/ 2 w 1061"/>
                    <a:gd name="T49" fmla="*/ 320 h 1198"/>
                    <a:gd name="T50" fmla="*/ 11 w 1061"/>
                    <a:gd name="T51" fmla="*/ 300 h 1198"/>
                    <a:gd name="T52" fmla="*/ 23 w 1061"/>
                    <a:gd name="T53" fmla="*/ 285 h 1198"/>
                    <a:gd name="T54" fmla="*/ 37 w 1061"/>
                    <a:gd name="T55" fmla="*/ 272 h 1198"/>
                    <a:gd name="T56" fmla="*/ 491 w 1061"/>
                    <a:gd name="T57" fmla="*/ 10 h 1198"/>
                    <a:gd name="T58" fmla="*/ 509 w 1061"/>
                    <a:gd name="T59" fmla="*/ 3 h 1198"/>
                    <a:gd name="T60" fmla="*/ 528 w 1061"/>
                    <a:gd name="T61"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1" h="1198">
                      <a:moveTo>
                        <a:pt x="528" y="0"/>
                      </a:moveTo>
                      <a:lnTo>
                        <a:pt x="549" y="3"/>
                      </a:lnTo>
                      <a:lnTo>
                        <a:pt x="567" y="8"/>
                      </a:lnTo>
                      <a:lnTo>
                        <a:pt x="1022" y="270"/>
                      </a:lnTo>
                      <a:lnTo>
                        <a:pt x="1036" y="281"/>
                      </a:lnTo>
                      <a:lnTo>
                        <a:pt x="1049" y="299"/>
                      </a:lnTo>
                      <a:lnTo>
                        <a:pt x="1056" y="316"/>
                      </a:lnTo>
                      <a:lnTo>
                        <a:pt x="1059" y="336"/>
                      </a:lnTo>
                      <a:lnTo>
                        <a:pt x="1061" y="860"/>
                      </a:lnTo>
                      <a:lnTo>
                        <a:pt x="1058" y="878"/>
                      </a:lnTo>
                      <a:lnTo>
                        <a:pt x="1051" y="897"/>
                      </a:lnTo>
                      <a:lnTo>
                        <a:pt x="1038" y="913"/>
                      </a:lnTo>
                      <a:lnTo>
                        <a:pt x="1024" y="925"/>
                      </a:lnTo>
                      <a:lnTo>
                        <a:pt x="571" y="1189"/>
                      </a:lnTo>
                      <a:lnTo>
                        <a:pt x="553" y="1196"/>
                      </a:lnTo>
                      <a:lnTo>
                        <a:pt x="532" y="1198"/>
                      </a:lnTo>
                      <a:lnTo>
                        <a:pt x="512" y="1196"/>
                      </a:lnTo>
                      <a:lnTo>
                        <a:pt x="494" y="1189"/>
                      </a:lnTo>
                      <a:lnTo>
                        <a:pt x="39" y="929"/>
                      </a:lnTo>
                      <a:lnTo>
                        <a:pt x="25" y="916"/>
                      </a:lnTo>
                      <a:lnTo>
                        <a:pt x="13" y="901"/>
                      </a:lnTo>
                      <a:lnTo>
                        <a:pt x="4" y="881"/>
                      </a:lnTo>
                      <a:lnTo>
                        <a:pt x="0" y="862"/>
                      </a:lnTo>
                      <a:lnTo>
                        <a:pt x="0" y="338"/>
                      </a:lnTo>
                      <a:lnTo>
                        <a:pt x="2" y="320"/>
                      </a:lnTo>
                      <a:lnTo>
                        <a:pt x="11" y="300"/>
                      </a:lnTo>
                      <a:lnTo>
                        <a:pt x="23" y="285"/>
                      </a:lnTo>
                      <a:lnTo>
                        <a:pt x="37" y="272"/>
                      </a:lnTo>
                      <a:lnTo>
                        <a:pt x="491" y="10"/>
                      </a:lnTo>
                      <a:lnTo>
                        <a:pt x="509" y="3"/>
                      </a:lnTo>
                      <a:lnTo>
                        <a:pt x="528"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9" name="TextBox 24">
                  <a:extLst>
                    <a:ext uri="{FF2B5EF4-FFF2-40B4-BE49-F238E27FC236}">
                      <a16:creationId xmlns:a16="http://schemas.microsoft.com/office/drawing/2014/main" id="{ED14782C-9EE7-212E-5330-16FDAD444144}"/>
                    </a:ext>
                  </a:extLst>
                </p:cNvPr>
                <p:cNvSpPr txBox="1"/>
                <p:nvPr/>
              </p:nvSpPr>
              <p:spPr>
                <a:xfrm>
                  <a:off x="4100731" y="2654520"/>
                  <a:ext cx="774572"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02</a:t>
                  </a:r>
                </a:p>
              </p:txBody>
            </p:sp>
          </p:grpSp>
        </p:grpSp>
      </p:grpSp>
      <p:grpSp>
        <p:nvGrpSpPr>
          <p:cNvPr id="20" name="Groupe 19">
            <a:extLst>
              <a:ext uri="{FF2B5EF4-FFF2-40B4-BE49-F238E27FC236}">
                <a16:creationId xmlns:a16="http://schemas.microsoft.com/office/drawing/2014/main" id="{F0F83986-F635-8F73-A06D-2F77808C26B7}"/>
              </a:ext>
            </a:extLst>
          </p:cNvPr>
          <p:cNvGrpSpPr/>
          <p:nvPr/>
        </p:nvGrpSpPr>
        <p:grpSpPr>
          <a:xfrm>
            <a:off x="1295127" y="3432678"/>
            <a:ext cx="2461682" cy="2387347"/>
            <a:chOff x="1295127" y="3432678"/>
            <a:chExt cx="2461682" cy="2387347"/>
          </a:xfrm>
        </p:grpSpPr>
        <p:sp>
          <p:nvSpPr>
            <p:cNvPr id="21" name="Freeform 62">
              <a:extLst>
                <a:ext uri="{FF2B5EF4-FFF2-40B4-BE49-F238E27FC236}">
                  <a16:creationId xmlns:a16="http://schemas.microsoft.com/office/drawing/2014/main" id="{6FAD2192-357D-8F84-A8FA-E100753D9197}"/>
                </a:ext>
              </a:extLst>
            </p:cNvPr>
            <p:cNvSpPr>
              <a:spLocks/>
            </p:cNvSpPr>
            <p:nvPr/>
          </p:nvSpPr>
          <p:spPr bwMode="auto">
            <a:xfrm>
              <a:off x="1687544" y="3864855"/>
              <a:ext cx="1735624" cy="1955170"/>
            </a:xfrm>
            <a:custGeom>
              <a:avLst/>
              <a:gdLst>
                <a:gd name="T0" fmla="*/ 1015 w 2007"/>
                <a:gd name="T1" fmla="*/ 0 h 2262"/>
                <a:gd name="T2" fmla="*/ 1045 w 2007"/>
                <a:gd name="T3" fmla="*/ 5 h 2262"/>
                <a:gd name="T4" fmla="*/ 1071 w 2007"/>
                <a:gd name="T5" fmla="*/ 16 h 2262"/>
                <a:gd name="T6" fmla="*/ 1931 w 2007"/>
                <a:gd name="T7" fmla="*/ 508 h 2262"/>
                <a:gd name="T8" fmla="*/ 1954 w 2007"/>
                <a:gd name="T9" fmla="*/ 526 h 2262"/>
                <a:gd name="T10" fmla="*/ 1973 w 2007"/>
                <a:gd name="T11" fmla="*/ 549 h 2262"/>
                <a:gd name="T12" fmla="*/ 1989 w 2007"/>
                <a:gd name="T13" fmla="*/ 575 h 2262"/>
                <a:gd name="T14" fmla="*/ 2000 w 2007"/>
                <a:gd name="T15" fmla="*/ 605 h 2262"/>
                <a:gd name="T16" fmla="*/ 2003 w 2007"/>
                <a:gd name="T17" fmla="*/ 632 h 2262"/>
                <a:gd name="T18" fmla="*/ 2007 w 2007"/>
                <a:gd name="T19" fmla="*/ 1623 h 2262"/>
                <a:gd name="T20" fmla="*/ 2003 w 2007"/>
                <a:gd name="T21" fmla="*/ 1652 h 2262"/>
                <a:gd name="T22" fmla="*/ 1993 w 2007"/>
                <a:gd name="T23" fmla="*/ 1680 h 2262"/>
                <a:gd name="T24" fmla="*/ 1977 w 2007"/>
                <a:gd name="T25" fmla="*/ 1706 h 2262"/>
                <a:gd name="T26" fmla="*/ 1957 w 2007"/>
                <a:gd name="T27" fmla="*/ 1730 h 2262"/>
                <a:gd name="T28" fmla="*/ 1934 w 2007"/>
                <a:gd name="T29" fmla="*/ 1747 h 2262"/>
                <a:gd name="T30" fmla="*/ 1077 w 2007"/>
                <a:gd name="T31" fmla="*/ 2245 h 2262"/>
                <a:gd name="T32" fmla="*/ 1052 w 2007"/>
                <a:gd name="T33" fmla="*/ 2257 h 2262"/>
                <a:gd name="T34" fmla="*/ 1022 w 2007"/>
                <a:gd name="T35" fmla="*/ 2262 h 2262"/>
                <a:gd name="T36" fmla="*/ 990 w 2007"/>
                <a:gd name="T37" fmla="*/ 2262 h 2262"/>
                <a:gd name="T38" fmla="*/ 960 w 2007"/>
                <a:gd name="T39" fmla="*/ 2257 h 2262"/>
                <a:gd name="T40" fmla="*/ 933 w 2007"/>
                <a:gd name="T41" fmla="*/ 2246 h 2262"/>
                <a:gd name="T42" fmla="*/ 74 w 2007"/>
                <a:gd name="T43" fmla="*/ 1753 h 2262"/>
                <a:gd name="T44" fmla="*/ 51 w 2007"/>
                <a:gd name="T45" fmla="*/ 1735 h 2262"/>
                <a:gd name="T46" fmla="*/ 32 w 2007"/>
                <a:gd name="T47" fmla="*/ 1712 h 2262"/>
                <a:gd name="T48" fmla="*/ 16 w 2007"/>
                <a:gd name="T49" fmla="*/ 1685 h 2262"/>
                <a:gd name="T50" fmla="*/ 7 w 2007"/>
                <a:gd name="T51" fmla="*/ 1657 h 2262"/>
                <a:gd name="T52" fmla="*/ 1 w 2007"/>
                <a:gd name="T53" fmla="*/ 1629 h 2262"/>
                <a:gd name="T54" fmla="*/ 0 w 2007"/>
                <a:gd name="T55" fmla="*/ 637 h 2262"/>
                <a:gd name="T56" fmla="*/ 3 w 2007"/>
                <a:gd name="T57" fmla="*/ 611 h 2262"/>
                <a:gd name="T58" fmla="*/ 14 w 2007"/>
                <a:gd name="T59" fmla="*/ 581 h 2262"/>
                <a:gd name="T60" fmla="*/ 28 w 2007"/>
                <a:gd name="T61" fmla="*/ 554 h 2262"/>
                <a:gd name="T62" fmla="*/ 47 w 2007"/>
                <a:gd name="T63" fmla="*/ 531 h 2262"/>
                <a:gd name="T64" fmla="*/ 70 w 2007"/>
                <a:gd name="T65" fmla="*/ 513 h 2262"/>
                <a:gd name="T66" fmla="*/ 928 w 2007"/>
                <a:gd name="T67" fmla="*/ 16 h 2262"/>
                <a:gd name="T68" fmla="*/ 954 w 2007"/>
                <a:gd name="T69" fmla="*/ 5 h 2262"/>
                <a:gd name="T70" fmla="*/ 985 w 2007"/>
                <a:gd name="T71" fmla="*/ 0 h 2262"/>
                <a:gd name="T72" fmla="*/ 1015 w 2007"/>
                <a:gd name="T73" fmla="*/ 0 h 2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7" h="2262">
                  <a:moveTo>
                    <a:pt x="1015" y="0"/>
                  </a:moveTo>
                  <a:lnTo>
                    <a:pt x="1045" y="5"/>
                  </a:lnTo>
                  <a:lnTo>
                    <a:pt x="1071" y="16"/>
                  </a:lnTo>
                  <a:lnTo>
                    <a:pt x="1931" y="508"/>
                  </a:lnTo>
                  <a:lnTo>
                    <a:pt x="1954" y="526"/>
                  </a:lnTo>
                  <a:lnTo>
                    <a:pt x="1973" y="549"/>
                  </a:lnTo>
                  <a:lnTo>
                    <a:pt x="1989" y="575"/>
                  </a:lnTo>
                  <a:lnTo>
                    <a:pt x="2000" y="605"/>
                  </a:lnTo>
                  <a:lnTo>
                    <a:pt x="2003" y="632"/>
                  </a:lnTo>
                  <a:lnTo>
                    <a:pt x="2007" y="1623"/>
                  </a:lnTo>
                  <a:lnTo>
                    <a:pt x="2003" y="1652"/>
                  </a:lnTo>
                  <a:lnTo>
                    <a:pt x="1993" y="1680"/>
                  </a:lnTo>
                  <a:lnTo>
                    <a:pt x="1977" y="1706"/>
                  </a:lnTo>
                  <a:lnTo>
                    <a:pt x="1957" y="1730"/>
                  </a:lnTo>
                  <a:lnTo>
                    <a:pt x="1934" y="1747"/>
                  </a:lnTo>
                  <a:lnTo>
                    <a:pt x="1077" y="2245"/>
                  </a:lnTo>
                  <a:lnTo>
                    <a:pt x="1052" y="2257"/>
                  </a:lnTo>
                  <a:lnTo>
                    <a:pt x="1022" y="2262"/>
                  </a:lnTo>
                  <a:lnTo>
                    <a:pt x="990" y="2262"/>
                  </a:lnTo>
                  <a:lnTo>
                    <a:pt x="960" y="2257"/>
                  </a:lnTo>
                  <a:lnTo>
                    <a:pt x="933" y="2246"/>
                  </a:lnTo>
                  <a:lnTo>
                    <a:pt x="74" y="1753"/>
                  </a:lnTo>
                  <a:lnTo>
                    <a:pt x="51" y="1735"/>
                  </a:lnTo>
                  <a:lnTo>
                    <a:pt x="32" y="1712"/>
                  </a:lnTo>
                  <a:lnTo>
                    <a:pt x="16" y="1685"/>
                  </a:lnTo>
                  <a:lnTo>
                    <a:pt x="7" y="1657"/>
                  </a:lnTo>
                  <a:lnTo>
                    <a:pt x="1" y="1629"/>
                  </a:lnTo>
                  <a:lnTo>
                    <a:pt x="0" y="637"/>
                  </a:lnTo>
                  <a:lnTo>
                    <a:pt x="3" y="611"/>
                  </a:lnTo>
                  <a:lnTo>
                    <a:pt x="14" y="581"/>
                  </a:lnTo>
                  <a:lnTo>
                    <a:pt x="28" y="554"/>
                  </a:lnTo>
                  <a:lnTo>
                    <a:pt x="47" y="531"/>
                  </a:lnTo>
                  <a:lnTo>
                    <a:pt x="70" y="513"/>
                  </a:lnTo>
                  <a:lnTo>
                    <a:pt x="928" y="16"/>
                  </a:lnTo>
                  <a:lnTo>
                    <a:pt x="954" y="5"/>
                  </a:lnTo>
                  <a:lnTo>
                    <a:pt x="985" y="0"/>
                  </a:lnTo>
                  <a:lnTo>
                    <a:pt x="1015" y="0"/>
                  </a:lnTo>
                  <a:close/>
                </a:path>
              </a:pathLst>
            </a:custGeom>
            <a:solidFill>
              <a:srgbClr val="8C9099"/>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22" name="Groupe 21">
              <a:extLst>
                <a:ext uri="{FF2B5EF4-FFF2-40B4-BE49-F238E27FC236}">
                  <a16:creationId xmlns:a16="http://schemas.microsoft.com/office/drawing/2014/main" id="{6B60AD52-B5FE-4500-BEDE-7908296AE75D}"/>
                </a:ext>
              </a:extLst>
            </p:cNvPr>
            <p:cNvGrpSpPr/>
            <p:nvPr/>
          </p:nvGrpSpPr>
          <p:grpSpPr>
            <a:xfrm>
              <a:off x="1295127" y="3432678"/>
              <a:ext cx="2461682" cy="2119399"/>
              <a:chOff x="1295127" y="3432678"/>
              <a:chExt cx="2461682" cy="2119399"/>
            </a:xfrm>
          </p:grpSpPr>
          <p:sp>
            <p:nvSpPr>
              <p:cNvPr id="23" name="!!Shape3">
                <a:extLst>
                  <a:ext uri="{FF2B5EF4-FFF2-40B4-BE49-F238E27FC236}">
                    <a16:creationId xmlns:a16="http://schemas.microsoft.com/office/drawing/2014/main" id="{A72C9BFA-D91A-8F50-04F5-506E297F6AC3}"/>
                  </a:ext>
                </a:extLst>
              </p:cNvPr>
              <p:cNvSpPr>
                <a:spLocks/>
              </p:cNvSpPr>
              <p:nvPr/>
            </p:nvSpPr>
            <p:spPr bwMode="auto">
              <a:xfrm>
                <a:off x="1894989" y="3432678"/>
                <a:ext cx="1861820" cy="2098652"/>
              </a:xfrm>
              <a:custGeom>
                <a:avLst/>
                <a:gdLst>
                  <a:gd name="T0" fmla="*/ 1091 w 2154"/>
                  <a:gd name="T1" fmla="*/ 0 h 2429"/>
                  <a:gd name="T2" fmla="*/ 1123 w 2154"/>
                  <a:gd name="T3" fmla="*/ 5 h 2429"/>
                  <a:gd name="T4" fmla="*/ 1151 w 2154"/>
                  <a:gd name="T5" fmla="*/ 18 h 2429"/>
                  <a:gd name="T6" fmla="*/ 2074 w 2154"/>
                  <a:gd name="T7" fmla="*/ 545 h 2429"/>
                  <a:gd name="T8" fmla="*/ 2099 w 2154"/>
                  <a:gd name="T9" fmla="*/ 565 h 2429"/>
                  <a:gd name="T10" fmla="*/ 2118 w 2154"/>
                  <a:gd name="T11" fmla="*/ 589 h 2429"/>
                  <a:gd name="T12" fmla="*/ 2136 w 2154"/>
                  <a:gd name="T13" fmla="*/ 618 h 2429"/>
                  <a:gd name="T14" fmla="*/ 2147 w 2154"/>
                  <a:gd name="T15" fmla="*/ 649 h 2429"/>
                  <a:gd name="T16" fmla="*/ 2150 w 2154"/>
                  <a:gd name="T17" fmla="*/ 680 h 2429"/>
                  <a:gd name="T18" fmla="*/ 2154 w 2154"/>
                  <a:gd name="T19" fmla="*/ 1742 h 2429"/>
                  <a:gd name="T20" fmla="*/ 2150 w 2154"/>
                  <a:gd name="T21" fmla="*/ 1772 h 2429"/>
                  <a:gd name="T22" fmla="*/ 2140 w 2154"/>
                  <a:gd name="T23" fmla="*/ 1804 h 2429"/>
                  <a:gd name="T24" fmla="*/ 2122 w 2154"/>
                  <a:gd name="T25" fmla="*/ 1832 h 2429"/>
                  <a:gd name="T26" fmla="*/ 2101 w 2154"/>
                  <a:gd name="T27" fmla="*/ 1857 h 2429"/>
                  <a:gd name="T28" fmla="*/ 2078 w 2154"/>
                  <a:gd name="T29" fmla="*/ 1876 h 2429"/>
                  <a:gd name="T30" fmla="*/ 1157 w 2154"/>
                  <a:gd name="T31" fmla="*/ 2411 h 2429"/>
                  <a:gd name="T32" fmla="*/ 1130 w 2154"/>
                  <a:gd name="T33" fmla="*/ 2421 h 2429"/>
                  <a:gd name="T34" fmla="*/ 1096 w 2154"/>
                  <a:gd name="T35" fmla="*/ 2429 h 2429"/>
                  <a:gd name="T36" fmla="*/ 1064 w 2154"/>
                  <a:gd name="T37" fmla="*/ 2429 h 2429"/>
                  <a:gd name="T38" fmla="*/ 1031 w 2154"/>
                  <a:gd name="T39" fmla="*/ 2421 h 2429"/>
                  <a:gd name="T40" fmla="*/ 1002 w 2154"/>
                  <a:gd name="T41" fmla="*/ 2411 h 2429"/>
                  <a:gd name="T42" fmla="*/ 79 w 2154"/>
                  <a:gd name="T43" fmla="*/ 1882 h 2429"/>
                  <a:gd name="T44" fmla="*/ 56 w 2154"/>
                  <a:gd name="T45" fmla="*/ 1862 h 2429"/>
                  <a:gd name="T46" fmla="*/ 35 w 2154"/>
                  <a:gd name="T47" fmla="*/ 1837 h 2429"/>
                  <a:gd name="T48" fmla="*/ 17 w 2154"/>
                  <a:gd name="T49" fmla="*/ 1809 h 2429"/>
                  <a:gd name="T50" fmla="*/ 7 w 2154"/>
                  <a:gd name="T51" fmla="*/ 1779 h 2429"/>
                  <a:gd name="T52" fmla="*/ 3 w 2154"/>
                  <a:gd name="T53" fmla="*/ 1749 h 2429"/>
                  <a:gd name="T54" fmla="*/ 0 w 2154"/>
                  <a:gd name="T55" fmla="*/ 685 h 2429"/>
                  <a:gd name="T56" fmla="*/ 3 w 2154"/>
                  <a:gd name="T57" fmla="*/ 655 h 2429"/>
                  <a:gd name="T58" fmla="*/ 14 w 2154"/>
                  <a:gd name="T59" fmla="*/ 625 h 2429"/>
                  <a:gd name="T60" fmla="*/ 32 w 2154"/>
                  <a:gd name="T61" fmla="*/ 595 h 2429"/>
                  <a:gd name="T62" fmla="*/ 53 w 2154"/>
                  <a:gd name="T63" fmla="*/ 570 h 2429"/>
                  <a:gd name="T64" fmla="*/ 76 w 2154"/>
                  <a:gd name="T65" fmla="*/ 552 h 2429"/>
                  <a:gd name="T66" fmla="*/ 997 w 2154"/>
                  <a:gd name="T67" fmla="*/ 18 h 2429"/>
                  <a:gd name="T68" fmla="*/ 1025 w 2154"/>
                  <a:gd name="T69" fmla="*/ 5 h 2429"/>
                  <a:gd name="T70" fmla="*/ 1057 w 2154"/>
                  <a:gd name="T71" fmla="*/ 0 h 2429"/>
                  <a:gd name="T72" fmla="*/ 1091 w 2154"/>
                  <a:gd name="T73" fmla="*/ 0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9">
                    <a:moveTo>
                      <a:pt x="1091" y="0"/>
                    </a:moveTo>
                    <a:lnTo>
                      <a:pt x="1123" y="5"/>
                    </a:lnTo>
                    <a:lnTo>
                      <a:pt x="1151" y="18"/>
                    </a:lnTo>
                    <a:lnTo>
                      <a:pt x="2074" y="545"/>
                    </a:lnTo>
                    <a:lnTo>
                      <a:pt x="2099" y="565"/>
                    </a:lnTo>
                    <a:lnTo>
                      <a:pt x="2118" y="589"/>
                    </a:lnTo>
                    <a:lnTo>
                      <a:pt x="2136" y="618"/>
                    </a:lnTo>
                    <a:lnTo>
                      <a:pt x="2147" y="649"/>
                    </a:lnTo>
                    <a:lnTo>
                      <a:pt x="2150" y="680"/>
                    </a:lnTo>
                    <a:lnTo>
                      <a:pt x="2154" y="1742"/>
                    </a:lnTo>
                    <a:lnTo>
                      <a:pt x="2150" y="1772"/>
                    </a:lnTo>
                    <a:lnTo>
                      <a:pt x="2140" y="1804"/>
                    </a:lnTo>
                    <a:lnTo>
                      <a:pt x="2122" y="1832"/>
                    </a:lnTo>
                    <a:lnTo>
                      <a:pt x="2101" y="1857"/>
                    </a:lnTo>
                    <a:lnTo>
                      <a:pt x="2078" y="1876"/>
                    </a:lnTo>
                    <a:lnTo>
                      <a:pt x="1157" y="2411"/>
                    </a:lnTo>
                    <a:lnTo>
                      <a:pt x="1130" y="2421"/>
                    </a:lnTo>
                    <a:lnTo>
                      <a:pt x="1096" y="2429"/>
                    </a:lnTo>
                    <a:lnTo>
                      <a:pt x="1064" y="2429"/>
                    </a:lnTo>
                    <a:lnTo>
                      <a:pt x="1031" y="2421"/>
                    </a:lnTo>
                    <a:lnTo>
                      <a:pt x="1002" y="2411"/>
                    </a:lnTo>
                    <a:lnTo>
                      <a:pt x="79" y="1882"/>
                    </a:lnTo>
                    <a:lnTo>
                      <a:pt x="56" y="1862"/>
                    </a:lnTo>
                    <a:lnTo>
                      <a:pt x="35" y="1837"/>
                    </a:lnTo>
                    <a:lnTo>
                      <a:pt x="17" y="1809"/>
                    </a:lnTo>
                    <a:lnTo>
                      <a:pt x="7" y="1779"/>
                    </a:lnTo>
                    <a:lnTo>
                      <a:pt x="3" y="1749"/>
                    </a:lnTo>
                    <a:lnTo>
                      <a:pt x="0" y="685"/>
                    </a:lnTo>
                    <a:lnTo>
                      <a:pt x="3" y="655"/>
                    </a:lnTo>
                    <a:lnTo>
                      <a:pt x="14" y="625"/>
                    </a:lnTo>
                    <a:lnTo>
                      <a:pt x="32" y="595"/>
                    </a:lnTo>
                    <a:lnTo>
                      <a:pt x="53" y="570"/>
                    </a:lnTo>
                    <a:lnTo>
                      <a:pt x="76" y="552"/>
                    </a:lnTo>
                    <a:lnTo>
                      <a:pt x="997" y="18"/>
                    </a:lnTo>
                    <a:lnTo>
                      <a:pt x="1025" y="5"/>
                    </a:lnTo>
                    <a:lnTo>
                      <a:pt x="1057" y="0"/>
                    </a:lnTo>
                    <a:lnTo>
                      <a:pt x="1091" y="0"/>
                    </a:lnTo>
                    <a:close/>
                  </a:path>
                </a:pathLst>
              </a:custGeom>
              <a:gradFill flip="none" rotWithShape="1">
                <a:gsLst>
                  <a:gs pos="0">
                    <a:srgbClr val="E0E1E5"/>
                  </a:gs>
                  <a:gs pos="100000">
                    <a:srgbClr val="FFFDFE"/>
                  </a:gs>
                </a:gsLst>
                <a:lin ang="2700000" scaled="1"/>
                <a:tileRect/>
              </a:gradFill>
              <a:ln w="12700">
                <a:gradFill>
                  <a:gsLst>
                    <a:gs pos="0">
                      <a:schemeClr val="bg1"/>
                    </a:gs>
                    <a:gs pos="100000">
                      <a:schemeClr val="bg1">
                        <a:lumMod val="75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24" name="Groupe 23">
                <a:extLst>
                  <a:ext uri="{FF2B5EF4-FFF2-40B4-BE49-F238E27FC236}">
                    <a16:creationId xmlns:a16="http://schemas.microsoft.com/office/drawing/2014/main" id="{0D4681C1-D058-3592-8821-B0C08DDE8EE9}"/>
                  </a:ext>
                </a:extLst>
              </p:cNvPr>
              <p:cNvGrpSpPr/>
              <p:nvPr/>
            </p:nvGrpSpPr>
            <p:grpSpPr>
              <a:xfrm>
                <a:off x="1295127" y="4516580"/>
                <a:ext cx="917945" cy="1035497"/>
                <a:chOff x="1295127" y="4516580"/>
                <a:chExt cx="917945" cy="1035497"/>
              </a:xfrm>
            </p:grpSpPr>
            <p:sp>
              <p:nvSpPr>
                <p:cNvPr id="25" name="Freeform 66">
                  <a:extLst>
                    <a:ext uri="{FF2B5EF4-FFF2-40B4-BE49-F238E27FC236}">
                      <a16:creationId xmlns:a16="http://schemas.microsoft.com/office/drawing/2014/main" id="{AB444971-2B00-38C6-25F8-EDB32F227185}"/>
                    </a:ext>
                  </a:extLst>
                </p:cNvPr>
                <p:cNvSpPr>
                  <a:spLocks/>
                </p:cNvSpPr>
                <p:nvPr/>
              </p:nvSpPr>
              <p:spPr bwMode="auto">
                <a:xfrm>
                  <a:off x="1295127" y="4516580"/>
                  <a:ext cx="917945" cy="1035497"/>
                </a:xfrm>
                <a:custGeom>
                  <a:avLst/>
                  <a:gdLst>
                    <a:gd name="T0" fmla="*/ 530 w 1063"/>
                    <a:gd name="T1" fmla="*/ 0 h 1197"/>
                    <a:gd name="T2" fmla="*/ 551 w 1063"/>
                    <a:gd name="T3" fmla="*/ 2 h 1197"/>
                    <a:gd name="T4" fmla="*/ 569 w 1063"/>
                    <a:gd name="T5" fmla="*/ 9 h 1197"/>
                    <a:gd name="T6" fmla="*/ 1022 w 1063"/>
                    <a:gd name="T7" fmla="*/ 269 h 1197"/>
                    <a:gd name="T8" fmla="*/ 1038 w 1063"/>
                    <a:gd name="T9" fmla="*/ 281 h 1197"/>
                    <a:gd name="T10" fmla="*/ 1051 w 1063"/>
                    <a:gd name="T11" fmla="*/ 297 h 1197"/>
                    <a:gd name="T12" fmla="*/ 1058 w 1063"/>
                    <a:gd name="T13" fmla="*/ 317 h 1197"/>
                    <a:gd name="T14" fmla="*/ 1061 w 1063"/>
                    <a:gd name="T15" fmla="*/ 334 h 1197"/>
                    <a:gd name="T16" fmla="*/ 1063 w 1063"/>
                    <a:gd name="T17" fmla="*/ 858 h 1197"/>
                    <a:gd name="T18" fmla="*/ 1060 w 1063"/>
                    <a:gd name="T19" fmla="*/ 878 h 1197"/>
                    <a:gd name="T20" fmla="*/ 1053 w 1063"/>
                    <a:gd name="T21" fmla="*/ 896 h 1197"/>
                    <a:gd name="T22" fmla="*/ 1040 w 1063"/>
                    <a:gd name="T23" fmla="*/ 913 h 1197"/>
                    <a:gd name="T24" fmla="*/ 1024 w 1063"/>
                    <a:gd name="T25" fmla="*/ 924 h 1197"/>
                    <a:gd name="T26" fmla="*/ 571 w 1063"/>
                    <a:gd name="T27" fmla="*/ 1188 h 1197"/>
                    <a:gd name="T28" fmla="*/ 553 w 1063"/>
                    <a:gd name="T29" fmla="*/ 1195 h 1197"/>
                    <a:gd name="T30" fmla="*/ 534 w 1063"/>
                    <a:gd name="T31" fmla="*/ 1197 h 1197"/>
                    <a:gd name="T32" fmla="*/ 514 w 1063"/>
                    <a:gd name="T33" fmla="*/ 1195 h 1197"/>
                    <a:gd name="T34" fmla="*/ 496 w 1063"/>
                    <a:gd name="T35" fmla="*/ 1188 h 1197"/>
                    <a:gd name="T36" fmla="*/ 41 w 1063"/>
                    <a:gd name="T37" fmla="*/ 927 h 1197"/>
                    <a:gd name="T38" fmla="*/ 25 w 1063"/>
                    <a:gd name="T39" fmla="*/ 915 h 1197"/>
                    <a:gd name="T40" fmla="*/ 15 w 1063"/>
                    <a:gd name="T41" fmla="*/ 899 h 1197"/>
                    <a:gd name="T42" fmla="*/ 6 w 1063"/>
                    <a:gd name="T43" fmla="*/ 880 h 1197"/>
                    <a:gd name="T44" fmla="*/ 2 w 1063"/>
                    <a:gd name="T45" fmla="*/ 862 h 1197"/>
                    <a:gd name="T46" fmla="*/ 0 w 1063"/>
                    <a:gd name="T47" fmla="*/ 338 h 1197"/>
                    <a:gd name="T48" fmla="*/ 4 w 1063"/>
                    <a:gd name="T49" fmla="*/ 319 h 1197"/>
                    <a:gd name="T50" fmla="*/ 13 w 1063"/>
                    <a:gd name="T51" fmla="*/ 301 h 1197"/>
                    <a:gd name="T52" fmla="*/ 23 w 1063"/>
                    <a:gd name="T53" fmla="*/ 283 h 1197"/>
                    <a:gd name="T54" fmla="*/ 39 w 1063"/>
                    <a:gd name="T55" fmla="*/ 273 h 1197"/>
                    <a:gd name="T56" fmla="*/ 493 w 1063"/>
                    <a:gd name="T57" fmla="*/ 9 h 1197"/>
                    <a:gd name="T58" fmla="*/ 511 w 1063"/>
                    <a:gd name="T59" fmla="*/ 2 h 1197"/>
                    <a:gd name="T60" fmla="*/ 530 w 1063"/>
                    <a:gd name="T61" fmla="*/ 0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3" h="1197">
                      <a:moveTo>
                        <a:pt x="530" y="0"/>
                      </a:moveTo>
                      <a:lnTo>
                        <a:pt x="551" y="2"/>
                      </a:lnTo>
                      <a:lnTo>
                        <a:pt x="569" y="9"/>
                      </a:lnTo>
                      <a:lnTo>
                        <a:pt x="1022" y="269"/>
                      </a:lnTo>
                      <a:lnTo>
                        <a:pt x="1038" y="281"/>
                      </a:lnTo>
                      <a:lnTo>
                        <a:pt x="1051" y="297"/>
                      </a:lnTo>
                      <a:lnTo>
                        <a:pt x="1058" y="317"/>
                      </a:lnTo>
                      <a:lnTo>
                        <a:pt x="1061" y="334"/>
                      </a:lnTo>
                      <a:lnTo>
                        <a:pt x="1063" y="858"/>
                      </a:lnTo>
                      <a:lnTo>
                        <a:pt x="1060" y="878"/>
                      </a:lnTo>
                      <a:lnTo>
                        <a:pt x="1053" y="896"/>
                      </a:lnTo>
                      <a:lnTo>
                        <a:pt x="1040" y="913"/>
                      </a:lnTo>
                      <a:lnTo>
                        <a:pt x="1024" y="924"/>
                      </a:lnTo>
                      <a:lnTo>
                        <a:pt x="571" y="1188"/>
                      </a:lnTo>
                      <a:lnTo>
                        <a:pt x="553" y="1195"/>
                      </a:lnTo>
                      <a:lnTo>
                        <a:pt x="534" y="1197"/>
                      </a:lnTo>
                      <a:lnTo>
                        <a:pt x="514" y="1195"/>
                      </a:lnTo>
                      <a:lnTo>
                        <a:pt x="496" y="1188"/>
                      </a:lnTo>
                      <a:lnTo>
                        <a:pt x="41" y="927"/>
                      </a:lnTo>
                      <a:lnTo>
                        <a:pt x="25" y="915"/>
                      </a:lnTo>
                      <a:lnTo>
                        <a:pt x="15" y="899"/>
                      </a:lnTo>
                      <a:lnTo>
                        <a:pt x="6" y="880"/>
                      </a:lnTo>
                      <a:lnTo>
                        <a:pt x="2" y="862"/>
                      </a:lnTo>
                      <a:lnTo>
                        <a:pt x="0" y="338"/>
                      </a:lnTo>
                      <a:lnTo>
                        <a:pt x="4" y="319"/>
                      </a:lnTo>
                      <a:lnTo>
                        <a:pt x="13" y="301"/>
                      </a:lnTo>
                      <a:lnTo>
                        <a:pt x="23" y="283"/>
                      </a:lnTo>
                      <a:lnTo>
                        <a:pt x="39" y="273"/>
                      </a:lnTo>
                      <a:lnTo>
                        <a:pt x="493" y="9"/>
                      </a:lnTo>
                      <a:lnTo>
                        <a:pt x="511" y="2"/>
                      </a:lnTo>
                      <a:lnTo>
                        <a:pt x="530" y="0"/>
                      </a:lnTo>
                      <a:close/>
                    </a:path>
                  </a:pathLst>
                </a:custGeom>
                <a:gradFill>
                  <a:gsLst>
                    <a:gs pos="30000">
                      <a:srgbClr val="0388D7"/>
                    </a:gs>
                    <a:gs pos="82000">
                      <a:srgbClr val="9ED4A0"/>
                    </a:gs>
                  </a:gsLst>
                  <a:lin ang="3600000" scaled="0"/>
                </a:gradFill>
                <a:ln w="12700">
                  <a:gradFill>
                    <a:gsLst>
                      <a:gs pos="0">
                        <a:srgbClr val="9ED4A0"/>
                      </a:gs>
                      <a:gs pos="100000">
                        <a:srgbClr val="0388D7"/>
                      </a:gs>
                    </a:gsLst>
                    <a:lin ang="42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26" name="TextBox 70">
                  <a:extLst>
                    <a:ext uri="{FF2B5EF4-FFF2-40B4-BE49-F238E27FC236}">
                      <a16:creationId xmlns:a16="http://schemas.microsoft.com/office/drawing/2014/main" id="{E7EA9044-BB2C-9BDA-3549-2868DA3FB745}"/>
                    </a:ext>
                  </a:extLst>
                </p:cNvPr>
                <p:cNvSpPr txBox="1"/>
                <p:nvPr/>
              </p:nvSpPr>
              <p:spPr>
                <a:xfrm>
                  <a:off x="1366813" y="4711163"/>
                  <a:ext cx="774572" cy="646331"/>
                </a:xfrm>
                <a:prstGeom prst="rect">
                  <a:avLst/>
                </a:prstGeom>
                <a:noFill/>
                <a:effectLst>
                  <a:outerShdw blurRad="25400" dist="12700" dir="2700000" algn="tl" rotWithShape="0">
                    <a:prstClr val="black">
                      <a:alpha val="55000"/>
                    </a:prstClr>
                  </a:outerShdw>
                </a:effectLst>
              </p:spPr>
              <p:txBody>
                <a:bodyPr wrap="none" rtlCol="0">
                  <a:spAutoFit/>
                </a:bodyPr>
                <a:lstStyle/>
                <a:p>
                  <a:pPr algn="ctr"/>
                  <a:r>
                    <a:rPr lang="en-IN" sz="3600" b="1" spc="300" dirty="0">
                      <a:solidFill>
                        <a:schemeClr val="bg1"/>
                      </a:solidFill>
                      <a:latin typeface="Arial" panose="020B0604020202020204" pitchFamily="34" charset="0"/>
                      <a:cs typeface="Arial" panose="020B0604020202020204" pitchFamily="34" charset="0"/>
                    </a:rPr>
                    <a:t>03</a:t>
                  </a:r>
                </a:p>
              </p:txBody>
            </p:sp>
          </p:grpSp>
        </p:grpSp>
      </p:grpSp>
      <p:sp>
        <p:nvSpPr>
          <p:cNvPr id="34" name="!!Text3">
            <a:extLst>
              <a:ext uri="{FF2B5EF4-FFF2-40B4-BE49-F238E27FC236}">
                <a16:creationId xmlns:a16="http://schemas.microsoft.com/office/drawing/2014/main" id="{C6590188-02D6-BE05-1E01-54F48262E661}"/>
              </a:ext>
            </a:extLst>
          </p:cNvPr>
          <p:cNvSpPr txBox="1"/>
          <p:nvPr/>
        </p:nvSpPr>
        <p:spPr>
          <a:xfrm>
            <a:off x="2141654" y="4027048"/>
            <a:ext cx="1354679" cy="289310"/>
          </a:xfrm>
          <a:prstGeom prst="rect">
            <a:avLst/>
          </a:prstGeom>
          <a:noFill/>
        </p:spPr>
        <p:txBody>
          <a:bodyPr wrap="square" rtlCol="0">
            <a:spAutoFit/>
          </a:bodyPr>
          <a:lstStyle>
            <a:defPPr>
              <a:defRPr lang="en-US"/>
            </a:defPPr>
            <a:lvl1pPr algn="ctr">
              <a:lnSpc>
                <a:spcPct val="80000"/>
              </a:lnSpc>
              <a:defRPr sz="1600" kern="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Réalisation</a:t>
            </a:r>
          </a:p>
        </p:txBody>
      </p:sp>
      <p:grpSp>
        <p:nvGrpSpPr>
          <p:cNvPr id="35" name="Group 82">
            <a:extLst>
              <a:ext uri="{FF2B5EF4-FFF2-40B4-BE49-F238E27FC236}">
                <a16:creationId xmlns:a16="http://schemas.microsoft.com/office/drawing/2014/main" id="{CF115D23-7273-BD0F-A63F-AA0BD295106E}"/>
              </a:ext>
            </a:extLst>
          </p:cNvPr>
          <p:cNvGrpSpPr/>
          <p:nvPr/>
        </p:nvGrpSpPr>
        <p:grpSpPr>
          <a:xfrm>
            <a:off x="2499640" y="4670740"/>
            <a:ext cx="614288" cy="468520"/>
            <a:chOff x="6007101" y="2809875"/>
            <a:chExt cx="2655888" cy="2025650"/>
          </a:xfrm>
          <a:solidFill>
            <a:schemeClr val="accent3"/>
          </a:solidFill>
        </p:grpSpPr>
        <p:sp>
          <p:nvSpPr>
            <p:cNvPr id="36" name="Freeform 13">
              <a:extLst>
                <a:ext uri="{FF2B5EF4-FFF2-40B4-BE49-F238E27FC236}">
                  <a16:creationId xmlns:a16="http://schemas.microsoft.com/office/drawing/2014/main" id="{05FC258E-6A46-C40B-3482-F9B12F252210}"/>
                </a:ext>
              </a:extLst>
            </p:cNvPr>
            <p:cNvSpPr>
              <a:spLocks noEditPoints="1"/>
            </p:cNvSpPr>
            <p:nvPr/>
          </p:nvSpPr>
          <p:spPr bwMode="auto">
            <a:xfrm>
              <a:off x="6007101" y="2809875"/>
              <a:ext cx="2655888" cy="2025650"/>
            </a:xfrm>
            <a:custGeom>
              <a:avLst/>
              <a:gdLst>
                <a:gd name="T0" fmla="*/ 519 w 1673"/>
                <a:gd name="T1" fmla="*/ 1226 h 1276"/>
                <a:gd name="T2" fmla="*/ 1151 w 1673"/>
                <a:gd name="T3" fmla="*/ 1228 h 1276"/>
                <a:gd name="T4" fmla="*/ 1149 w 1673"/>
                <a:gd name="T5" fmla="*/ 885 h 1276"/>
                <a:gd name="T6" fmla="*/ 484 w 1673"/>
                <a:gd name="T7" fmla="*/ 721 h 1276"/>
                <a:gd name="T8" fmla="*/ 386 w 1673"/>
                <a:gd name="T9" fmla="*/ 1156 h 1276"/>
                <a:gd name="T10" fmla="*/ 442 w 1673"/>
                <a:gd name="T11" fmla="*/ 1224 h 1276"/>
                <a:gd name="T12" fmla="*/ 471 w 1673"/>
                <a:gd name="T13" fmla="*/ 887 h 1276"/>
                <a:gd name="T14" fmla="*/ 521 w 1673"/>
                <a:gd name="T15" fmla="*/ 837 h 1276"/>
                <a:gd name="T16" fmla="*/ 1196 w 1673"/>
                <a:gd name="T17" fmla="*/ 868 h 1276"/>
                <a:gd name="T18" fmla="*/ 1208 w 1673"/>
                <a:gd name="T19" fmla="*/ 1228 h 1276"/>
                <a:gd name="T20" fmla="*/ 1281 w 1673"/>
                <a:gd name="T21" fmla="*/ 1179 h 1276"/>
                <a:gd name="T22" fmla="*/ 1206 w 1673"/>
                <a:gd name="T23" fmla="*/ 742 h 1276"/>
                <a:gd name="T24" fmla="*/ 1006 w 1673"/>
                <a:gd name="T25" fmla="*/ 700 h 1276"/>
                <a:gd name="T26" fmla="*/ 880 w 1673"/>
                <a:gd name="T27" fmla="*/ 802 h 1276"/>
                <a:gd name="T28" fmla="*/ 715 w 1673"/>
                <a:gd name="T29" fmla="*/ 764 h 1276"/>
                <a:gd name="T30" fmla="*/ 729 w 1673"/>
                <a:gd name="T31" fmla="*/ 593 h 1276"/>
                <a:gd name="T32" fmla="*/ 719 w 1673"/>
                <a:gd name="T33" fmla="*/ 646 h 1276"/>
                <a:gd name="T34" fmla="*/ 713 w 1673"/>
                <a:gd name="T35" fmla="*/ 684 h 1276"/>
                <a:gd name="T36" fmla="*/ 835 w 1673"/>
                <a:gd name="T37" fmla="*/ 758 h 1276"/>
                <a:gd name="T38" fmla="*/ 958 w 1673"/>
                <a:gd name="T39" fmla="*/ 684 h 1276"/>
                <a:gd name="T40" fmla="*/ 952 w 1673"/>
                <a:gd name="T41" fmla="*/ 646 h 1276"/>
                <a:gd name="T42" fmla="*/ 942 w 1673"/>
                <a:gd name="T43" fmla="*/ 595 h 1276"/>
                <a:gd name="T44" fmla="*/ 830 w 1673"/>
                <a:gd name="T45" fmla="*/ 624 h 1276"/>
                <a:gd name="T46" fmla="*/ 705 w 1673"/>
                <a:gd name="T47" fmla="*/ 232 h 1276"/>
                <a:gd name="T48" fmla="*/ 678 w 1673"/>
                <a:gd name="T49" fmla="*/ 251 h 1276"/>
                <a:gd name="T50" fmla="*/ 698 w 1673"/>
                <a:gd name="T51" fmla="*/ 491 h 1276"/>
                <a:gd name="T52" fmla="*/ 831 w 1673"/>
                <a:gd name="T53" fmla="*/ 576 h 1276"/>
                <a:gd name="T54" fmla="*/ 946 w 1673"/>
                <a:gd name="T55" fmla="*/ 530 h 1276"/>
                <a:gd name="T56" fmla="*/ 994 w 1673"/>
                <a:gd name="T57" fmla="*/ 417 h 1276"/>
                <a:gd name="T58" fmla="*/ 983 w 1673"/>
                <a:gd name="T59" fmla="*/ 238 h 1276"/>
                <a:gd name="T60" fmla="*/ 731 w 1673"/>
                <a:gd name="T61" fmla="*/ 50 h 1276"/>
                <a:gd name="T62" fmla="*/ 705 w 1673"/>
                <a:gd name="T63" fmla="*/ 69 h 1276"/>
                <a:gd name="T64" fmla="*/ 694 w 1673"/>
                <a:gd name="T65" fmla="*/ 96 h 1276"/>
                <a:gd name="T66" fmla="*/ 641 w 1673"/>
                <a:gd name="T67" fmla="*/ 118 h 1276"/>
                <a:gd name="T68" fmla="*/ 626 w 1673"/>
                <a:gd name="T69" fmla="*/ 294 h 1276"/>
                <a:gd name="T70" fmla="*/ 643 w 1673"/>
                <a:gd name="T71" fmla="*/ 214 h 1276"/>
                <a:gd name="T72" fmla="*/ 967 w 1673"/>
                <a:gd name="T73" fmla="*/ 183 h 1276"/>
                <a:gd name="T74" fmla="*/ 1039 w 1673"/>
                <a:gd name="T75" fmla="*/ 236 h 1276"/>
                <a:gd name="T76" fmla="*/ 1047 w 1673"/>
                <a:gd name="T77" fmla="*/ 286 h 1276"/>
                <a:gd name="T78" fmla="*/ 1004 w 1673"/>
                <a:gd name="T79" fmla="*/ 69 h 1276"/>
                <a:gd name="T80" fmla="*/ 731 w 1673"/>
                <a:gd name="T81" fmla="*/ 0 h 1276"/>
                <a:gd name="T82" fmla="*/ 1051 w 1673"/>
                <a:gd name="T83" fmla="*/ 46 h 1276"/>
                <a:gd name="T84" fmla="*/ 1095 w 1673"/>
                <a:gd name="T85" fmla="*/ 286 h 1276"/>
                <a:gd name="T86" fmla="*/ 1043 w 1673"/>
                <a:gd name="T87" fmla="*/ 359 h 1276"/>
                <a:gd name="T88" fmla="*/ 1014 w 1673"/>
                <a:gd name="T89" fmla="*/ 524 h 1276"/>
                <a:gd name="T90" fmla="*/ 1000 w 1673"/>
                <a:gd name="T91" fmla="*/ 603 h 1276"/>
                <a:gd name="T92" fmla="*/ 1254 w 1673"/>
                <a:gd name="T93" fmla="*/ 727 h 1276"/>
                <a:gd name="T94" fmla="*/ 1326 w 1673"/>
                <a:gd name="T95" fmla="*/ 1197 h 1276"/>
                <a:gd name="T96" fmla="*/ 1661 w 1673"/>
                <a:gd name="T97" fmla="*/ 1233 h 1276"/>
                <a:gd name="T98" fmla="*/ 1671 w 1673"/>
                <a:gd name="T99" fmla="*/ 1261 h 1276"/>
                <a:gd name="T100" fmla="*/ 1648 w 1673"/>
                <a:gd name="T101" fmla="*/ 1276 h 1276"/>
                <a:gd name="T102" fmla="*/ 4 w 1673"/>
                <a:gd name="T103" fmla="*/ 1266 h 1276"/>
                <a:gd name="T104" fmla="*/ 4 w 1673"/>
                <a:gd name="T105" fmla="*/ 1237 h 1276"/>
                <a:gd name="T106" fmla="*/ 364 w 1673"/>
                <a:gd name="T107" fmla="*/ 1228 h 1276"/>
                <a:gd name="T108" fmla="*/ 407 w 1673"/>
                <a:gd name="T109" fmla="*/ 760 h 1276"/>
                <a:gd name="T110" fmla="*/ 494 w 1673"/>
                <a:gd name="T111" fmla="*/ 661 h 1276"/>
                <a:gd name="T112" fmla="*/ 680 w 1673"/>
                <a:gd name="T113" fmla="*/ 551 h 1276"/>
                <a:gd name="T114" fmla="*/ 628 w 1673"/>
                <a:gd name="T115" fmla="*/ 410 h 1276"/>
                <a:gd name="T116" fmla="*/ 579 w 1673"/>
                <a:gd name="T117" fmla="*/ 311 h 1276"/>
                <a:gd name="T118" fmla="*/ 591 w 1673"/>
                <a:gd name="T119" fmla="*/ 102 h 1276"/>
                <a:gd name="T120" fmla="*/ 669 w 1673"/>
                <a:gd name="T121" fmla="*/ 33 h 1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3" h="1276">
                  <a:moveTo>
                    <a:pt x="521" y="885"/>
                  </a:moveTo>
                  <a:lnTo>
                    <a:pt x="521" y="885"/>
                  </a:lnTo>
                  <a:lnTo>
                    <a:pt x="519" y="887"/>
                  </a:lnTo>
                  <a:lnTo>
                    <a:pt x="519" y="1226"/>
                  </a:lnTo>
                  <a:lnTo>
                    <a:pt x="521" y="1228"/>
                  </a:lnTo>
                  <a:lnTo>
                    <a:pt x="521" y="1228"/>
                  </a:lnTo>
                  <a:lnTo>
                    <a:pt x="1149" y="1228"/>
                  </a:lnTo>
                  <a:lnTo>
                    <a:pt x="1151" y="1228"/>
                  </a:lnTo>
                  <a:lnTo>
                    <a:pt x="1151" y="1226"/>
                  </a:lnTo>
                  <a:lnTo>
                    <a:pt x="1151" y="887"/>
                  </a:lnTo>
                  <a:lnTo>
                    <a:pt x="1151" y="885"/>
                  </a:lnTo>
                  <a:lnTo>
                    <a:pt x="1149" y="885"/>
                  </a:lnTo>
                  <a:lnTo>
                    <a:pt x="521" y="885"/>
                  </a:lnTo>
                  <a:close/>
                  <a:moveTo>
                    <a:pt x="655" y="659"/>
                  </a:moveTo>
                  <a:lnTo>
                    <a:pt x="510" y="707"/>
                  </a:lnTo>
                  <a:lnTo>
                    <a:pt x="484" y="721"/>
                  </a:lnTo>
                  <a:lnTo>
                    <a:pt x="465" y="742"/>
                  </a:lnTo>
                  <a:lnTo>
                    <a:pt x="455" y="769"/>
                  </a:lnTo>
                  <a:lnTo>
                    <a:pt x="386" y="1133"/>
                  </a:lnTo>
                  <a:lnTo>
                    <a:pt x="386" y="1156"/>
                  </a:lnTo>
                  <a:lnTo>
                    <a:pt x="391" y="1179"/>
                  </a:lnTo>
                  <a:lnTo>
                    <a:pt x="403" y="1199"/>
                  </a:lnTo>
                  <a:lnTo>
                    <a:pt x="420" y="1214"/>
                  </a:lnTo>
                  <a:lnTo>
                    <a:pt x="442" y="1224"/>
                  </a:lnTo>
                  <a:lnTo>
                    <a:pt x="465" y="1228"/>
                  </a:lnTo>
                  <a:lnTo>
                    <a:pt x="471" y="1228"/>
                  </a:lnTo>
                  <a:lnTo>
                    <a:pt x="471" y="1226"/>
                  </a:lnTo>
                  <a:lnTo>
                    <a:pt x="471" y="887"/>
                  </a:lnTo>
                  <a:lnTo>
                    <a:pt x="475" y="868"/>
                  </a:lnTo>
                  <a:lnTo>
                    <a:pt x="486" y="851"/>
                  </a:lnTo>
                  <a:lnTo>
                    <a:pt x="502" y="841"/>
                  </a:lnTo>
                  <a:lnTo>
                    <a:pt x="521" y="837"/>
                  </a:lnTo>
                  <a:lnTo>
                    <a:pt x="1149" y="837"/>
                  </a:lnTo>
                  <a:lnTo>
                    <a:pt x="1169" y="841"/>
                  </a:lnTo>
                  <a:lnTo>
                    <a:pt x="1186" y="851"/>
                  </a:lnTo>
                  <a:lnTo>
                    <a:pt x="1196" y="868"/>
                  </a:lnTo>
                  <a:lnTo>
                    <a:pt x="1200" y="887"/>
                  </a:lnTo>
                  <a:lnTo>
                    <a:pt x="1200" y="1226"/>
                  </a:lnTo>
                  <a:lnTo>
                    <a:pt x="1200" y="1228"/>
                  </a:lnTo>
                  <a:lnTo>
                    <a:pt x="1208" y="1228"/>
                  </a:lnTo>
                  <a:lnTo>
                    <a:pt x="1231" y="1224"/>
                  </a:lnTo>
                  <a:lnTo>
                    <a:pt x="1250" y="1214"/>
                  </a:lnTo>
                  <a:lnTo>
                    <a:pt x="1268" y="1199"/>
                  </a:lnTo>
                  <a:lnTo>
                    <a:pt x="1281" y="1179"/>
                  </a:lnTo>
                  <a:lnTo>
                    <a:pt x="1287" y="1156"/>
                  </a:lnTo>
                  <a:lnTo>
                    <a:pt x="1285" y="1133"/>
                  </a:lnTo>
                  <a:lnTo>
                    <a:pt x="1215" y="769"/>
                  </a:lnTo>
                  <a:lnTo>
                    <a:pt x="1206" y="742"/>
                  </a:lnTo>
                  <a:lnTo>
                    <a:pt x="1188" y="721"/>
                  </a:lnTo>
                  <a:lnTo>
                    <a:pt x="1163" y="707"/>
                  </a:lnTo>
                  <a:lnTo>
                    <a:pt x="1016" y="659"/>
                  </a:lnTo>
                  <a:lnTo>
                    <a:pt x="1006" y="700"/>
                  </a:lnTo>
                  <a:lnTo>
                    <a:pt x="985" y="735"/>
                  </a:lnTo>
                  <a:lnTo>
                    <a:pt x="958" y="764"/>
                  </a:lnTo>
                  <a:lnTo>
                    <a:pt x="921" y="787"/>
                  </a:lnTo>
                  <a:lnTo>
                    <a:pt x="880" y="802"/>
                  </a:lnTo>
                  <a:lnTo>
                    <a:pt x="835" y="806"/>
                  </a:lnTo>
                  <a:lnTo>
                    <a:pt x="791" y="802"/>
                  </a:lnTo>
                  <a:lnTo>
                    <a:pt x="750" y="787"/>
                  </a:lnTo>
                  <a:lnTo>
                    <a:pt x="715" y="764"/>
                  </a:lnTo>
                  <a:lnTo>
                    <a:pt x="686" y="735"/>
                  </a:lnTo>
                  <a:lnTo>
                    <a:pt x="667" y="700"/>
                  </a:lnTo>
                  <a:lnTo>
                    <a:pt x="655" y="659"/>
                  </a:lnTo>
                  <a:close/>
                  <a:moveTo>
                    <a:pt x="729" y="593"/>
                  </a:moveTo>
                  <a:lnTo>
                    <a:pt x="729" y="626"/>
                  </a:lnTo>
                  <a:lnTo>
                    <a:pt x="729" y="634"/>
                  </a:lnTo>
                  <a:lnTo>
                    <a:pt x="725" y="640"/>
                  </a:lnTo>
                  <a:lnTo>
                    <a:pt x="719" y="646"/>
                  </a:lnTo>
                  <a:lnTo>
                    <a:pt x="713" y="649"/>
                  </a:lnTo>
                  <a:lnTo>
                    <a:pt x="705" y="649"/>
                  </a:lnTo>
                  <a:lnTo>
                    <a:pt x="704" y="649"/>
                  </a:lnTo>
                  <a:lnTo>
                    <a:pt x="713" y="684"/>
                  </a:lnTo>
                  <a:lnTo>
                    <a:pt x="733" y="713"/>
                  </a:lnTo>
                  <a:lnTo>
                    <a:pt x="762" y="736"/>
                  </a:lnTo>
                  <a:lnTo>
                    <a:pt x="797" y="752"/>
                  </a:lnTo>
                  <a:lnTo>
                    <a:pt x="835" y="758"/>
                  </a:lnTo>
                  <a:lnTo>
                    <a:pt x="876" y="752"/>
                  </a:lnTo>
                  <a:lnTo>
                    <a:pt x="911" y="736"/>
                  </a:lnTo>
                  <a:lnTo>
                    <a:pt x="938" y="713"/>
                  </a:lnTo>
                  <a:lnTo>
                    <a:pt x="958" y="684"/>
                  </a:lnTo>
                  <a:lnTo>
                    <a:pt x="967" y="649"/>
                  </a:lnTo>
                  <a:lnTo>
                    <a:pt x="967" y="649"/>
                  </a:lnTo>
                  <a:lnTo>
                    <a:pt x="959" y="649"/>
                  </a:lnTo>
                  <a:lnTo>
                    <a:pt x="952" y="646"/>
                  </a:lnTo>
                  <a:lnTo>
                    <a:pt x="948" y="640"/>
                  </a:lnTo>
                  <a:lnTo>
                    <a:pt x="944" y="634"/>
                  </a:lnTo>
                  <a:lnTo>
                    <a:pt x="942" y="626"/>
                  </a:lnTo>
                  <a:lnTo>
                    <a:pt x="942" y="595"/>
                  </a:lnTo>
                  <a:lnTo>
                    <a:pt x="909" y="611"/>
                  </a:lnTo>
                  <a:lnTo>
                    <a:pt x="874" y="620"/>
                  </a:lnTo>
                  <a:lnTo>
                    <a:pt x="835" y="624"/>
                  </a:lnTo>
                  <a:lnTo>
                    <a:pt x="830" y="624"/>
                  </a:lnTo>
                  <a:lnTo>
                    <a:pt x="795" y="620"/>
                  </a:lnTo>
                  <a:lnTo>
                    <a:pt x="760" y="609"/>
                  </a:lnTo>
                  <a:lnTo>
                    <a:pt x="729" y="593"/>
                  </a:lnTo>
                  <a:close/>
                  <a:moveTo>
                    <a:pt x="705" y="232"/>
                  </a:moveTo>
                  <a:lnTo>
                    <a:pt x="696" y="234"/>
                  </a:lnTo>
                  <a:lnTo>
                    <a:pt x="688" y="238"/>
                  </a:lnTo>
                  <a:lnTo>
                    <a:pt x="682" y="243"/>
                  </a:lnTo>
                  <a:lnTo>
                    <a:pt x="678" y="251"/>
                  </a:lnTo>
                  <a:lnTo>
                    <a:pt x="676" y="261"/>
                  </a:lnTo>
                  <a:lnTo>
                    <a:pt x="676" y="410"/>
                  </a:lnTo>
                  <a:lnTo>
                    <a:pt x="682" y="452"/>
                  </a:lnTo>
                  <a:lnTo>
                    <a:pt x="698" y="491"/>
                  </a:lnTo>
                  <a:lnTo>
                    <a:pt x="723" y="524"/>
                  </a:lnTo>
                  <a:lnTo>
                    <a:pt x="754" y="551"/>
                  </a:lnTo>
                  <a:lnTo>
                    <a:pt x="791" y="568"/>
                  </a:lnTo>
                  <a:lnTo>
                    <a:pt x="831" y="576"/>
                  </a:lnTo>
                  <a:lnTo>
                    <a:pt x="863" y="572"/>
                  </a:lnTo>
                  <a:lnTo>
                    <a:pt x="894" y="564"/>
                  </a:lnTo>
                  <a:lnTo>
                    <a:pt x="921" y="551"/>
                  </a:lnTo>
                  <a:lnTo>
                    <a:pt x="946" y="530"/>
                  </a:lnTo>
                  <a:lnTo>
                    <a:pt x="967" y="506"/>
                  </a:lnTo>
                  <a:lnTo>
                    <a:pt x="983" y="479"/>
                  </a:lnTo>
                  <a:lnTo>
                    <a:pt x="990" y="448"/>
                  </a:lnTo>
                  <a:lnTo>
                    <a:pt x="994" y="417"/>
                  </a:lnTo>
                  <a:lnTo>
                    <a:pt x="994" y="261"/>
                  </a:lnTo>
                  <a:lnTo>
                    <a:pt x="992" y="251"/>
                  </a:lnTo>
                  <a:lnTo>
                    <a:pt x="989" y="243"/>
                  </a:lnTo>
                  <a:lnTo>
                    <a:pt x="983" y="238"/>
                  </a:lnTo>
                  <a:lnTo>
                    <a:pt x="975" y="234"/>
                  </a:lnTo>
                  <a:lnTo>
                    <a:pt x="967" y="232"/>
                  </a:lnTo>
                  <a:lnTo>
                    <a:pt x="705" y="232"/>
                  </a:lnTo>
                  <a:close/>
                  <a:moveTo>
                    <a:pt x="731" y="50"/>
                  </a:moveTo>
                  <a:lnTo>
                    <a:pt x="723" y="52"/>
                  </a:lnTo>
                  <a:lnTo>
                    <a:pt x="715" y="56"/>
                  </a:lnTo>
                  <a:lnTo>
                    <a:pt x="709" y="62"/>
                  </a:lnTo>
                  <a:lnTo>
                    <a:pt x="705" y="69"/>
                  </a:lnTo>
                  <a:lnTo>
                    <a:pt x="704" y="77"/>
                  </a:lnTo>
                  <a:lnTo>
                    <a:pt x="702" y="85"/>
                  </a:lnTo>
                  <a:lnTo>
                    <a:pt x="698" y="92"/>
                  </a:lnTo>
                  <a:lnTo>
                    <a:pt x="694" y="96"/>
                  </a:lnTo>
                  <a:lnTo>
                    <a:pt x="686" y="100"/>
                  </a:lnTo>
                  <a:lnTo>
                    <a:pt x="678" y="102"/>
                  </a:lnTo>
                  <a:lnTo>
                    <a:pt x="657" y="106"/>
                  </a:lnTo>
                  <a:lnTo>
                    <a:pt x="641" y="118"/>
                  </a:lnTo>
                  <a:lnTo>
                    <a:pt x="630" y="135"/>
                  </a:lnTo>
                  <a:lnTo>
                    <a:pt x="624" y="156"/>
                  </a:lnTo>
                  <a:lnTo>
                    <a:pt x="624" y="286"/>
                  </a:lnTo>
                  <a:lnTo>
                    <a:pt x="626" y="294"/>
                  </a:lnTo>
                  <a:lnTo>
                    <a:pt x="628" y="299"/>
                  </a:lnTo>
                  <a:lnTo>
                    <a:pt x="628" y="261"/>
                  </a:lnTo>
                  <a:lnTo>
                    <a:pt x="632" y="236"/>
                  </a:lnTo>
                  <a:lnTo>
                    <a:pt x="643" y="214"/>
                  </a:lnTo>
                  <a:lnTo>
                    <a:pt x="659" y="199"/>
                  </a:lnTo>
                  <a:lnTo>
                    <a:pt x="680" y="187"/>
                  </a:lnTo>
                  <a:lnTo>
                    <a:pt x="705" y="183"/>
                  </a:lnTo>
                  <a:lnTo>
                    <a:pt x="967" y="183"/>
                  </a:lnTo>
                  <a:lnTo>
                    <a:pt x="990" y="187"/>
                  </a:lnTo>
                  <a:lnTo>
                    <a:pt x="1012" y="199"/>
                  </a:lnTo>
                  <a:lnTo>
                    <a:pt x="1029" y="214"/>
                  </a:lnTo>
                  <a:lnTo>
                    <a:pt x="1039" y="236"/>
                  </a:lnTo>
                  <a:lnTo>
                    <a:pt x="1043" y="261"/>
                  </a:lnTo>
                  <a:lnTo>
                    <a:pt x="1043" y="299"/>
                  </a:lnTo>
                  <a:lnTo>
                    <a:pt x="1047" y="294"/>
                  </a:lnTo>
                  <a:lnTo>
                    <a:pt x="1047" y="286"/>
                  </a:lnTo>
                  <a:lnTo>
                    <a:pt x="1047" y="156"/>
                  </a:lnTo>
                  <a:lnTo>
                    <a:pt x="1041" y="121"/>
                  </a:lnTo>
                  <a:lnTo>
                    <a:pt x="1027" y="92"/>
                  </a:lnTo>
                  <a:lnTo>
                    <a:pt x="1004" y="69"/>
                  </a:lnTo>
                  <a:lnTo>
                    <a:pt x="975" y="56"/>
                  </a:lnTo>
                  <a:lnTo>
                    <a:pt x="940" y="50"/>
                  </a:lnTo>
                  <a:lnTo>
                    <a:pt x="731" y="50"/>
                  </a:lnTo>
                  <a:close/>
                  <a:moveTo>
                    <a:pt x="731" y="0"/>
                  </a:moveTo>
                  <a:lnTo>
                    <a:pt x="940" y="0"/>
                  </a:lnTo>
                  <a:lnTo>
                    <a:pt x="983" y="5"/>
                  </a:lnTo>
                  <a:lnTo>
                    <a:pt x="1020" y="21"/>
                  </a:lnTo>
                  <a:lnTo>
                    <a:pt x="1051" y="46"/>
                  </a:lnTo>
                  <a:lnTo>
                    <a:pt x="1074" y="77"/>
                  </a:lnTo>
                  <a:lnTo>
                    <a:pt x="1091" y="114"/>
                  </a:lnTo>
                  <a:lnTo>
                    <a:pt x="1095" y="156"/>
                  </a:lnTo>
                  <a:lnTo>
                    <a:pt x="1095" y="286"/>
                  </a:lnTo>
                  <a:lnTo>
                    <a:pt x="1091" y="311"/>
                  </a:lnTo>
                  <a:lnTo>
                    <a:pt x="1082" y="332"/>
                  </a:lnTo>
                  <a:lnTo>
                    <a:pt x="1064" y="348"/>
                  </a:lnTo>
                  <a:lnTo>
                    <a:pt x="1043" y="359"/>
                  </a:lnTo>
                  <a:lnTo>
                    <a:pt x="1043" y="417"/>
                  </a:lnTo>
                  <a:lnTo>
                    <a:pt x="1041" y="454"/>
                  </a:lnTo>
                  <a:lnTo>
                    <a:pt x="1029" y="491"/>
                  </a:lnTo>
                  <a:lnTo>
                    <a:pt x="1014" y="524"/>
                  </a:lnTo>
                  <a:lnTo>
                    <a:pt x="990" y="555"/>
                  </a:lnTo>
                  <a:lnTo>
                    <a:pt x="990" y="601"/>
                  </a:lnTo>
                  <a:lnTo>
                    <a:pt x="996" y="601"/>
                  </a:lnTo>
                  <a:lnTo>
                    <a:pt x="1000" y="603"/>
                  </a:lnTo>
                  <a:lnTo>
                    <a:pt x="1179" y="661"/>
                  </a:lnTo>
                  <a:lnTo>
                    <a:pt x="1210" y="677"/>
                  </a:lnTo>
                  <a:lnTo>
                    <a:pt x="1235" y="700"/>
                  </a:lnTo>
                  <a:lnTo>
                    <a:pt x="1254" y="727"/>
                  </a:lnTo>
                  <a:lnTo>
                    <a:pt x="1264" y="760"/>
                  </a:lnTo>
                  <a:lnTo>
                    <a:pt x="1334" y="1123"/>
                  </a:lnTo>
                  <a:lnTo>
                    <a:pt x="1336" y="1160"/>
                  </a:lnTo>
                  <a:lnTo>
                    <a:pt x="1326" y="1197"/>
                  </a:lnTo>
                  <a:lnTo>
                    <a:pt x="1308" y="1228"/>
                  </a:lnTo>
                  <a:lnTo>
                    <a:pt x="1648" y="1228"/>
                  </a:lnTo>
                  <a:lnTo>
                    <a:pt x="1655" y="1230"/>
                  </a:lnTo>
                  <a:lnTo>
                    <a:pt x="1661" y="1233"/>
                  </a:lnTo>
                  <a:lnTo>
                    <a:pt x="1667" y="1237"/>
                  </a:lnTo>
                  <a:lnTo>
                    <a:pt x="1671" y="1245"/>
                  </a:lnTo>
                  <a:lnTo>
                    <a:pt x="1673" y="1253"/>
                  </a:lnTo>
                  <a:lnTo>
                    <a:pt x="1671" y="1261"/>
                  </a:lnTo>
                  <a:lnTo>
                    <a:pt x="1667" y="1266"/>
                  </a:lnTo>
                  <a:lnTo>
                    <a:pt x="1661" y="1272"/>
                  </a:lnTo>
                  <a:lnTo>
                    <a:pt x="1655" y="1276"/>
                  </a:lnTo>
                  <a:lnTo>
                    <a:pt x="1648" y="1276"/>
                  </a:lnTo>
                  <a:lnTo>
                    <a:pt x="25" y="1276"/>
                  </a:lnTo>
                  <a:lnTo>
                    <a:pt x="17" y="1276"/>
                  </a:lnTo>
                  <a:lnTo>
                    <a:pt x="9" y="1272"/>
                  </a:lnTo>
                  <a:lnTo>
                    <a:pt x="4" y="1266"/>
                  </a:lnTo>
                  <a:lnTo>
                    <a:pt x="2" y="1261"/>
                  </a:lnTo>
                  <a:lnTo>
                    <a:pt x="0" y="1253"/>
                  </a:lnTo>
                  <a:lnTo>
                    <a:pt x="2" y="1245"/>
                  </a:lnTo>
                  <a:lnTo>
                    <a:pt x="4" y="1237"/>
                  </a:lnTo>
                  <a:lnTo>
                    <a:pt x="9" y="1233"/>
                  </a:lnTo>
                  <a:lnTo>
                    <a:pt x="17" y="1230"/>
                  </a:lnTo>
                  <a:lnTo>
                    <a:pt x="25" y="1228"/>
                  </a:lnTo>
                  <a:lnTo>
                    <a:pt x="364" y="1228"/>
                  </a:lnTo>
                  <a:lnTo>
                    <a:pt x="345" y="1197"/>
                  </a:lnTo>
                  <a:lnTo>
                    <a:pt x="337" y="1160"/>
                  </a:lnTo>
                  <a:lnTo>
                    <a:pt x="337" y="1123"/>
                  </a:lnTo>
                  <a:lnTo>
                    <a:pt x="407" y="760"/>
                  </a:lnTo>
                  <a:lnTo>
                    <a:pt x="419" y="727"/>
                  </a:lnTo>
                  <a:lnTo>
                    <a:pt x="438" y="700"/>
                  </a:lnTo>
                  <a:lnTo>
                    <a:pt x="463" y="677"/>
                  </a:lnTo>
                  <a:lnTo>
                    <a:pt x="494" y="661"/>
                  </a:lnTo>
                  <a:lnTo>
                    <a:pt x="671" y="603"/>
                  </a:lnTo>
                  <a:lnTo>
                    <a:pt x="676" y="601"/>
                  </a:lnTo>
                  <a:lnTo>
                    <a:pt x="680" y="601"/>
                  </a:lnTo>
                  <a:lnTo>
                    <a:pt x="680" y="551"/>
                  </a:lnTo>
                  <a:lnTo>
                    <a:pt x="659" y="520"/>
                  </a:lnTo>
                  <a:lnTo>
                    <a:pt x="641" y="487"/>
                  </a:lnTo>
                  <a:lnTo>
                    <a:pt x="632" y="448"/>
                  </a:lnTo>
                  <a:lnTo>
                    <a:pt x="628" y="410"/>
                  </a:lnTo>
                  <a:lnTo>
                    <a:pt x="628" y="359"/>
                  </a:lnTo>
                  <a:lnTo>
                    <a:pt x="607" y="348"/>
                  </a:lnTo>
                  <a:lnTo>
                    <a:pt x="591" y="332"/>
                  </a:lnTo>
                  <a:lnTo>
                    <a:pt x="579" y="311"/>
                  </a:lnTo>
                  <a:lnTo>
                    <a:pt x="576" y="286"/>
                  </a:lnTo>
                  <a:lnTo>
                    <a:pt x="576" y="156"/>
                  </a:lnTo>
                  <a:lnTo>
                    <a:pt x="579" y="127"/>
                  </a:lnTo>
                  <a:lnTo>
                    <a:pt x="591" y="102"/>
                  </a:lnTo>
                  <a:lnTo>
                    <a:pt x="609" y="81"/>
                  </a:lnTo>
                  <a:lnTo>
                    <a:pt x="632" y="65"/>
                  </a:lnTo>
                  <a:lnTo>
                    <a:pt x="657" y="56"/>
                  </a:lnTo>
                  <a:lnTo>
                    <a:pt x="669" y="33"/>
                  </a:lnTo>
                  <a:lnTo>
                    <a:pt x="684" y="15"/>
                  </a:lnTo>
                  <a:lnTo>
                    <a:pt x="705" y="5"/>
                  </a:lnTo>
                  <a:lnTo>
                    <a:pt x="7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37" name="Freeform 14">
              <a:extLst>
                <a:ext uri="{FF2B5EF4-FFF2-40B4-BE49-F238E27FC236}">
                  <a16:creationId xmlns:a16="http://schemas.microsoft.com/office/drawing/2014/main" id="{0360450B-BF9A-1D8B-ECF8-7107FECF8928}"/>
                </a:ext>
              </a:extLst>
            </p:cNvPr>
            <p:cNvSpPr>
              <a:spLocks noEditPoints="1"/>
            </p:cNvSpPr>
            <p:nvPr/>
          </p:nvSpPr>
          <p:spPr bwMode="auto">
            <a:xfrm>
              <a:off x="7213601" y="4387850"/>
              <a:ext cx="242888" cy="241300"/>
            </a:xfrm>
            <a:custGeom>
              <a:avLst/>
              <a:gdLst>
                <a:gd name="T0" fmla="*/ 75 w 153"/>
                <a:gd name="T1" fmla="*/ 48 h 152"/>
                <a:gd name="T2" fmla="*/ 68 w 153"/>
                <a:gd name="T3" fmla="*/ 50 h 152"/>
                <a:gd name="T4" fmla="*/ 60 w 153"/>
                <a:gd name="T5" fmla="*/ 54 h 152"/>
                <a:gd name="T6" fmla="*/ 54 w 153"/>
                <a:gd name="T7" fmla="*/ 60 h 152"/>
                <a:gd name="T8" fmla="*/ 50 w 153"/>
                <a:gd name="T9" fmla="*/ 67 h 152"/>
                <a:gd name="T10" fmla="*/ 48 w 153"/>
                <a:gd name="T11" fmla="*/ 75 h 152"/>
                <a:gd name="T12" fmla="*/ 50 w 153"/>
                <a:gd name="T13" fmla="*/ 85 h 152"/>
                <a:gd name="T14" fmla="*/ 54 w 153"/>
                <a:gd name="T15" fmla="*/ 92 h 152"/>
                <a:gd name="T16" fmla="*/ 60 w 153"/>
                <a:gd name="T17" fmla="*/ 98 h 152"/>
                <a:gd name="T18" fmla="*/ 68 w 153"/>
                <a:gd name="T19" fmla="*/ 102 h 152"/>
                <a:gd name="T20" fmla="*/ 75 w 153"/>
                <a:gd name="T21" fmla="*/ 104 h 152"/>
                <a:gd name="T22" fmla="*/ 85 w 153"/>
                <a:gd name="T23" fmla="*/ 102 h 152"/>
                <a:gd name="T24" fmla="*/ 93 w 153"/>
                <a:gd name="T25" fmla="*/ 98 h 152"/>
                <a:gd name="T26" fmla="*/ 99 w 153"/>
                <a:gd name="T27" fmla="*/ 92 h 152"/>
                <a:gd name="T28" fmla="*/ 103 w 153"/>
                <a:gd name="T29" fmla="*/ 85 h 152"/>
                <a:gd name="T30" fmla="*/ 104 w 153"/>
                <a:gd name="T31" fmla="*/ 75 h 152"/>
                <a:gd name="T32" fmla="*/ 103 w 153"/>
                <a:gd name="T33" fmla="*/ 67 h 152"/>
                <a:gd name="T34" fmla="*/ 99 w 153"/>
                <a:gd name="T35" fmla="*/ 60 h 152"/>
                <a:gd name="T36" fmla="*/ 93 w 153"/>
                <a:gd name="T37" fmla="*/ 54 h 152"/>
                <a:gd name="T38" fmla="*/ 85 w 153"/>
                <a:gd name="T39" fmla="*/ 50 h 152"/>
                <a:gd name="T40" fmla="*/ 75 w 153"/>
                <a:gd name="T41" fmla="*/ 48 h 152"/>
                <a:gd name="T42" fmla="*/ 75 w 153"/>
                <a:gd name="T43" fmla="*/ 0 h 152"/>
                <a:gd name="T44" fmla="*/ 101 w 153"/>
                <a:gd name="T45" fmla="*/ 4 h 152"/>
                <a:gd name="T46" fmla="*/ 122 w 153"/>
                <a:gd name="T47" fmla="*/ 13 h 152"/>
                <a:gd name="T48" fmla="*/ 137 w 153"/>
                <a:gd name="T49" fmla="*/ 31 h 152"/>
                <a:gd name="T50" fmla="*/ 149 w 153"/>
                <a:gd name="T51" fmla="*/ 52 h 152"/>
                <a:gd name="T52" fmla="*/ 153 w 153"/>
                <a:gd name="T53" fmla="*/ 75 h 152"/>
                <a:gd name="T54" fmla="*/ 149 w 153"/>
                <a:gd name="T55" fmla="*/ 100 h 152"/>
                <a:gd name="T56" fmla="*/ 137 w 153"/>
                <a:gd name="T57" fmla="*/ 121 h 152"/>
                <a:gd name="T58" fmla="*/ 122 w 153"/>
                <a:gd name="T59" fmla="*/ 137 h 152"/>
                <a:gd name="T60" fmla="*/ 101 w 153"/>
                <a:gd name="T61" fmla="*/ 149 h 152"/>
                <a:gd name="T62" fmla="*/ 75 w 153"/>
                <a:gd name="T63" fmla="*/ 152 h 152"/>
                <a:gd name="T64" fmla="*/ 52 w 153"/>
                <a:gd name="T65" fmla="*/ 149 h 152"/>
                <a:gd name="T66" fmla="*/ 31 w 153"/>
                <a:gd name="T67" fmla="*/ 137 h 152"/>
                <a:gd name="T68" fmla="*/ 13 w 153"/>
                <a:gd name="T69" fmla="*/ 121 h 152"/>
                <a:gd name="T70" fmla="*/ 4 w 153"/>
                <a:gd name="T71" fmla="*/ 100 h 152"/>
                <a:gd name="T72" fmla="*/ 0 w 153"/>
                <a:gd name="T73" fmla="*/ 75 h 152"/>
                <a:gd name="T74" fmla="*/ 4 w 153"/>
                <a:gd name="T75" fmla="*/ 52 h 152"/>
                <a:gd name="T76" fmla="*/ 13 w 153"/>
                <a:gd name="T77" fmla="*/ 31 h 152"/>
                <a:gd name="T78" fmla="*/ 31 w 153"/>
                <a:gd name="T79" fmla="*/ 13 h 152"/>
                <a:gd name="T80" fmla="*/ 52 w 153"/>
                <a:gd name="T81" fmla="*/ 4 h 152"/>
                <a:gd name="T82" fmla="*/ 75 w 153"/>
                <a:gd name="T8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3" h="152">
                  <a:moveTo>
                    <a:pt x="75" y="48"/>
                  </a:moveTo>
                  <a:lnTo>
                    <a:pt x="68" y="50"/>
                  </a:lnTo>
                  <a:lnTo>
                    <a:pt x="60" y="54"/>
                  </a:lnTo>
                  <a:lnTo>
                    <a:pt x="54" y="60"/>
                  </a:lnTo>
                  <a:lnTo>
                    <a:pt x="50" y="67"/>
                  </a:lnTo>
                  <a:lnTo>
                    <a:pt x="48" y="75"/>
                  </a:lnTo>
                  <a:lnTo>
                    <a:pt x="50" y="85"/>
                  </a:lnTo>
                  <a:lnTo>
                    <a:pt x="54" y="92"/>
                  </a:lnTo>
                  <a:lnTo>
                    <a:pt x="60" y="98"/>
                  </a:lnTo>
                  <a:lnTo>
                    <a:pt x="68" y="102"/>
                  </a:lnTo>
                  <a:lnTo>
                    <a:pt x="75" y="104"/>
                  </a:lnTo>
                  <a:lnTo>
                    <a:pt x="85" y="102"/>
                  </a:lnTo>
                  <a:lnTo>
                    <a:pt x="93" y="98"/>
                  </a:lnTo>
                  <a:lnTo>
                    <a:pt x="99" y="92"/>
                  </a:lnTo>
                  <a:lnTo>
                    <a:pt x="103" y="85"/>
                  </a:lnTo>
                  <a:lnTo>
                    <a:pt x="104" y="75"/>
                  </a:lnTo>
                  <a:lnTo>
                    <a:pt x="103" y="67"/>
                  </a:lnTo>
                  <a:lnTo>
                    <a:pt x="99" y="60"/>
                  </a:lnTo>
                  <a:lnTo>
                    <a:pt x="93" y="54"/>
                  </a:lnTo>
                  <a:lnTo>
                    <a:pt x="85" y="50"/>
                  </a:lnTo>
                  <a:lnTo>
                    <a:pt x="75" y="48"/>
                  </a:lnTo>
                  <a:close/>
                  <a:moveTo>
                    <a:pt x="75" y="0"/>
                  </a:moveTo>
                  <a:lnTo>
                    <a:pt x="101" y="4"/>
                  </a:lnTo>
                  <a:lnTo>
                    <a:pt x="122" y="13"/>
                  </a:lnTo>
                  <a:lnTo>
                    <a:pt x="137" y="31"/>
                  </a:lnTo>
                  <a:lnTo>
                    <a:pt x="149" y="52"/>
                  </a:lnTo>
                  <a:lnTo>
                    <a:pt x="153" y="75"/>
                  </a:lnTo>
                  <a:lnTo>
                    <a:pt x="149" y="100"/>
                  </a:lnTo>
                  <a:lnTo>
                    <a:pt x="137" y="121"/>
                  </a:lnTo>
                  <a:lnTo>
                    <a:pt x="122" y="137"/>
                  </a:lnTo>
                  <a:lnTo>
                    <a:pt x="101" y="149"/>
                  </a:lnTo>
                  <a:lnTo>
                    <a:pt x="75" y="152"/>
                  </a:lnTo>
                  <a:lnTo>
                    <a:pt x="52" y="149"/>
                  </a:lnTo>
                  <a:lnTo>
                    <a:pt x="31" y="137"/>
                  </a:lnTo>
                  <a:lnTo>
                    <a:pt x="13" y="121"/>
                  </a:lnTo>
                  <a:lnTo>
                    <a:pt x="4" y="100"/>
                  </a:lnTo>
                  <a:lnTo>
                    <a:pt x="0" y="75"/>
                  </a:lnTo>
                  <a:lnTo>
                    <a:pt x="4" y="52"/>
                  </a:lnTo>
                  <a:lnTo>
                    <a:pt x="13" y="31"/>
                  </a:lnTo>
                  <a:lnTo>
                    <a:pt x="31" y="13"/>
                  </a:lnTo>
                  <a:lnTo>
                    <a:pt x="52" y="4"/>
                  </a:lnTo>
                  <a:lnTo>
                    <a:pt x="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grpSp>
        <p:nvGrpSpPr>
          <p:cNvPr id="38" name="Groupe 37">
            <a:extLst>
              <a:ext uri="{FF2B5EF4-FFF2-40B4-BE49-F238E27FC236}">
                <a16:creationId xmlns:a16="http://schemas.microsoft.com/office/drawing/2014/main" id="{03A5F805-E4E3-B9BD-9F82-CB94B2688C88}"/>
              </a:ext>
            </a:extLst>
          </p:cNvPr>
          <p:cNvGrpSpPr/>
          <p:nvPr/>
        </p:nvGrpSpPr>
        <p:grpSpPr>
          <a:xfrm>
            <a:off x="3824228" y="3940014"/>
            <a:ext cx="2130189" cy="2189451"/>
            <a:chOff x="3824228" y="3940014"/>
            <a:chExt cx="2130189" cy="2189451"/>
          </a:xfrm>
        </p:grpSpPr>
        <p:sp>
          <p:nvSpPr>
            <p:cNvPr id="39" name="Freeform 83">
              <a:extLst>
                <a:ext uri="{FF2B5EF4-FFF2-40B4-BE49-F238E27FC236}">
                  <a16:creationId xmlns:a16="http://schemas.microsoft.com/office/drawing/2014/main" id="{D7D29904-7BA8-63D9-0D6E-16598811AC94}"/>
                </a:ext>
              </a:extLst>
            </p:cNvPr>
            <p:cNvSpPr>
              <a:spLocks/>
            </p:cNvSpPr>
            <p:nvPr/>
          </p:nvSpPr>
          <p:spPr bwMode="auto">
            <a:xfrm>
              <a:off x="4201506" y="3940014"/>
              <a:ext cx="1752911" cy="1975914"/>
            </a:xfrm>
            <a:custGeom>
              <a:avLst/>
              <a:gdLst>
                <a:gd name="T0" fmla="*/ 1026 w 2029"/>
                <a:gd name="T1" fmla="*/ 0 h 2285"/>
                <a:gd name="T2" fmla="*/ 1056 w 2029"/>
                <a:gd name="T3" fmla="*/ 5 h 2285"/>
                <a:gd name="T4" fmla="*/ 1083 w 2029"/>
                <a:gd name="T5" fmla="*/ 16 h 2285"/>
                <a:gd name="T6" fmla="*/ 1952 w 2029"/>
                <a:gd name="T7" fmla="*/ 513 h 2285"/>
                <a:gd name="T8" fmla="*/ 1975 w 2029"/>
                <a:gd name="T9" fmla="*/ 531 h 2285"/>
                <a:gd name="T10" fmla="*/ 1995 w 2029"/>
                <a:gd name="T11" fmla="*/ 554 h 2285"/>
                <a:gd name="T12" fmla="*/ 2011 w 2029"/>
                <a:gd name="T13" fmla="*/ 582 h 2285"/>
                <a:gd name="T14" fmla="*/ 2021 w 2029"/>
                <a:gd name="T15" fmla="*/ 610 h 2285"/>
                <a:gd name="T16" fmla="*/ 2025 w 2029"/>
                <a:gd name="T17" fmla="*/ 639 h 2285"/>
                <a:gd name="T18" fmla="*/ 2029 w 2029"/>
                <a:gd name="T19" fmla="*/ 1641 h 2285"/>
                <a:gd name="T20" fmla="*/ 2025 w 2029"/>
                <a:gd name="T21" fmla="*/ 1669 h 2285"/>
                <a:gd name="T22" fmla="*/ 2014 w 2029"/>
                <a:gd name="T23" fmla="*/ 1697 h 2285"/>
                <a:gd name="T24" fmla="*/ 1998 w 2029"/>
                <a:gd name="T25" fmla="*/ 1726 h 2285"/>
                <a:gd name="T26" fmla="*/ 1979 w 2029"/>
                <a:gd name="T27" fmla="*/ 1749 h 2285"/>
                <a:gd name="T28" fmla="*/ 1956 w 2029"/>
                <a:gd name="T29" fmla="*/ 1766 h 2285"/>
                <a:gd name="T30" fmla="*/ 1090 w 2029"/>
                <a:gd name="T31" fmla="*/ 2269 h 2285"/>
                <a:gd name="T32" fmla="*/ 1063 w 2029"/>
                <a:gd name="T33" fmla="*/ 2280 h 2285"/>
                <a:gd name="T34" fmla="*/ 1033 w 2029"/>
                <a:gd name="T35" fmla="*/ 2285 h 2285"/>
                <a:gd name="T36" fmla="*/ 1001 w 2029"/>
                <a:gd name="T37" fmla="*/ 2285 h 2285"/>
                <a:gd name="T38" fmla="*/ 971 w 2029"/>
                <a:gd name="T39" fmla="*/ 2280 h 2285"/>
                <a:gd name="T40" fmla="*/ 944 w 2029"/>
                <a:gd name="T41" fmla="*/ 2269 h 2285"/>
                <a:gd name="T42" fmla="*/ 75 w 2029"/>
                <a:gd name="T43" fmla="*/ 1772 h 2285"/>
                <a:gd name="T44" fmla="*/ 52 w 2029"/>
                <a:gd name="T45" fmla="*/ 1754 h 2285"/>
                <a:gd name="T46" fmla="*/ 32 w 2029"/>
                <a:gd name="T47" fmla="*/ 1731 h 2285"/>
                <a:gd name="T48" fmla="*/ 16 w 2029"/>
                <a:gd name="T49" fmla="*/ 1703 h 2285"/>
                <a:gd name="T50" fmla="*/ 6 w 2029"/>
                <a:gd name="T51" fmla="*/ 1674 h 2285"/>
                <a:gd name="T52" fmla="*/ 2 w 2029"/>
                <a:gd name="T53" fmla="*/ 1646 h 2285"/>
                <a:gd name="T54" fmla="*/ 0 w 2029"/>
                <a:gd name="T55" fmla="*/ 644 h 2285"/>
                <a:gd name="T56" fmla="*/ 4 w 2029"/>
                <a:gd name="T57" fmla="*/ 616 h 2285"/>
                <a:gd name="T58" fmla="*/ 13 w 2029"/>
                <a:gd name="T59" fmla="*/ 587 h 2285"/>
                <a:gd name="T60" fmla="*/ 29 w 2029"/>
                <a:gd name="T61" fmla="*/ 559 h 2285"/>
                <a:gd name="T62" fmla="*/ 48 w 2029"/>
                <a:gd name="T63" fmla="*/ 536 h 2285"/>
                <a:gd name="T64" fmla="*/ 71 w 2029"/>
                <a:gd name="T65" fmla="*/ 518 h 2285"/>
                <a:gd name="T66" fmla="*/ 937 w 2029"/>
                <a:gd name="T67" fmla="*/ 16 h 2285"/>
                <a:gd name="T68" fmla="*/ 964 w 2029"/>
                <a:gd name="T69" fmla="*/ 5 h 2285"/>
                <a:gd name="T70" fmla="*/ 994 w 2029"/>
                <a:gd name="T71" fmla="*/ 0 h 2285"/>
                <a:gd name="T72" fmla="*/ 1026 w 2029"/>
                <a:gd name="T73"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29" h="2285">
                  <a:moveTo>
                    <a:pt x="1026" y="0"/>
                  </a:moveTo>
                  <a:lnTo>
                    <a:pt x="1056" y="5"/>
                  </a:lnTo>
                  <a:lnTo>
                    <a:pt x="1083" y="16"/>
                  </a:lnTo>
                  <a:lnTo>
                    <a:pt x="1952" y="513"/>
                  </a:lnTo>
                  <a:lnTo>
                    <a:pt x="1975" y="531"/>
                  </a:lnTo>
                  <a:lnTo>
                    <a:pt x="1995" y="554"/>
                  </a:lnTo>
                  <a:lnTo>
                    <a:pt x="2011" y="582"/>
                  </a:lnTo>
                  <a:lnTo>
                    <a:pt x="2021" y="610"/>
                  </a:lnTo>
                  <a:lnTo>
                    <a:pt x="2025" y="639"/>
                  </a:lnTo>
                  <a:lnTo>
                    <a:pt x="2029" y="1641"/>
                  </a:lnTo>
                  <a:lnTo>
                    <a:pt x="2025" y="1669"/>
                  </a:lnTo>
                  <a:lnTo>
                    <a:pt x="2014" y="1697"/>
                  </a:lnTo>
                  <a:lnTo>
                    <a:pt x="1998" y="1726"/>
                  </a:lnTo>
                  <a:lnTo>
                    <a:pt x="1979" y="1749"/>
                  </a:lnTo>
                  <a:lnTo>
                    <a:pt x="1956" y="1766"/>
                  </a:lnTo>
                  <a:lnTo>
                    <a:pt x="1090" y="2269"/>
                  </a:lnTo>
                  <a:lnTo>
                    <a:pt x="1063" y="2280"/>
                  </a:lnTo>
                  <a:lnTo>
                    <a:pt x="1033" y="2285"/>
                  </a:lnTo>
                  <a:lnTo>
                    <a:pt x="1001" y="2285"/>
                  </a:lnTo>
                  <a:lnTo>
                    <a:pt x="971" y="2280"/>
                  </a:lnTo>
                  <a:lnTo>
                    <a:pt x="944" y="2269"/>
                  </a:lnTo>
                  <a:lnTo>
                    <a:pt x="75" y="1772"/>
                  </a:lnTo>
                  <a:lnTo>
                    <a:pt x="52" y="1754"/>
                  </a:lnTo>
                  <a:lnTo>
                    <a:pt x="32" y="1731"/>
                  </a:lnTo>
                  <a:lnTo>
                    <a:pt x="16" y="1703"/>
                  </a:lnTo>
                  <a:lnTo>
                    <a:pt x="6" y="1674"/>
                  </a:lnTo>
                  <a:lnTo>
                    <a:pt x="2" y="1646"/>
                  </a:lnTo>
                  <a:lnTo>
                    <a:pt x="0" y="644"/>
                  </a:lnTo>
                  <a:lnTo>
                    <a:pt x="4" y="616"/>
                  </a:lnTo>
                  <a:lnTo>
                    <a:pt x="13" y="587"/>
                  </a:lnTo>
                  <a:lnTo>
                    <a:pt x="29" y="559"/>
                  </a:lnTo>
                  <a:lnTo>
                    <a:pt x="48" y="536"/>
                  </a:lnTo>
                  <a:lnTo>
                    <a:pt x="71" y="518"/>
                  </a:lnTo>
                  <a:lnTo>
                    <a:pt x="937" y="16"/>
                  </a:lnTo>
                  <a:lnTo>
                    <a:pt x="964" y="5"/>
                  </a:lnTo>
                  <a:lnTo>
                    <a:pt x="994" y="0"/>
                  </a:lnTo>
                  <a:lnTo>
                    <a:pt x="1026"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40" name="Groupe 39">
              <a:extLst>
                <a:ext uri="{FF2B5EF4-FFF2-40B4-BE49-F238E27FC236}">
                  <a16:creationId xmlns:a16="http://schemas.microsoft.com/office/drawing/2014/main" id="{D17B2D65-1E06-1D91-53D1-F0646D3715A3}"/>
                </a:ext>
              </a:extLst>
            </p:cNvPr>
            <p:cNvGrpSpPr/>
            <p:nvPr/>
          </p:nvGrpSpPr>
          <p:grpSpPr>
            <a:xfrm>
              <a:off x="3824228" y="4032541"/>
              <a:ext cx="1861820" cy="2096924"/>
              <a:chOff x="3824228" y="4032541"/>
              <a:chExt cx="1861820" cy="2096924"/>
            </a:xfrm>
          </p:grpSpPr>
          <p:sp>
            <p:nvSpPr>
              <p:cNvPr id="41" name="!!Shape4">
                <a:extLst>
                  <a:ext uri="{FF2B5EF4-FFF2-40B4-BE49-F238E27FC236}">
                    <a16:creationId xmlns:a16="http://schemas.microsoft.com/office/drawing/2014/main" id="{F21E2169-7A35-3B68-AAC4-2361E3428491}"/>
                  </a:ext>
                </a:extLst>
              </p:cNvPr>
              <p:cNvSpPr>
                <a:spLocks/>
              </p:cNvSpPr>
              <p:nvPr/>
            </p:nvSpPr>
            <p:spPr bwMode="auto">
              <a:xfrm>
                <a:off x="3824228" y="4032541"/>
                <a:ext cx="1861820" cy="2096924"/>
              </a:xfrm>
              <a:custGeom>
                <a:avLst/>
                <a:gdLst>
                  <a:gd name="T0" fmla="*/ 1089 w 2154"/>
                  <a:gd name="T1" fmla="*/ 0 h 2427"/>
                  <a:gd name="T2" fmla="*/ 1123 w 2154"/>
                  <a:gd name="T3" fmla="*/ 5 h 2427"/>
                  <a:gd name="T4" fmla="*/ 1151 w 2154"/>
                  <a:gd name="T5" fmla="*/ 16 h 2427"/>
                  <a:gd name="T6" fmla="*/ 2072 w 2154"/>
                  <a:gd name="T7" fmla="*/ 545 h 2427"/>
                  <a:gd name="T8" fmla="*/ 2097 w 2154"/>
                  <a:gd name="T9" fmla="*/ 564 h 2427"/>
                  <a:gd name="T10" fmla="*/ 2118 w 2154"/>
                  <a:gd name="T11" fmla="*/ 589 h 2427"/>
                  <a:gd name="T12" fmla="*/ 2136 w 2154"/>
                  <a:gd name="T13" fmla="*/ 618 h 2427"/>
                  <a:gd name="T14" fmla="*/ 2147 w 2154"/>
                  <a:gd name="T15" fmla="*/ 648 h 2427"/>
                  <a:gd name="T16" fmla="*/ 2150 w 2154"/>
                  <a:gd name="T17" fmla="*/ 680 h 2427"/>
                  <a:gd name="T18" fmla="*/ 2154 w 2154"/>
                  <a:gd name="T19" fmla="*/ 1742 h 2427"/>
                  <a:gd name="T20" fmla="*/ 2150 w 2154"/>
                  <a:gd name="T21" fmla="*/ 1772 h 2427"/>
                  <a:gd name="T22" fmla="*/ 2138 w 2154"/>
                  <a:gd name="T23" fmla="*/ 1804 h 2427"/>
                  <a:gd name="T24" fmla="*/ 2122 w 2154"/>
                  <a:gd name="T25" fmla="*/ 1832 h 2427"/>
                  <a:gd name="T26" fmla="*/ 2101 w 2154"/>
                  <a:gd name="T27" fmla="*/ 1857 h 2427"/>
                  <a:gd name="T28" fmla="*/ 2078 w 2154"/>
                  <a:gd name="T29" fmla="*/ 1876 h 2427"/>
                  <a:gd name="T30" fmla="*/ 1157 w 2154"/>
                  <a:gd name="T31" fmla="*/ 2409 h 2427"/>
                  <a:gd name="T32" fmla="*/ 1128 w 2154"/>
                  <a:gd name="T33" fmla="*/ 2421 h 2427"/>
                  <a:gd name="T34" fmla="*/ 1096 w 2154"/>
                  <a:gd name="T35" fmla="*/ 2427 h 2427"/>
                  <a:gd name="T36" fmla="*/ 1063 w 2154"/>
                  <a:gd name="T37" fmla="*/ 2427 h 2427"/>
                  <a:gd name="T38" fmla="*/ 1031 w 2154"/>
                  <a:gd name="T39" fmla="*/ 2421 h 2427"/>
                  <a:gd name="T40" fmla="*/ 1002 w 2154"/>
                  <a:gd name="T41" fmla="*/ 2411 h 2427"/>
                  <a:gd name="T42" fmla="*/ 80 w 2154"/>
                  <a:gd name="T43" fmla="*/ 1881 h 2427"/>
                  <a:gd name="T44" fmla="*/ 55 w 2154"/>
                  <a:gd name="T45" fmla="*/ 1862 h 2427"/>
                  <a:gd name="T46" fmla="*/ 33 w 2154"/>
                  <a:gd name="T47" fmla="*/ 1837 h 2427"/>
                  <a:gd name="T48" fmla="*/ 18 w 2154"/>
                  <a:gd name="T49" fmla="*/ 1809 h 2427"/>
                  <a:gd name="T50" fmla="*/ 7 w 2154"/>
                  <a:gd name="T51" fmla="*/ 1779 h 2427"/>
                  <a:gd name="T52" fmla="*/ 2 w 2154"/>
                  <a:gd name="T53" fmla="*/ 1747 h 2427"/>
                  <a:gd name="T54" fmla="*/ 0 w 2154"/>
                  <a:gd name="T55" fmla="*/ 685 h 2427"/>
                  <a:gd name="T56" fmla="*/ 3 w 2154"/>
                  <a:gd name="T57" fmla="*/ 655 h 2427"/>
                  <a:gd name="T58" fmla="*/ 14 w 2154"/>
                  <a:gd name="T59" fmla="*/ 623 h 2427"/>
                  <a:gd name="T60" fmla="*/ 32 w 2154"/>
                  <a:gd name="T61" fmla="*/ 595 h 2427"/>
                  <a:gd name="T62" fmla="*/ 51 w 2154"/>
                  <a:gd name="T63" fmla="*/ 570 h 2427"/>
                  <a:gd name="T64" fmla="*/ 76 w 2154"/>
                  <a:gd name="T65" fmla="*/ 550 h 2427"/>
                  <a:gd name="T66" fmla="*/ 995 w 2154"/>
                  <a:gd name="T67" fmla="*/ 17 h 2427"/>
                  <a:gd name="T68" fmla="*/ 1024 w 2154"/>
                  <a:gd name="T69" fmla="*/ 5 h 2427"/>
                  <a:gd name="T70" fmla="*/ 1057 w 2154"/>
                  <a:gd name="T71" fmla="*/ 0 h 2427"/>
                  <a:gd name="T72" fmla="*/ 1089 w 2154"/>
                  <a:gd name="T73" fmla="*/ 0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7">
                    <a:moveTo>
                      <a:pt x="1089" y="0"/>
                    </a:moveTo>
                    <a:lnTo>
                      <a:pt x="1123" y="5"/>
                    </a:lnTo>
                    <a:lnTo>
                      <a:pt x="1151" y="16"/>
                    </a:lnTo>
                    <a:lnTo>
                      <a:pt x="2072" y="545"/>
                    </a:lnTo>
                    <a:lnTo>
                      <a:pt x="2097" y="564"/>
                    </a:lnTo>
                    <a:lnTo>
                      <a:pt x="2118" y="589"/>
                    </a:lnTo>
                    <a:lnTo>
                      <a:pt x="2136" y="618"/>
                    </a:lnTo>
                    <a:lnTo>
                      <a:pt x="2147" y="648"/>
                    </a:lnTo>
                    <a:lnTo>
                      <a:pt x="2150" y="680"/>
                    </a:lnTo>
                    <a:lnTo>
                      <a:pt x="2154" y="1742"/>
                    </a:lnTo>
                    <a:lnTo>
                      <a:pt x="2150" y="1772"/>
                    </a:lnTo>
                    <a:lnTo>
                      <a:pt x="2138" y="1804"/>
                    </a:lnTo>
                    <a:lnTo>
                      <a:pt x="2122" y="1832"/>
                    </a:lnTo>
                    <a:lnTo>
                      <a:pt x="2101" y="1857"/>
                    </a:lnTo>
                    <a:lnTo>
                      <a:pt x="2078" y="1876"/>
                    </a:lnTo>
                    <a:lnTo>
                      <a:pt x="1157" y="2409"/>
                    </a:lnTo>
                    <a:lnTo>
                      <a:pt x="1128" y="2421"/>
                    </a:lnTo>
                    <a:lnTo>
                      <a:pt x="1096" y="2427"/>
                    </a:lnTo>
                    <a:lnTo>
                      <a:pt x="1063" y="2427"/>
                    </a:lnTo>
                    <a:lnTo>
                      <a:pt x="1031" y="2421"/>
                    </a:lnTo>
                    <a:lnTo>
                      <a:pt x="1002" y="2411"/>
                    </a:lnTo>
                    <a:lnTo>
                      <a:pt x="80" y="1881"/>
                    </a:lnTo>
                    <a:lnTo>
                      <a:pt x="55" y="1862"/>
                    </a:lnTo>
                    <a:lnTo>
                      <a:pt x="33" y="1837"/>
                    </a:lnTo>
                    <a:lnTo>
                      <a:pt x="18" y="1809"/>
                    </a:lnTo>
                    <a:lnTo>
                      <a:pt x="7" y="1779"/>
                    </a:lnTo>
                    <a:lnTo>
                      <a:pt x="2" y="1747"/>
                    </a:lnTo>
                    <a:lnTo>
                      <a:pt x="0" y="685"/>
                    </a:lnTo>
                    <a:lnTo>
                      <a:pt x="3" y="655"/>
                    </a:lnTo>
                    <a:lnTo>
                      <a:pt x="14" y="623"/>
                    </a:lnTo>
                    <a:lnTo>
                      <a:pt x="32" y="595"/>
                    </a:lnTo>
                    <a:lnTo>
                      <a:pt x="51" y="570"/>
                    </a:lnTo>
                    <a:lnTo>
                      <a:pt x="76" y="550"/>
                    </a:lnTo>
                    <a:lnTo>
                      <a:pt x="995" y="17"/>
                    </a:lnTo>
                    <a:lnTo>
                      <a:pt x="1024" y="5"/>
                    </a:lnTo>
                    <a:lnTo>
                      <a:pt x="1057" y="0"/>
                    </a:lnTo>
                    <a:lnTo>
                      <a:pt x="1089"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42" name="Groupe 41">
                <a:extLst>
                  <a:ext uri="{FF2B5EF4-FFF2-40B4-BE49-F238E27FC236}">
                    <a16:creationId xmlns:a16="http://schemas.microsoft.com/office/drawing/2014/main" id="{E134FB5A-35AE-A6BF-419D-E5EE27A1ED11}"/>
                  </a:ext>
                </a:extLst>
              </p:cNvPr>
              <p:cNvGrpSpPr/>
              <p:nvPr/>
            </p:nvGrpSpPr>
            <p:grpSpPr>
              <a:xfrm>
                <a:off x="4286730" y="4560319"/>
                <a:ext cx="916216" cy="1035497"/>
                <a:chOff x="4286730" y="4560319"/>
                <a:chExt cx="916216" cy="1035497"/>
              </a:xfrm>
            </p:grpSpPr>
            <p:sp>
              <p:nvSpPr>
                <p:cNvPr id="43" name="Freeform 15">
                  <a:extLst>
                    <a:ext uri="{FF2B5EF4-FFF2-40B4-BE49-F238E27FC236}">
                      <a16:creationId xmlns:a16="http://schemas.microsoft.com/office/drawing/2014/main" id="{2D5C057D-C064-9EF1-8D03-62E5F615E978}"/>
                    </a:ext>
                  </a:extLst>
                </p:cNvPr>
                <p:cNvSpPr>
                  <a:spLocks/>
                </p:cNvSpPr>
                <p:nvPr/>
              </p:nvSpPr>
              <p:spPr bwMode="auto">
                <a:xfrm>
                  <a:off x="4286730" y="4560319"/>
                  <a:ext cx="916216" cy="1035497"/>
                </a:xfrm>
                <a:custGeom>
                  <a:avLst/>
                  <a:gdLst>
                    <a:gd name="T0" fmla="*/ 527 w 1061"/>
                    <a:gd name="T1" fmla="*/ 0 h 1198"/>
                    <a:gd name="T2" fmla="*/ 549 w 1061"/>
                    <a:gd name="T3" fmla="*/ 3 h 1198"/>
                    <a:gd name="T4" fmla="*/ 566 w 1061"/>
                    <a:gd name="T5" fmla="*/ 8 h 1198"/>
                    <a:gd name="T6" fmla="*/ 1020 w 1061"/>
                    <a:gd name="T7" fmla="*/ 270 h 1198"/>
                    <a:gd name="T8" fmla="*/ 1036 w 1061"/>
                    <a:gd name="T9" fmla="*/ 283 h 1198"/>
                    <a:gd name="T10" fmla="*/ 1048 w 1061"/>
                    <a:gd name="T11" fmla="*/ 299 h 1198"/>
                    <a:gd name="T12" fmla="*/ 1055 w 1061"/>
                    <a:gd name="T13" fmla="*/ 316 h 1198"/>
                    <a:gd name="T14" fmla="*/ 1059 w 1061"/>
                    <a:gd name="T15" fmla="*/ 336 h 1198"/>
                    <a:gd name="T16" fmla="*/ 1061 w 1061"/>
                    <a:gd name="T17" fmla="*/ 860 h 1198"/>
                    <a:gd name="T18" fmla="*/ 1057 w 1061"/>
                    <a:gd name="T19" fmla="*/ 878 h 1198"/>
                    <a:gd name="T20" fmla="*/ 1050 w 1061"/>
                    <a:gd name="T21" fmla="*/ 897 h 1198"/>
                    <a:gd name="T22" fmla="*/ 1038 w 1061"/>
                    <a:gd name="T23" fmla="*/ 913 h 1198"/>
                    <a:gd name="T24" fmla="*/ 1022 w 1061"/>
                    <a:gd name="T25" fmla="*/ 925 h 1198"/>
                    <a:gd name="T26" fmla="*/ 570 w 1061"/>
                    <a:gd name="T27" fmla="*/ 1189 h 1198"/>
                    <a:gd name="T28" fmla="*/ 551 w 1061"/>
                    <a:gd name="T29" fmla="*/ 1196 h 1198"/>
                    <a:gd name="T30" fmla="*/ 531 w 1061"/>
                    <a:gd name="T31" fmla="*/ 1198 h 1198"/>
                    <a:gd name="T32" fmla="*/ 531 w 1061"/>
                    <a:gd name="T33" fmla="*/ 1198 h 1198"/>
                    <a:gd name="T34" fmla="*/ 512 w 1061"/>
                    <a:gd name="T35" fmla="*/ 1196 h 1198"/>
                    <a:gd name="T36" fmla="*/ 494 w 1061"/>
                    <a:gd name="T37" fmla="*/ 1189 h 1198"/>
                    <a:gd name="T38" fmla="*/ 39 w 1061"/>
                    <a:gd name="T39" fmla="*/ 929 h 1198"/>
                    <a:gd name="T40" fmla="*/ 24 w 1061"/>
                    <a:gd name="T41" fmla="*/ 917 h 1198"/>
                    <a:gd name="T42" fmla="*/ 12 w 1061"/>
                    <a:gd name="T43" fmla="*/ 901 h 1198"/>
                    <a:gd name="T44" fmla="*/ 3 w 1061"/>
                    <a:gd name="T45" fmla="*/ 881 h 1198"/>
                    <a:gd name="T46" fmla="*/ 0 w 1061"/>
                    <a:gd name="T47" fmla="*/ 863 h 1198"/>
                    <a:gd name="T48" fmla="*/ 0 w 1061"/>
                    <a:gd name="T49" fmla="*/ 338 h 1198"/>
                    <a:gd name="T50" fmla="*/ 1 w 1061"/>
                    <a:gd name="T51" fmla="*/ 320 h 1198"/>
                    <a:gd name="T52" fmla="*/ 10 w 1061"/>
                    <a:gd name="T53" fmla="*/ 301 h 1198"/>
                    <a:gd name="T54" fmla="*/ 23 w 1061"/>
                    <a:gd name="T55" fmla="*/ 285 h 1198"/>
                    <a:gd name="T56" fmla="*/ 37 w 1061"/>
                    <a:gd name="T57" fmla="*/ 272 h 1198"/>
                    <a:gd name="T58" fmla="*/ 490 w 1061"/>
                    <a:gd name="T59" fmla="*/ 10 h 1198"/>
                    <a:gd name="T60" fmla="*/ 508 w 1061"/>
                    <a:gd name="T61" fmla="*/ 3 h 1198"/>
                    <a:gd name="T62" fmla="*/ 527 w 1061"/>
                    <a:gd name="T63"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1" h="1198">
                      <a:moveTo>
                        <a:pt x="527" y="0"/>
                      </a:moveTo>
                      <a:lnTo>
                        <a:pt x="549" y="3"/>
                      </a:lnTo>
                      <a:lnTo>
                        <a:pt x="566" y="8"/>
                      </a:lnTo>
                      <a:lnTo>
                        <a:pt x="1020" y="270"/>
                      </a:lnTo>
                      <a:lnTo>
                        <a:pt x="1036" y="283"/>
                      </a:lnTo>
                      <a:lnTo>
                        <a:pt x="1048" y="299"/>
                      </a:lnTo>
                      <a:lnTo>
                        <a:pt x="1055" y="316"/>
                      </a:lnTo>
                      <a:lnTo>
                        <a:pt x="1059" y="336"/>
                      </a:lnTo>
                      <a:lnTo>
                        <a:pt x="1061" y="860"/>
                      </a:lnTo>
                      <a:lnTo>
                        <a:pt x="1057" y="878"/>
                      </a:lnTo>
                      <a:lnTo>
                        <a:pt x="1050" y="897"/>
                      </a:lnTo>
                      <a:lnTo>
                        <a:pt x="1038" y="913"/>
                      </a:lnTo>
                      <a:lnTo>
                        <a:pt x="1022" y="925"/>
                      </a:lnTo>
                      <a:lnTo>
                        <a:pt x="570" y="1189"/>
                      </a:lnTo>
                      <a:lnTo>
                        <a:pt x="551" y="1196"/>
                      </a:lnTo>
                      <a:lnTo>
                        <a:pt x="531" y="1198"/>
                      </a:lnTo>
                      <a:lnTo>
                        <a:pt x="531" y="1198"/>
                      </a:lnTo>
                      <a:lnTo>
                        <a:pt x="512" y="1196"/>
                      </a:lnTo>
                      <a:lnTo>
                        <a:pt x="494" y="1189"/>
                      </a:lnTo>
                      <a:lnTo>
                        <a:pt x="39" y="929"/>
                      </a:lnTo>
                      <a:lnTo>
                        <a:pt x="24" y="917"/>
                      </a:lnTo>
                      <a:lnTo>
                        <a:pt x="12" y="901"/>
                      </a:lnTo>
                      <a:lnTo>
                        <a:pt x="3" y="881"/>
                      </a:lnTo>
                      <a:lnTo>
                        <a:pt x="0" y="863"/>
                      </a:lnTo>
                      <a:lnTo>
                        <a:pt x="0" y="338"/>
                      </a:lnTo>
                      <a:lnTo>
                        <a:pt x="1" y="320"/>
                      </a:lnTo>
                      <a:lnTo>
                        <a:pt x="10" y="301"/>
                      </a:lnTo>
                      <a:lnTo>
                        <a:pt x="23" y="285"/>
                      </a:lnTo>
                      <a:lnTo>
                        <a:pt x="37" y="272"/>
                      </a:lnTo>
                      <a:lnTo>
                        <a:pt x="490" y="10"/>
                      </a:lnTo>
                      <a:lnTo>
                        <a:pt x="508" y="3"/>
                      </a:lnTo>
                      <a:lnTo>
                        <a:pt x="527"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44" name="TextBox 27">
                  <a:extLst>
                    <a:ext uri="{FF2B5EF4-FFF2-40B4-BE49-F238E27FC236}">
                      <a16:creationId xmlns:a16="http://schemas.microsoft.com/office/drawing/2014/main" id="{7751D277-0867-8A51-B8CE-2DBA7436B1A4}"/>
                    </a:ext>
                  </a:extLst>
                </p:cNvPr>
                <p:cNvSpPr txBox="1"/>
                <p:nvPr/>
              </p:nvSpPr>
              <p:spPr>
                <a:xfrm>
                  <a:off x="4357552" y="4739651"/>
                  <a:ext cx="774572"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04</a:t>
                  </a:r>
                </a:p>
              </p:txBody>
            </p:sp>
          </p:grpSp>
        </p:grpSp>
      </p:grpSp>
      <p:cxnSp>
        <p:nvCxnSpPr>
          <p:cNvPr id="45" name="Straight Connector 67">
            <a:extLst>
              <a:ext uri="{FF2B5EF4-FFF2-40B4-BE49-F238E27FC236}">
                <a16:creationId xmlns:a16="http://schemas.microsoft.com/office/drawing/2014/main" id="{11485C21-EBE8-3768-95B3-9F566ADD8A42}"/>
              </a:ext>
            </a:extLst>
          </p:cNvPr>
          <p:cNvCxnSpPr/>
          <p:nvPr/>
        </p:nvCxnSpPr>
        <p:spPr>
          <a:xfrm>
            <a:off x="8021665" y="1689465"/>
            <a:ext cx="0" cy="449267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5556A66-4C68-C574-99EF-2201A4DAA1CD}"/>
              </a:ext>
            </a:extLst>
          </p:cNvPr>
          <p:cNvSpPr/>
          <p:nvPr/>
        </p:nvSpPr>
        <p:spPr>
          <a:xfrm>
            <a:off x="6705600" y="1703191"/>
            <a:ext cx="1326004" cy="1341074"/>
          </a:xfrm>
          <a:prstGeom prst="rect">
            <a:avLst/>
          </a:prstGeom>
          <a:gradFill>
            <a:gsLst>
              <a:gs pos="30000">
                <a:srgbClr val="0388D7"/>
              </a:gs>
              <a:gs pos="82000">
                <a:srgbClr val="9ED4A0"/>
              </a:gs>
            </a:gsLst>
            <a:lin ang="3600000" scaled="0"/>
          </a:gradFill>
          <a:ln w="12700">
            <a:gradFill>
              <a:gsLst>
                <a:gs pos="0">
                  <a:srgbClr val="9ED4A0"/>
                </a:gs>
                <a:gs pos="100000">
                  <a:srgbClr val="0388D7"/>
                </a:gs>
              </a:gsLst>
              <a:lin ang="42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47" name="TextBox 61">
            <a:extLst>
              <a:ext uri="{FF2B5EF4-FFF2-40B4-BE49-F238E27FC236}">
                <a16:creationId xmlns:a16="http://schemas.microsoft.com/office/drawing/2014/main" id="{15317DEA-69E3-8EC1-1AA4-92C610EE2ABB}"/>
              </a:ext>
            </a:extLst>
          </p:cNvPr>
          <p:cNvSpPr txBox="1"/>
          <p:nvPr/>
        </p:nvSpPr>
        <p:spPr>
          <a:xfrm>
            <a:off x="6814925" y="1818859"/>
            <a:ext cx="1127232" cy="1107996"/>
          </a:xfrm>
          <a:prstGeom prst="rect">
            <a:avLst/>
          </a:prstGeom>
          <a:noFill/>
          <a:ln>
            <a:noFill/>
          </a:ln>
          <a:effectLst>
            <a:outerShdw blurRad="50800" dist="38100" dir="2700000" algn="tl" rotWithShape="0">
              <a:prstClr val="black">
                <a:alpha val="30000"/>
              </a:prstClr>
            </a:outerShdw>
          </a:effectLst>
        </p:spPr>
        <p:txBody>
          <a:bodyPr wrap="none" rtlCol="0">
            <a:spAutoFit/>
          </a:bodyPr>
          <a:lstStyle/>
          <a:p>
            <a:pPr algn="ctr"/>
            <a:r>
              <a:rPr lang="en-IN" sz="6600" b="1" dirty="0">
                <a:solidFill>
                  <a:schemeClr val="bg1"/>
                </a:solidFill>
                <a:latin typeface="Arial" panose="020B0604020202020204" pitchFamily="34" charset="0"/>
                <a:cs typeface="Arial" panose="020B0604020202020204" pitchFamily="34" charset="0"/>
              </a:rPr>
              <a:t>03</a:t>
            </a:r>
          </a:p>
        </p:txBody>
      </p:sp>
      <p:grpSp>
        <p:nvGrpSpPr>
          <p:cNvPr id="48" name="Group 79">
            <a:extLst>
              <a:ext uri="{FF2B5EF4-FFF2-40B4-BE49-F238E27FC236}">
                <a16:creationId xmlns:a16="http://schemas.microsoft.com/office/drawing/2014/main" id="{74248B7D-25FE-AFFA-E7C7-C74B8BC96DFB}"/>
              </a:ext>
            </a:extLst>
          </p:cNvPr>
          <p:cNvGrpSpPr/>
          <p:nvPr/>
        </p:nvGrpSpPr>
        <p:grpSpPr>
          <a:xfrm>
            <a:off x="8544492" y="2037153"/>
            <a:ext cx="969021" cy="739074"/>
            <a:chOff x="6007101" y="2809875"/>
            <a:chExt cx="2655888" cy="2025650"/>
          </a:xfrm>
          <a:solidFill>
            <a:schemeClr val="bg1"/>
          </a:solidFill>
          <a:effectLst>
            <a:outerShdw blurRad="50800" dist="38100" dir="2700000" algn="tl" rotWithShape="0">
              <a:prstClr val="black">
                <a:alpha val="40000"/>
              </a:prstClr>
            </a:outerShdw>
          </a:effectLst>
        </p:grpSpPr>
        <p:sp>
          <p:nvSpPr>
            <p:cNvPr id="49" name="Freeform 13">
              <a:extLst>
                <a:ext uri="{FF2B5EF4-FFF2-40B4-BE49-F238E27FC236}">
                  <a16:creationId xmlns:a16="http://schemas.microsoft.com/office/drawing/2014/main" id="{77459E41-2C96-CA0F-7087-16A4CE3E360B}"/>
                </a:ext>
              </a:extLst>
            </p:cNvPr>
            <p:cNvSpPr>
              <a:spLocks noEditPoints="1"/>
            </p:cNvSpPr>
            <p:nvPr/>
          </p:nvSpPr>
          <p:spPr bwMode="auto">
            <a:xfrm>
              <a:off x="6007101" y="2809875"/>
              <a:ext cx="2655888" cy="2025650"/>
            </a:xfrm>
            <a:custGeom>
              <a:avLst/>
              <a:gdLst>
                <a:gd name="T0" fmla="*/ 519 w 1673"/>
                <a:gd name="T1" fmla="*/ 1226 h 1276"/>
                <a:gd name="T2" fmla="*/ 1151 w 1673"/>
                <a:gd name="T3" fmla="*/ 1228 h 1276"/>
                <a:gd name="T4" fmla="*/ 1149 w 1673"/>
                <a:gd name="T5" fmla="*/ 885 h 1276"/>
                <a:gd name="T6" fmla="*/ 484 w 1673"/>
                <a:gd name="T7" fmla="*/ 721 h 1276"/>
                <a:gd name="T8" fmla="*/ 386 w 1673"/>
                <a:gd name="T9" fmla="*/ 1156 h 1276"/>
                <a:gd name="T10" fmla="*/ 442 w 1673"/>
                <a:gd name="T11" fmla="*/ 1224 h 1276"/>
                <a:gd name="T12" fmla="*/ 471 w 1673"/>
                <a:gd name="T13" fmla="*/ 887 h 1276"/>
                <a:gd name="T14" fmla="*/ 521 w 1673"/>
                <a:gd name="T15" fmla="*/ 837 h 1276"/>
                <a:gd name="T16" fmla="*/ 1196 w 1673"/>
                <a:gd name="T17" fmla="*/ 868 h 1276"/>
                <a:gd name="T18" fmla="*/ 1208 w 1673"/>
                <a:gd name="T19" fmla="*/ 1228 h 1276"/>
                <a:gd name="T20" fmla="*/ 1281 w 1673"/>
                <a:gd name="T21" fmla="*/ 1179 h 1276"/>
                <a:gd name="T22" fmla="*/ 1206 w 1673"/>
                <a:gd name="T23" fmla="*/ 742 h 1276"/>
                <a:gd name="T24" fmla="*/ 1006 w 1673"/>
                <a:gd name="T25" fmla="*/ 700 h 1276"/>
                <a:gd name="T26" fmla="*/ 880 w 1673"/>
                <a:gd name="T27" fmla="*/ 802 h 1276"/>
                <a:gd name="T28" fmla="*/ 715 w 1673"/>
                <a:gd name="T29" fmla="*/ 764 h 1276"/>
                <a:gd name="T30" fmla="*/ 729 w 1673"/>
                <a:gd name="T31" fmla="*/ 593 h 1276"/>
                <a:gd name="T32" fmla="*/ 719 w 1673"/>
                <a:gd name="T33" fmla="*/ 646 h 1276"/>
                <a:gd name="T34" fmla="*/ 713 w 1673"/>
                <a:gd name="T35" fmla="*/ 684 h 1276"/>
                <a:gd name="T36" fmla="*/ 835 w 1673"/>
                <a:gd name="T37" fmla="*/ 758 h 1276"/>
                <a:gd name="T38" fmla="*/ 958 w 1673"/>
                <a:gd name="T39" fmla="*/ 684 h 1276"/>
                <a:gd name="T40" fmla="*/ 952 w 1673"/>
                <a:gd name="T41" fmla="*/ 646 h 1276"/>
                <a:gd name="T42" fmla="*/ 942 w 1673"/>
                <a:gd name="T43" fmla="*/ 595 h 1276"/>
                <a:gd name="T44" fmla="*/ 830 w 1673"/>
                <a:gd name="T45" fmla="*/ 624 h 1276"/>
                <a:gd name="T46" fmla="*/ 705 w 1673"/>
                <a:gd name="T47" fmla="*/ 232 h 1276"/>
                <a:gd name="T48" fmla="*/ 678 w 1673"/>
                <a:gd name="T49" fmla="*/ 251 h 1276"/>
                <a:gd name="T50" fmla="*/ 698 w 1673"/>
                <a:gd name="T51" fmla="*/ 491 h 1276"/>
                <a:gd name="T52" fmla="*/ 831 w 1673"/>
                <a:gd name="T53" fmla="*/ 576 h 1276"/>
                <a:gd name="T54" fmla="*/ 946 w 1673"/>
                <a:gd name="T55" fmla="*/ 530 h 1276"/>
                <a:gd name="T56" fmla="*/ 994 w 1673"/>
                <a:gd name="T57" fmla="*/ 417 h 1276"/>
                <a:gd name="T58" fmla="*/ 983 w 1673"/>
                <a:gd name="T59" fmla="*/ 238 h 1276"/>
                <a:gd name="T60" fmla="*/ 731 w 1673"/>
                <a:gd name="T61" fmla="*/ 50 h 1276"/>
                <a:gd name="T62" fmla="*/ 705 w 1673"/>
                <a:gd name="T63" fmla="*/ 69 h 1276"/>
                <a:gd name="T64" fmla="*/ 694 w 1673"/>
                <a:gd name="T65" fmla="*/ 96 h 1276"/>
                <a:gd name="T66" fmla="*/ 641 w 1673"/>
                <a:gd name="T67" fmla="*/ 118 h 1276"/>
                <a:gd name="T68" fmla="*/ 626 w 1673"/>
                <a:gd name="T69" fmla="*/ 294 h 1276"/>
                <a:gd name="T70" fmla="*/ 643 w 1673"/>
                <a:gd name="T71" fmla="*/ 214 h 1276"/>
                <a:gd name="T72" fmla="*/ 967 w 1673"/>
                <a:gd name="T73" fmla="*/ 183 h 1276"/>
                <a:gd name="T74" fmla="*/ 1039 w 1673"/>
                <a:gd name="T75" fmla="*/ 236 h 1276"/>
                <a:gd name="T76" fmla="*/ 1047 w 1673"/>
                <a:gd name="T77" fmla="*/ 286 h 1276"/>
                <a:gd name="T78" fmla="*/ 1004 w 1673"/>
                <a:gd name="T79" fmla="*/ 69 h 1276"/>
                <a:gd name="T80" fmla="*/ 731 w 1673"/>
                <a:gd name="T81" fmla="*/ 0 h 1276"/>
                <a:gd name="T82" fmla="*/ 1051 w 1673"/>
                <a:gd name="T83" fmla="*/ 46 h 1276"/>
                <a:gd name="T84" fmla="*/ 1095 w 1673"/>
                <a:gd name="T85" fmla="*/ 286 h 1276"/>
                <a:gd name="T86" fmla="*/ 1043 w 1673"/>
                <a:gd name="T87" fmla="*/ 359 h 1276"/>
                <a:gd name="T88" fmla="*/ 1014 w 1673"/>
                <a:gd name="T89" fmla="*/ 524 h 1276"/>
                <a:gd name="T90" fmla="*/ 1000 w 1673"/>
                <a:gd name="T91" fmla="*/ 603 h 1276"/>
                <a:gd name="T92" fmla="*/ 1254 w 1673"/>
                <a:gd name="T93" fmla="*/ 727 h 1276"/>
                <a:gd name="T94" fmla="*/ 1326 w 1673"/>
                <a:gd name="T95" fmla="*/ 1197 h 1276"/>
                <a:gd name="T96" fmla="*/ 1661 w 1673"/>
                <a:gd name="T97" fmla="*/ 1233 h 1276"/>
                <a:gd name="T98" fmla="*/ 1671 w 1673"/>
                <a:gd name="T99" fmla="*/ 1261 h 1276"/>
                <a:gd name="T100" fmla="*/ 1648 w 1673"/>
                <a:gd name="T101" fmla="*/ 1276 h 1276"/>
                <a:gd name="T102" fmla="*/ 4 w 1673"/>
                <a:gd name="T103" fmla="*/ 1266 h 1276"/>
                <a:gd name="T104" fmla="*/ 4 w 1673"/>
                <a:gd name="T105" fmla="*/ 1237 h 1276"/>
                <a:gd name="T106" fmla="*/ 364 w 1673"/>
                <a:gd name="T107" fmla="*/ 1228 h 1276"/>
                <a:gd name="T108" fmla="*/ 407 w 1673"/>
                <a:gd name="T109" fmla="*/ 760 h 1276"/>
                <a:gd name="T110" fmla="*/ 494 w 1673"/>
                <a:gd name="T111" fmla="*/ 661 h 1276"/>
                <a:gd name="T112" fmla="*/ 680 w 1673"/>
                <a:gd name="T113" fmla="*/ 551 h 1276"/>
                <a:gd name="T114" fmla="*/ 628 w 1673"/>
                <a:gd name="T115" fmla="*/ 410 h 1276"/>
                <a:gd name="T116" fmla="*/ 579 w 1673"/>
                <a:gd name="T117" fmla="*/ 311 h 1276"/>
                <a:gd name="T118" fmla="*/ 591 w 1673"/>
                <a:gd name="T119" fmla="*/ 102 h 1276"/>
                <a:gd name="T120" fmla="*/ 669 w 1673"/>
                <a:gd name="T121" fmla="*/ 33 h 1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3" h="1276">
                  <a:moveTo>
                    <a:pt x="521" y="885"/>
                  </a:moveTo>
                  <a:lnTo>
                    <a:pt x="521" y="885"/>
                  </a:lnTo>
                  <a:lnTo>
                    <a:pt x="519" y="887"/>
                  </a:lnTo>
                  <a:lnTo>
                    <a:pt x="519" y="1226"/>
                  </a:lnTo>
                  <a:lnTo>
                    <a:pt x="521" y="1228"/>
                  </a:lnTo>
                  <a:lnTo>
                    <a:pt x="521" y="1228"/>
                  </a:lnTo>
                  <a:lnTo>
                    <a:pt x="1149" y="1228"/>
                  </a:lnTo>
                  <a:lnTo>
                    <a:pt x="1151" y="1228"/>
                  </a:lnTo>
                  <a:lnTo>
                    <a:pt x="1151" y="1226"/>
                  </a:lnTo>
                  <a:lnTo>
                    <a:pt x="1151" y="887"/>
                  </a:lnTo>
                  <a:lnTo>
                    <a:pt x="1151" y="885"/>
                  </a:lnTo>
                  <a:lnTo>
                    <a:pt x="1149" y="885"/>
                  </a:lnTo>
                  <a:lnTo>
                    <a:pt x="521" y="885"/>
                  </a:lnTo>
                  <a:close/>
                  <a:moveTo>
                    <a:pt x="655" y="659"/>
                  </a:moveTo>
                  <a:lnTo>
                    <a:pt x="510" y="707"/>
                  </a:lnTo>
                  <a:lnTo>
                    <a:pt x="484" y="721"/>
                  </a:lnTo>
                  <a:lnTo>
                    <a:pt x="465" y="742"/>
                  </a:lnTo>
                  <a:lnTo>
                    <a:pt x="455" y="769"/>
                  </a:lnTo>
                  <a:lnTo>
                    <a:pt x="386" y="1133"/>
                  </a:lnTo>
                  <a:lnTo>
                    <a:pt x="386" y="1156"/>
                  </a:lnTo>
                  <a:lnTo>
                    <a:pt x="391" y="1179"/>
                  </a:lnTo>
                  <a:lnTo>
                    <a:pt x="403" y="1199"/>
                  </a:lnTo>
                  <a:lnTo>
                    <a:pt x="420" y="1214"/>
                  </a:lnTo>
                  <a:lnTo>
                    <a:pt x="442" y="1224"/>
                  </a:lnTo>
                  <a:lnTo>
                    <a:pt x="465" y="1228"/>
                  </a:lnTo>
                  <a:lnTo>
                    <a:pt x="471" y="1228"/>
                  </a:lnTo>
                  <a:lnTo>
                    <a:pt x="471" y="1226"/>
                  </a:lnTo>
                  <a:lnTo>
                    <a:pt x="471" y="887"/>
                  </a:lnTo>
                  <a:lnTo>
                    <a:pt x="475" y="868"/>
                  </a:lnTo>
                  <a:lnTo>
                    <a:pt x="486" y="851"/>
                  </a:lnTo>
                  <a:lnTo>
                    <a:pt x="502" y="841"/>
                  </a:lnTo>
                  <a:lnTo>
                    <a:pt x="521" y="837"/>
                  </a:lnTo>
                  <a:lnTo>
                    <a:pt x="1149" y="837"/>
                  </a:lnTo>
                  <a:lnTo>
                    <a:pt x="1169" y="841"/>
                  </a:lnTo>
                  <a:lnTo>
                    <a:pt x="1186" y="851"/>
                  </a:lnTo>
                  <a:lnTo>
                    <a:pt x="1196" y="868"/>
                  </a:lnTo>
                  <a:lnTo>
                    <a:pt x="1200" y="887"/>
                  </a:lnTo>
                  <a:lnTo>
                    <a:pt x="1200" y="1226"/>
                  </a:lnTo>
                  <a:lnTo>
                    <a:pt x="1200" y="1228"/>
                  </a:lnTo>
                  <a:lnTo>
                    <a:pt x="1208" y="1228"/>
                  </a:lnTo>
                  <a:lnTo>
                    <a:pt x="1231" y="1224"/>
                  </a:lnTo>
                  <a:lnTo>
                    <a:pt x="1250" y="1214"/>
                  </a:lnTo>
                  <a:lnTo>
                    <a:pt x="1268" y="1199"/>
                  </a:lnTo>
                  <a:lnTo>
                    <a:pt x="1281" y="1179"/>
                  </a:lnTo>
                  <a:lnTo>
                    <a:pt x="1287" y="1156"/>
                  </a:lnTo>
                  <a:lnTo>
                    <a:pt x="1285" y="1133"/>
                  </a:lnTo>
                  <a:lnTo>
                    <a:pt x="1215" y="769"/>
                  </a:lnTo>
                  <a:lnTo>
                    <a:pt x="1206" y="742"/>
                  </a:lnTo>
                  <a:lnTo>
                    <a:pt x="1188" y="721"/>
                  </a:lnTo>
                  <a:lnTo>
                    <a:pt x="1163" y="707"/>
                  </a:lnTo>
                  <a:lnTo>
                    <a:pt x="1016" y="659"/>
                  </a:lnTo>
                  <a:lnTo>
                    <a:pt x="1006" y="700"/>
                  </a:lnTo>
                  <a:lnTo>
                    <a:pt x="985" y="735"/>
                  </a:lnTo>
                  <a:lnTo>
                    <a:pt x="958" y="764"/>
                  </a:lnTo>
                  <a:lnTo>
                    <a:pt x="921" y="787"/>
                  </a:lnTo>
                  <a:lnTo>
                    <a:pt x="880" y="802"/>
                  </a:lnTo>
                  <a:lnTo>
                    <a:pt x="835" y="806"/>
                  </a:lnTo>
                  <a:lnTo>
                    <a:pt x="791" y="802"/>
                  </a:lnTo>
                  <a:lnTo>
                    <a:pt x="750" y="787"/>
                  </a:lnTo>
                  <a:lnTo>
                    <a:pt x="715" y="764"/>
                  </a:lnTo>
                  <a:lnTo>
                    <a:pt x="686" y="735"/>
                  </a:lnTo>
                  <a:lnTo>
                    <a:pt x="667" y="700"/>
                  </a:lnTo>
                  <a:lnTo>
                    <a:pt x="655" y="659"/>
                  </a:lnTo>
                  <a:close/>
                  <a:moveTo>
                    <a:pt x="729" y="593"/>
                  </a:moveTo>
                  <a:lnTo>
                    <a:pt x="729" y="626"/>
                  </a:lnTo>
                  <a:lnTo>
                    <a:pt x="729" y="634"/>
                  </a:lnTo>
                  <a:lnTo>
                    <a:pt x="725" y="640"/>
                  </a:lnTo>
                  <a:lnTo>
                    <a:pt x="719" y="646"/>
                  </a:lnTo>
                  <a:lnTo>
                    <a:pt x="713" y="649"/>
                  </a:lnTo>
                  <a:lnTo>
                    <a:pt x="705" y="649"/>
                  </a:lnTo>
                  <a:lnTo>
                    <a:pt x="704" y="649"/>
                  </a:lnTo>
                  <a:lnTo>
                    <a:pt x="713" y="684"/>
                  </a:lnTo>
                  <a:lnTo>
                    <a:pt x="733" y="713"/>
                  </a:lnTo>
                  <a:lnTo>
                    <a:pt x="762" y="736"/>
                  </a:lnTo>
                  <a:lnTo>
                    <a:pt x="797" y="752"/>
                  </a:lnTo>
                  <a:lnTo>
                    <a:pt x="835" y="758"/>
                  </a:lnTo>
                  <a:lnTo>
                    <a:pt x="876" y="752"/>
                  </a:lnTo>
                  <a:lnTo>
                    <a:pt x="911" y="736"/>
                  </a:lnTo>
                  <a:lnTo>
                    <a:pt x="938" y="713"/>
                  </a:lnTo>
                  <a:lnTo>
                    <a:pt x="958" y="684"/>
                  </a:lnTo>
                  <a:lnTo>
                    <a:pt x="967" y="649"/>
                  </a:lnTo>
                  <a:lnTo>
                    <a:pt x="967" y="649"/>
                  </a:lnTo>
                  <a:lnTo>
                    <a:pt x="959" y="649"/>
                  </a:lnTo>
                  <a:lnTo>
                    <a:pt x="952" y="646"/>
                  </a:lnTo>
                  <a:lnTo>
                    <a:pt x="948" y="640"/>
                  </a:lnTo>
                  <a:lnTo>
                    <a:pt x="944" y="634"/>
                  </a:lnTo>
                  <a:lnTo>
                    <a:pt x="942" y="626"/>
                  </a:lnTo>
                  <a:lnTo>
                    <a:pt x="942" y="595"/>
                  </a:lnTo>
                  <a:lnTo>
                    <a:pt x="909" y="611"/>
                  </a:lnTo>
                  <a:lnTo>
                    <a:pt x="874" y="620"/>
                  </a:lnTo>
                  <a:lnTo>
                    <a:pt x="835" y="624"/>
                  </a:lnTo>
                  <a:lnTo>
                    <a:pt x="830" y="624"/>
                  </a:lnTo>
                  <a:lnTo>
                    <a:pt x="795" y="620"/>
                  </a:lnTo>
                  <a:lnTo>
                    <a:pt x="760" y="609"/>
                  </a:lnTo>
                  <a:lnTo>
                    <a:pt x="729" y="593"/>
                  </a:lnTo>
                  <a:close/>
                  <a:moveTo>
                    <a:pt x="705" y="232"/>
                  </a:moveTo>
                  <a:lnTo>
                    <a:pt x="696" y="234"/>
                  </a:lnTo>
                  <a:lnTo>
                    <a:pt x="688" y="238"/>
                  </a:lnTo>
                  <a:lnTo>
                    <a:pt x="682" y="243"/>
                  </a:lnTo>
                  <a:lnTo>
                    <a:pt x="678" y="251"/>
                  </a:lnTo>
                  <a:lnTo>
                    <a:pt x="676" y="261"/>
                  </a:lnTo>
                  <a:lnTo>
                    <a:pt x="676" y="410"/>
                  </a:lnTo>
                  <a:lnTo>
                    <a:pt x="682" y="452"/>
                  </a:lnTo>
                  <a:lnTo>
                    <a:pt x="698" y="491"/>
                  </a:lnTo>
                  <a:lnTo>
                    <a:pt x="723" y="524"/>
                  </a:lnTo>
                  <a:lnTo>
                    <a:pt x="754" y="551"/>
                  </a:lnTo>
                  <a:lnTo>
                    <a:pt x="791" y="568"/>
                  </a:lnTo>
                  <a:lnTo>
                    <a:pt x="831" y="576"/>
                  </a:lnTo>
                  <a:lnTo>
                    <a:pt x="863" y="572"/>
                  </a:lnTo>
                  <a:lnTo>
                    <a:pt x="894" y="564"/>
                  </a:lnTo>
                  <a:lnTo>
                    <a:pt x="921" y="551"/>
                  </a:lnTo>
                  <a:lnTo>
                    <a:pt x="946" y="530"/>
                  </a:lnTo>
                  <a:lnTo>
                    <a:pt x="967" y="506"/>
                  </a:lnTo>
                  <a:lnTo>
                    <a:pt x="983" y="479"/>
                  </a:lnTo>
                  <a:lnTo>
                    <a:pt x="990" y="448"/>
                  </a:lnTo>
                  <a:lnTo>
                    <a:pt x="994" y="417"/>
                  </a:lnTo>
                  <a:lnTo>
                    <a:pt x="994" y="261"/>
                  </a:lnTo>
                  <a:lnTo>
                    <a:pt x="992" y="251"/>
                  </a:lnTo>
                  <a:lnTo>
                    <a:pt x="989" y="243"/>
                  </a:lnTo>
                  <a:lnTo>
                    <a:pt x="983" y="238"/>
                  </a:lnTo>
                  <a:lnTo>
                    <a:pt x="975" y="234"/>
                  </a:lnTo>
                  <a:lnTo>
                    <a:pt x="967" y="232"/>
                  </a:lnTo>
                  <a:lnTo>
                    <a:pt x="705" y="232"/>
                  </a:lnTo>
                  <a:close/>
                  <a:moveTo>
                    <a:pt x="731" y="50"/>
                  </a:moveTo>
                  <a:lnTo>
                    <a:pt x="723" y="52"/>
                  </a:lnTo>
                  <a:lnTo>
                    <a:pt x="715" y="56"/>
                  </a:lnTo>
                  <a:lnTo>
                    <a:pt x="709" y="62"/>
                  </a:lnTo>
                  <a:lnTo>
                    <a:pt x="705" y="69"/>
                  </a:lnTo>
                  <a:lnTo>
                    <a:pt x="704" y="77"/>
                  </a:lnTo>
                  <a:lnTo>
                    <a:pt x="702" y="85"/>
                  </a:lnTo>
                  <a:lnTo>
                    <a:pt x="698" y="92"/>
                  </a:lnTo>
                  <a:lnTo>
                    <a:pt x="694" y="96"/>
                  </a:lnTo>
                  <a:lnTo>
                    <a:pt x="686" y="100"/>
                  </a:lnTo>
                  <a:lnTo>
                    <a:pt x="678" y="102"/>
                  </a:lnTo>
                  <a:lnTo>
                    <a:pt x="657" y="106"/>
                  </a:lnTo>
                  <a:lnTo>
                    <a:pt x="641" y="118"/>
                  </a:lnTo>
                  <a:lnTo>
                    <a:pt x="630" y="135"/>
                  </a:lnTo>
                  <a:lnTo>
                    <a:pt x="624" y="156"/>
                  </a:lnTo>
                  <a:lnTo>
                    <a:pt x="624" y="286"/>
                  </a:lnTo>
                  <a:lnTo>
                    <a:pt x="626" y="294"/>
                  </a:lnTo>
                  <a:lnTo>
                    <a:pt x="628" y="299"/>
                  </a:lnTo>
                  <a:lnTo>
                    <a:pt x="628" y="261"/>
                  </a:lnTo>
                  <a:lnTo>
                    <a:pt x="632" y="236"/>
                  </a:lnTo>
                  <a:lnTo>
                    <a:pt x="643" y="214"/>
                  </a:lnTo>
                  <a:lnTo>
                    <a:pt x="659" y="199"/>
                  </a:lnTo>
                  <a:lnTo>
                    <a:pt x="680" y="187"/>
                  </a:lnTo>
                  <a:lnTo>
                    <a:pt x="705" y="183"/>
                  </a:lnTo>
                  <a:lnTo>
                    <a:pt x="967" y="183"/>
                  </a:lnTo>
                  <a:lnTo>
                    <a:pt x="990" y="187"/>
                  </a:lnTo>
                  <a:lnTo>
                    <a:pt x="1012" y="199"/>
                  </a:lnTo>
                  <a:lnTo>
                    <a:pt x="1029" y="214"/>
                  </a:lnTo>
                  <a:lnTo>
                    <a:pt x="1039" y="236"/>
                  </a:lnTo>
                  <a:lnTo>
                    <a:pt x="1043" y="261"/>
                  </a:lnTo>
                  <a:lnTo>
                    <a:pt x="1043" y="299"/>
                  </a:lnTo>
                  <a:lnTo>
                    <a:pt x="1047" y="294"/>
                  </a:lnTo>
                  <a:lnTo>
                    <a:pt x="1047" y="286"/>
                  </a:lnTo>
                  <a:lnTo>
                    <a:pt x="1047" y="156"/>
                  </a:lnTo>
                  <a:lnTo>
                    <a:pt x="1041" y="121"/>
                  </a:lnTo>
                  <a:lnTo>
                    <a:pt x="1027" y="92"/>
                  </a:lnTo>
                  <a:lnTo>
                    <a:pt x="1004" y="69"/>
                  </a:lnTo>
                  <a:lnTo>
                    <a:pt x="975" y="56"/>
                  </a:lnTo>
                  <a:lnTo>
                    <a:pt x="940" y="50"/>
                  </a:lnTo>
                  <a:lnTo>
                    <a:pt x="731" y="50"/>
                  </a:lnTo>
                  <a:close/>
                  <a:moveTo>
                    <a:pt x="731" y="0"/>
                  </a:moveTo>
                  <a:lnTo>
                    <a:pt x="940" y="0"/>
                  </a:lnTo>
                  <a:lnTo>
                    <a:pt x="983" y="5"/>
                  </a:lnTo>
                  <a:lnTo>
                    <a:pt x="1020" y="21"/>
                  </a:lnTo>
                  <a:lnTo>
                    <a:pt x="1051" y="46"/>
                  </a:lnTo>
                  <a:lnTo>
                    <a:pt x="1074" y="77"/>
                  </a:lnTo>
                  <a:lnTo>
                    <a:pt x="1091" y="114"/>
                  </a:lnTo>
                  <a:lnTo>
                    <a:pt x="1095" y="156"/>
                  </a:lnTo>
                  <a:lnTo>
                    <a:pt x="1095" y="286"/>
                  </a:lnTo>
                  <a:lnTo>
                    <a:pt x="1091" y="311"/>
                  </a:lnTo>
                  <a:lnTo>
                    <a:pt x="1082" y="332"/>
                  </a:lnTo>
                  <a:lnTo>
                    <a:pt x="1064" y="348"/>
                  </a:lnTo>
                  <a:lnTo>
                    <a:pt x="1043" y="359"/>
                  </a:lnTo>
                  <a:lnTo>
                    <a:pt x="1043" y="417"/>
                  </a:lnTo>
                  <a:lnTo>
                    <a:pt x="1041" y="454"/>
                  </a:lnTo>
                  <a:lnTo>
                    <a:pt x="1029" y="491"/>
                  </a:lnTo>
                  <a:lnTo>
                    <a:pt x="1014" y="524"/>
                  </a:lnTo>
                  <a:lnTo>
                    <a:pt x="990" y="555"/>
                  </a:lnTo>
                  <a:lnTo>
                    <a:pt x="990" y="601"/>
                  </a:lnTo>
                  <a:lnTo>
                    <a:pt x="996" y="601"/>
                  </a:lnTo>
                  <a:lnTo>
                    <a:pt x="1000" y="603"/>
                  </a:lnTo>
                  <a:lnTo>
                    <a:pt x="1179" y="661"/>
                  </a:lnTo>
                  <a:lnTo>
                    <a:pt x="1210" y="677"/>
                  </a:lnTo>
                  <a:lnTo>
                    <a:pt x="1235" y="700"/>
                  </a:lnTo>
                  <a:lnTo>
                    <a:pt x="1254" y="727"/>
                  </a:lnTo>
                  <a:lnTo>
                    <a:pt x="1264" y="760"/>
                  </a:lnTo>
                  <a:lnTo>
                    <a:pt x="1334" y="1123"/>
                  </a:lnTo>
                  <a:lnTo>
                    <a:pt x="1336" y="1160"/>
                  </a:lnTo>
                  <a:lnTo>
                    <a:pt x="1326" y="1197"/>
                  </a:lnTo>
                  <a:lnTo>
                    <a:pt x="1308" y="1228"/>
                  </a:lnTo>
                  <a:lnTo>
                    <a:pt x="1648" y="1228"/>
                  </a:lnTo>
                  <a:lnTo>
                    <a:pt x="1655" y="1230"/>
                  </a:lnTo>
                  <a:lnTo>
                    <a:pt x="1661" y="1233"/>
                  </a:lnTo>
                  <a:lnTo>
                    <a:pt x="1667" y="1237"/>
                  </a:lnTo>
                  <a:lnTo>
                    <a:pt x="1671" y="1245"/>
                  </a:lnTo>
                  <a:lnTo>
                    <a:pt x="1673" y="1253"/>
                  </a:lnTo>
                  <a:lnTo>
                    <a:pt x="1671" y="1261"/>
                  </a:lnTo>
                  <a:lnTo>
                    <a:pt x="1667" y="1266"/>
                  </a:lnTo>
                  <a:lnTo>
                    <a:pt x="1661" y="1272"/>
                  </a:lnTo>
                  <a:lnTo>
                    <a:pt x="1655" y="1276"/>
                  </a:lnTo>
                  <a:lnTo>
                    <a:pt x="1648" y="1276"/>
                  </a:lnTo>
                  <a:lnTo>
                    <a:pt x="25" y="1276"/>
                  </a:lnTo>
                  <a:lnTo>
                    <a:pt x="17" y="1276"/>
                  </a:lnTo>
                  <a:lnTo>
                    <a:pt x="9" y="1272"/>
                  </a:lnTo>
                  <a:lnTo>
                    <a:pt x="4" y="1266"/>
                  </a:lnTo>
                  <a:lnTo>
                    <a:pt x="2" y="1261"/>
                  </a:lnTo>
                  <a:lnTo>
                    <a:pt x="0" y="1253"/>
                  </a:lnTo>
                  <a:lnTo>
                    <a:pt x="2" y="1245"/>
                  </a:lnTo>
                  <a:lnTo>
                    <a:pt x="4" y="1237"/>
                  </a:lnTo>
                  <a:lnTo>
                    <a:pt x="9" y="1233"/>
                  </a:lnTo>
                  <a:lnTo>
                    <a:pt x="17" y="1230"/>
                  </a:lnTo>
                  <a:lnTo>
                    <a:pt x="25" y="1228"/>
                  </a:lnTo>
                  <a:lnTo>
                    <a:pt x="364" y="1228"/>
                  </a:lnTo>
                  <a:lnTo>
                    <a:pt x="345" y="1197"/>
                  </a:lnTo>
                  <a:lnTo>
                    <a:pt x="337" y="1160"/>
                  </a:lnTo>
                  <a:lnTo>
                    <a:pt x="337" y="1123"/>
                  </a:lnTo>
                  <a:lnTo>
                    <a:pt x="407" y="760"/>
                  </a:lnTo>
                  <a:lnTo>
                    <a:pt x="419" y="727"/>
                  </a:lnTo>
                  <a:lnTo>
                    <a:pt x="438" y="700"/>
                  </a:lnTo>
                  <a:lnTo>
                    <a:pt x="463" y="677"/>
                  </a:lnTo>
                  <a:lnTo>
                    <a:pt x="494" y="661"/>
                  </a:lnTo>
                  <a:lnTo>
                    <a:pt x="671" y="603"/>
                  </a:lnTo>
                  <a:lnTo>
                    <a:pt x="676" y="601"/>
                  </a:lnTo>
                  <a:lnTo>
                    <a:pt x="680" y="601"/>
                  </a:lnTo>
                  <a:lnTo>
                    <a:pt x="680" y="551"/>
                  </a:lnTo>
                  <a:lnTo>
                    <a:pt x="659" y="520"/>
                  </a:lnTo>
                  <a:lnTo>
                    <a:pt x="641" y="487"/>
                  </a:lnTo>
                  <a:lnTo>
                    <a:pt x="632" y="448"/>
                  </a:lnTo>
                  <a:lnTo>
                    <a:pt x="628" y="410"/>
                  </a:lnTo>
                  <a:lnTo>
                    <a:pt x="628" y="359"/>
                  </a:lnTo>
                  <a:lnTo>
                    <a:pt x="607" y="348"/>
                  </a:lnTo>
                  <a:lnTo>
                    <a:pt x="591" y="332"/>
                  </a:lnTo>
                  <a:lnTo>
                    <a:pt x="579" y="311"/>
                  </a:lnTo>
                  <a:lnTo>
                    <a:pt x="576" y="286"/>
                  </a:lnTo>
                  <a:lnTo>
                    <a:pt x="576" y="156"/>
                  </a:lnTo>
                  <a:lnTo>
                    <a:pt x="579" y="127"/>
                  </a:lnTo>
                  <a:lnTo>
                    <a:pt x="591" y="102"/>
                  </a:lnTo>
                  <a:lnTo>
                    <a:pt x="609" y="81"/>
                  </a:lnTo>
                  <a:lnTo>
                    <a:pt x="632" y="65"/>
                  </a:lnTo>
                  <a:lnTo>
                    <a:pt x="657" y="56"/>
                  </a:lnTo>
                  <a:lnTo>
                    <a:pt x="669" y="33"/>
                  </a:lnTo>
                  <a:lnTo>
                    <a:pt x="684" y="15"/>
                  </a:lnTo>
                  <a:lnTo>
                    <a:pt x="705" y="5"/>
                  </a:lnTo>
                  <a:lnTo>
                    <a:pt x="7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0" name="Freeform 14">
              <a:extLst>
                <a:ext uri="{FF2B5EF4-FFF2-40B4-BE49-F238E27FC236}">
                  <a16:creationId xmlns:a16="http://schemas.microsoft.com/office/drawing/2014/main" id="{DCEAB9EB-6134-E445-E29B-5D7BE380E1E2}"/>
                </a:ext>
              </a:extLst>
            </p:cNvPr>
            <p:cNvSpPr>
              <a:spLocks noEditPoints="1"/>
            </p:cNvSpPr>
            <p:nvPr/>
          </p:nvSpPr>
          <p:spPr bwMode="auto">
            <a:xfrm>
              <a:off x="7213601" y="4387850"/>
              <a:ext cx="242888" cy="241300"/>
            </a:xfrm>
            <a:custGeom>
              <a:avLst/>
              <a:gdLst>
                <a:gd name="T0" fmla="*/ 75 w 153"/>
                <a:gd name="T1" fmla="*/ 48 h 152"/>
                <a:gd name="T2" fmla="*/ 68 w 153"/>
                <a:gd name="T3" fmla="*/ 50 h 152"/>
                <a:gd name="T4" fmla="*/ 60 w 153"/>
                <a:gd name="T5" fmla="*/ 54 h 152"/>
                <a:gd name="T6" fmla="*/ 54 w 153"/>
                <a:gd name="T7" fmla="*/ 60 h 152"/>
                <a:gd name="T8" fmla="*/ 50 w 153"/>
                <a:gd name="T9" fmla="*/ 67 h 152"/>
                <a:gd name="T10" fmla="*/ 48 w 153"/>
                <a:gd name="T11" fmla="*/ 75 h 152"/>
                <a:gd name="T12" fmla="*/ 50 w 153"/>
                <a:gd name="T13" fmla="*/ 85 h 152"/>
                <a:gd name="T14" fmla="*/ 54 w 153"/>
                <a:gd name="T15" fmla="*/ 92 h 152"/>
                <a:gd name="T16" fmla="*/ 60 w 153"/>
                <a:gd name="T17" fmla="*/ 98 h 152"/>
                <a:gd name="T18" fmla="*/ 68 w 153"/>
                <a:gd name="T19" fmla="*/ 102 h 152"/>
                <a:gd name="T20" fmla="*/ 75 w 153"/>
                <a:gd name="T21" fmla="*/ 104 h 152"/>
                <a:gd name="T22" fmla="*/ 85 w 153"/>
                <a:gd name="T23" fmla="*/ 102 h 152"/>
                <a:gd name="T24" fmla="*/ 93 w 153"/>
                <a:gd name="T25" fmla="*/ 98 h 152"/>
                <a:gd name="T26" fmla="*/ 99 w 153"/>
                <a:gd name="T27" fmla="*/ 92 h 152"/>
                <a:gd name="T28" fmla="*/ 103 w 153"/>
                <a:gd name="T29" fmla="*/ 85 h 152"/>
                <a:gd name="T30" fmla="*/ 104 w 153"/>
                <a:gd name="T31" fmla="*/ 75 h 152"/>
                <a:gd name="T32" fmla="*/ 103 w 153"/>
                <a:gd name="T33" fmla="*/ 67 h 152"/>
                <a:gd name="T34" fmla="*/ 99 w 153"/>
                <a:gd name="T35" fmla="*/ 60 h 152"/>
                <a:gd name="T36" fmla="*/ 93 w 153"/>
                <a:gd name="T37" fmla="*/ 54 h 152"/>
                <a:gd name="T38" fmla="*/ 85 w 153"/>
                <a:gd name="T39" fmla="*/ 50 h 152"/>
                <a:gd name="T40" fmla="*/ 75 w 153"/>
                <a:gd name="T41" fmla="*/ 48 h 152"/>
                <a:gd name="T42" fmla="*/ 75 w 153"/>
                <a:gd name="T43" fmla="*/ 0 h 152"/>
                <a:gd name="T44" fmla="*/ 101 w 153"/>
                <a:gd name="T45" fmla="*/ 4 h 152"/>
                <a:gd name="T46" fmla="*/ 122 w 153"/>
                <a:gd name="T47" fmla="*/ 13 h 152"/>
                <a:gd name="T48" fmla="*/ 137 w 153"/>
                <a:gd name="T49" fmla="*/ 31 h 152"/>
                <a:gd name="T50" fmla="*/ 149 w 153"/>
                <a:gd name="T51" fmla="*/ 52 h 152"/>
                <a:gd name="T52" fmla="*/ 153 w 153"/>
                <a:gd name="T53" fmla="*/ 75 h 152"/>
                <a:gd name="T54" fmla="*/ 149 w 153"/>
                <a:gd name="T55" fmla="*/ 100 h 152"/>
                <a:gd name="T56" fmla="*/ 137 w 153"/>
                <a:gd name="T57" fmla="*/ 121 h 152"/>
                <a:gd name="T58" fmla="*/ 122 w 153"/>
                <a:gd name="T59" fmla="*/ 137 h 152"/>
                <a:gd name="T60" fmla="*/ 101 w 153"/>
                <a:gd name="T61" fmla="*/ 149 h 152"/>
                <a:gd name="T62" fmla="*/ 75 w 153"/>
                <a:gd name="T63" fmla="*/ 152 h 152"/>
                <a:gd name="T64" fmla="*/ 52 w 153"/>
                <a:gd name="T65" fmla="*/ 149 h 152"/>
                <a:gd name="T66" fmla="*/ 31 w 153"/>
                <a:gd name="T67" fmla="*/ 137 h 152"/>
                <a:gd name="T68" fmla="*/ 13 w 153"/>
                <a:gd name="T69" fmla="*/ 121 h 152"/>
                <a:gd name="T70" fmla="*/ 4 w 153"/>
                <a:gd name="T71" fmla="*/ 100 h 152"/>
                <a:gd name="T72" fmla="*/ 0 w 153"/>
                <a:gd name="T73" fmla="*/ 75 h 152"/>
                <a:gd name="T74" fmla="*/ 4 w 153"/>
                <a:gd name="T75" fmla="*/ 52 h 152"/>
                <a:gd name="T76" fmla="*/ 13 w 153"/>
                <a:gd name="T77" fmla="*/ 31 h 152"/>
                <a:gd name="T78" fmla="*/ 31 w 153"/>
                <a:gd name="T79" fmla="*/ 13 h 152"/>
                <a:gd name="T80" fmla="*/ 52 w 153"/>
                <a:gd name="T81" fmla="*/ 4 h 152"/>
                <a:gd name="T82" fmla="*/ 75 w 153"/>
                <a:gd name="T8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3" h="152">
                  <a:moveTo>
                    <a:pt x="75" y="48"/>
                  </a:moveTo>
                  <a:lnTo>
                    <a:pt x="68" y="50"/>
                  </a:lnTo>
                  <a:lnTo>
                    <a:pt x="60" y="54"/>
                  </a:lnTo>
                  <a:lnTo>
                    <a:pt x="54" y="60"/>
                  </a:lnTo>
                  <a:lnTo>
                    <a:pt x="50" y="67"/>
                  </a:lnTo>
                  <a:lnTo>
                    <a:pt x="48" y="75"/>
                  </a:lnTo>
                  <a:lnTo>
                    <a:pt x="50" y="85"/>
                  </a:lnTo>
                  <a:lnTo>
                    <a:pt x="54" y="92"/>
                  </a:lnTo>
                  <a:lnTo>
                    <a:pt x="60" y="98"/>
                  </a:lnTo>
                  <a:lnTo>
                    <a:pt x="68" y="102"/>
                  </a:lnTo>
                  <a:lnTo>
                    <a:pt x="75" y="104"/>
                  </a:lnTo>
                  <a:lnTo>
                    <a:pt x="85" y="102"/>
                  </a:lnTo>
                  <a:lnTo>
                    <a:pt x="93" y="98"/>
                  </a:lnTo>
                  <a:lnTo>
                    <a:pt x="99" y="92"/>
                  </a:lnTo>
                  <a:lnTo>
                    <a:pt x="103" y="85"/>
                  </a:lnTo>
                  <a:lnTo>
                    <a:pt x="104" y="75"/>
                  </a:lnTo>
                  <a:lnTo>
                    <a:pt x="103" y="67"/>
                  </a:lnTo>
                  <a:lnTo>
                    <a:pt x="99" y="60"/>
                  </a:lnTo>
                  <a:lnTo>
                    <a:pt x="93" y="54"/>
                  </a:lnTo>
                  <a:lnTo>
                    <a:pt x="85" y="50"/>
                  </a:lnTo>
                  <a:lnTo>
                    <a:pt x="75" y="48"/>
                  </a:lnTo>
                  <a:close/>
                  <a:moveTo>
                    <a:pt x="75" y="0"/>
                  </a:moveTo>
                  <a:lnTo>
                    <a:pt x="101" y="4"/>
                  </a:lnTo>
                  <a:lnTo>
                    <a:pt x="122" y="13"/>
                  </a:lnTo>
                  <a:lnTo>
                    <a:pt x="137" y="31"/>
                  </a:lnTo>
                  <a:lnTo>
                    <a:pt x="149" y="52"/>
                  </a:lnTo>
                  <a:lnTo>
                    <a:pt x="153" y="75"/>
                  </a:lnTo>
                  <a:lnTo>
                    <a:pt x="149" y="100"/>
                  </a:lnTo>
                  <a:lnTo>
                    <a:pt x="137" y="121"/>
                  </a:lnTo>
                  <a:lnTo>
                    <a:pt x="122" y="137"/>
                  </a:lnTo>
                  <a:lnTo>
                    <a:pt x="101" y="149"/>
                  </a:lnTo>
                  <a:lnTo>
                    <a:pt x="75" y="152"/>
                  </a:lnTo>
                  <a:lnTo>
                    <a:pt x="52" y="149"/>
                  </a:lnTo>
                  <a:lnTo>
                    <a:pt x="31" y="137"/>
                  </a:lnTo>
                  <a:lnTo>
                    <a:pt x="13" y="121"/>
                  </a:lnTo>
                  <a:lnTo>
                    <a:pt x="4" y="100"/>
                  </a:lnTo>
                  <a:lnTo>
                    <a:pt x="0" y="75"/>
                  </a:lnTo>
                  <a:lnTo>
                    <a:pt x="4" y="52"/>
                  </a:lnTo>
                  <a:lnTo>
                    <a:pt x="13" y="31"/>
                  </a:lnTo>
                  <a:lnTo>
                    <a:pt x="31" y="13"/>
                  </a:lnTo>
                  <a:lnTo>
                    <a:pt x="52" y="4"/>
                  </a:lnTo>
                  <a:lnTo>
                    <a:pt x="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51" name="TextBox 64">
            <a:extLst>
              <a:ext uri="{FF2B5EF4-FFF2-40B4-BE49-F238E27FC236}">
                <a16:creationId xmlns:a16="http://schemas.microsoft.com/office/drawing/2014/main" id="{F18528C3-9291-4188-F550-01B0816252C4}"/>
              </a:ext>
            </a:extLst>
          </p:cNvPr>
          <p:cNvSpPr txBox="1"/>
          <p:nvPr/>
        </p:nvSpPr>
        <p:spPr>
          <a:xfrm>
            <a:off x="8241031" y="3287943"/>
            <a:ext cx="3737609" cy="707886"/>
          </a:xfrm>
          <a:prstGeom prst="rect">
            <a:avLst/>
          </a:prstGeom>
          <a:noFill/>
        </p:spPr>
        <p:txBody>
          <a:bodyPr wrap="square" rtlCol="0">
            <a:spAutoFit/>
          </a:bodyPr>
          <a:lstStyle/>
          <a:p>
            <a:r>
              <a:rPr lang="en-IN" sz="4000" b="1" dirty="0">
                <a:solidFill>
                  <a:schemeClr val="bg1"/>
                </a:solidFill>
                <a:latin typeface="Segoe UI" panose="020B0502040204020203" pitchFamily="34" charset="0"/>
                <a:cs typeface="Segoe UI" panose="020B0502040204020203" pitchFamily="34" charset="0"/>
              </a:rPr>
              <a:t>Réalisation</a:t>
            </a:r>
          </a:p>
        </p:txBody>
      </p:sp>
    </p:spTree>
    <p:extLst>
      <p:ext uri="{BB962C8B-B14F-4D97-AF65-F5344CB8AC3E}">
        <p14:creationId xmlns:p14="http://schemas.microsoft.com/office/powerpoint/2010/main" val="208643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3">
            <a:extLst>
              <a:ext uri="{FF2B5EF4-FFF2-40B4-BE49-F238E27FC236}">
                <a16:creationId xmlns:a16="http://schemas.microsoft.com/office/drawing/2014/main" id="{11872FBA-E6A6-4B3B-8BE9-6409A0D4272C}"/>
              </a:ext>
            </a:extLst>
          </p:cNvPr>
          <p:cNvSpPr>
            <a:spLocks noGrp="1"/>
          </p:cNvSpPr>
          <p:nvPr>
            <p:ph type="title"/>
          </p:nvPr>
        </p:nvSpPr>
        <p:spPr>
          <a:xfrm>
            <a:off x="609600" y="278894"/>
            <a:ext cx="11080376" cy="592882"/>
          </a:xfrm>
        </p:spPr>
        <p:txBody>
          <a:bodyPr>
            <a:normAutofit/>
          </a:bodyPr>
          <a:lstStyle/>
          <a:p>
            <a:r>
              <a:rPr lang="fr-FR" sz="3200" b="1" dirty="0">
                <a:solidFill>
                  <a:schemeClr val="bg1"/>
                </a:solidFill>
                <a:latin typeface="Arial Black" panose="020B0A04020102020204" pitchFamily="34" charset="0"/>
                <a:cs typeface="Calibri" panose="020F0502020204030204" pitchFamily="34" charset="0"/>
              </a:rPr>
              <a:t>PLAN </a:t>
            </a:r>
          </a:p>
        </p:txBody>
      </p:sp>
      <p:grpSp>
        <p:nvGrpSpPr>
          <p:cNvPr id="6" name="Groupe 5">
            <a:extLst>
              <a:ext uri="{FF2B5EF4-FFF2-40B4-BE49-F238E27FC236}">
                <a16:creationId xmlns:a16="http://schemas.microsoft.com/office/drawing/2014/main" id="{A4F15B0C-5C94-FC50-6532-875E09AA0209}"/>
              </a:ext>
            </a:extLst>
          </p:cNvPr>
          <p:cNvGrpSpPr/>
          <p:nvPr/>
        </p:nvGrpSpPr>
        <p:grpSpPr>
          <a:xfrm>
            <a:off x="1292088" y="1358228"/>
            <a:ext cx="2160468" cy="2137508"/>
            <a:chOff x="1292088" y="1358228"/>
            <a:chExt cx="2160468" cy="2137508"/>
          </a:xfrm>
        </p:grpSpPr>
        <p:sp>
          <p:nvSpPr>
            <p:cNvPr id="7" name="Freeform 85">
              <a:extLst>
                <a:ext uri="{FF2B5EF4-FFF2-40B4-BE49-F238E27FC236}">
                  <a16:creationId xmlns:a16="http://schemas.microsoft.com/office/drawing/2014/main" id="{64E2E7AB-FF6F-2D50-0840-C39BCD082381}"/>
                </a:ext>
              </a:extLst>
            </p:cNvPr>
            <p:cNvSpPr>
              <a:spLocks/>
            </p:cNvSpPr>
            <p:nvPr/>
          </p:nvSpPr>
          <p:spPr bwMode="auto">
            <a:xfrm>
              <a:off x="1292088" y="1540566"/>
              <a:ext cx="1733896" cy="1955170"/>
            </a:xfrm>
            <a:custGeom>
              <a:avLst/>
              <a:gdLst>
                <a:gd name="T0" fmla="*/ 1015 w 2005"/>
                <a:gd name="T1" fmla="*/ 0 h 2263"/>
                <a:gd name="T2" fmla="*/ 1045 w 2005"/>
                <a:gd name="T3" fmla="*/ 6 h 2263"/>
                <a:gd name="T4" fmla="*/ 1071 w 2005"/>
                <a:gd name="T5" fmla="*/ 16 h 2263"/>
                <a:gd name="T6" fmla="*/ 1930 w 2005"/>
                <a:gd name="T7" fmla="*/ 510 h 2263"/>
                <a:gd name="T8" fmla="*/ 1953 w 2005"/>
                <a:gd name="T9" fmla="*/ 528 h 2263"/>
                <a:gd name="T10" fmla="*/ 1973 w 2005"/>
                <a:gd name="T11" fmla="*/ 551 h 2263"/>
                <a:gd name="T12" fmla="*/ 1989 w 2005"/>
                <a:gd name="T13" fmla="*/ 577 h 2263"/>
                <a:gd name="T14" fmla="*/ 1999 w 2005"/>
                <a:gd name="T15" fmla="*/ 606 h 2263"/>
                <a:gd name="T16" fmla="*/ 2003 w 2005"/>
                <a:gd name="T17" fmla="*/ 634 h 2263"/>
                <a:gd name="T18" fmla="*/ 2005 w 2005"/>
                <a:gd name="T19" fmla="*/ 1625 h 2263"/>
                <a:gd name="T20" fmla="*/ 2001 w 2005"/>
                <a:gd name="T21" fmla="*/ 1652 h 2263"/>
                <a:gd name="T22" fmla="*/ 1992 w 2005"/>
                <a:gd name="T23" fmla="*/ 1682 h 2263"/>
                <a:gd name="T24" fmla="*/ 1976 w 2005"/>
                <a:gd name="T25" fmla="*/ 1708 h 2263"/>
                <a:gd name="T26" fmla="*/ 1957 w 2005"/>
                <a:gd name="T27" fmla="*/ 1732 h 2263"/>
                <a:gd name="T28" fmla="*/ 1934 w 2005"/>
                <a:gd name="T29" fmla="*/ 1749 h 2263"/>
                <a:gd name="T30" fmla="*/ 1077 w 2005"/>
                <a:gd name="T31" fmla="*/ 2247 h 2263"/>
                <a:gd name="T32" fmla="*/ 1050 w 2005"/>
                <a:gd name="T33" fmla="*/ 2257 h 2263"/>
                <a:gd name="T34" fmla="*/ 1022 w 2005"/>
                <a:gd name="T35" fmla="*/ 2263 h 2263"/>
                <a:gd name="T36" fmla="*/ 990 w 2005"/>
                <a:gd name="T37" fmla="*/ 2263 h 2263"/>
                <a:gd name="T38" fmla="*/ 960 w 2005"/>
                <a:gd name="T39" fmla="*/ 2257 h 2263"/>
                <a:gd name="T40" fmla="*/ 933 w 2005"/>
                <a:gd name="T41" fmla="*/ 2247 h 2263"/>
                <a:gd name="T42" fmla="*/ 74 w 2005"/>
                <a:gd name="T43" fmla="*/ 1755 h 2263"/>
                <a:gd name="T44" fmla="*/ 51 w 2005"/>
                <a:gd name="T45" fmla="*/ 1737 h 2263"/>
                <a:gd name="T46" fmla="*/ 31 w 2005"/>
                <a:gd name="T47" fmla="*/ 1714 h 2263"/>
                <a:gd name="T48" fmla="*/ 15 w 2005"/>
                <a:gd name="T49" fmla="*/ 1687 h 2263"/>
                <a:gd name="T50" fmla="*/ 5 w 2005"/>
                <a:gd name="T51" fmla="*/ 1657 h 2263"/>
                <a:gd name="T52" fmla="*/ 1 w 2005"/>
                <a:gd name="T53" fmla="*/ 1631 h 2263"/>
                <a:gd name="T54" fmla="*/ 0 w 2005"/>
                <a:gd name="T55" fmla="*/ 639 h 2263"/>
                <a:gd name="T56" fmla="*/ 3 w 2005"/>
                <a:gd name="T57" fmla="*/ 611 h 2263"/>
                <a:gd name="T58" fmla="*/ 12 w 2005"/>
                <a:gd name="T59" fmla="*/ 583 h 2263"/>
                <a:gd name="T60" fmla="*/ 28 w 2005"/>
                <a:gd name="T61" fmla="*/ 556 h 2263"/>
                <a:gd name="T62" fmla="*/ 47 w 2005"/>
                <a:gd name="T63" fmla="*/ 533 h 2263"/>
                <a:gd name="T64" fmla="*/ 70 w 2005"/>
                <a:gd name="T65" fmla="*/ 515 h 2263"/>
                <a:gd name="T66" fmla="*/ 928 w 2005"/>
                <a:gd name="T67" fmla="*/ 18 h 2263"/>
                <a:gd name="T68" fmla="*/ 954 w 2005"/>
                <a:gd name="T69" fmla="*/ 6 h 2263"/>
                <a:gd name="T70" fmla="*/ 984 w 2005"/>
                <a:gd name="T71" fmla="*/ 0 h 2263"/>
                <a:gd name="T72" fmla="*/ 1015 w 2005"/>
                <a:gd name="T73"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5" h="2263">
                  <a:moveTo>
                    <a:pt x="1015" y="0"/>
                  </a:moveTo>
                  <a:lnTo>
                    <a:pt x="1045" y="6"/>
                  </a:lnTo>
                  <a:lnTo>
                    <a:pt x="1071" y="16"/>
                  </a:lnTo>
                  <a:lnTo>
                    <a:pt x="1930" y="510"/>
                  </a:lnTo>
                  <a:lnTo>
                    <a:pt x="1953" y="528"/>
                  </a:lnTo>
                  <a:lnTo>
                    <a:pt x="1973" y="551"/>
                  </a:lnTo>
                  <a:lnTo>
                    <a:pt x="1989" y="577"/>
                  </a:lnTo>
                  <a:lnTo>
                    <a:pt x="1999" y="606"/>
                  </a:lnTo>
                  <a:lnTo>
                    <a:pt x="2003" y="634"/>
                  </a:lnTo>
                  <a:lnTo>
                    <a:pt x="2005" y="1625"/>
                  </a:lnTo>
                  <a:lnTo>
                    <a:pt x="2001" y="1652"/>
                  </a:lnTo>
                  <a:lnTo>
                    <a:pt x="1992" y="1682"/>
                  </a:lnTo>
                  <a:lnTo>
                    <a:pt x="1976" y="1708"/>
                  </a:lnTo>
                  <a:lnTo>
                    <a:pt x="1957" y="1732"/>
                  </a:lnTo>
                  <a:lnTo>
                    <a:pt x="1934" y="1749"/>
                  </a:lnTo>
                  <a:lnTo>
                    <a:pt x="1077" y="2247"/>
                  </a:lnTo>
                  <a:lnTo>
                    <a:pt x="1050" y="2257"/>
                  </a:lnTo>
                  <a:lnTo>
                    <a:pt x="1022" y="2263"/>
                  </a:lnTo>
                  <a:lnTo>
                    <a:pt x="990" y="2263"/>
                  </a:lnTo>
                  <a:lnTo>
                    <a:pt x="960" y="2257"/>
                  </a:lnTo>
                  <a:lnTo>
                    <a:pt x="933" y="2247"/>
                  </a:lnTo>
                  <a:lnTo>
                    <a:pt x="74" y="1755"/>
                  </a:lnTo>
                  <a:lnTo>
                    <a:pt x="51" y="1737"/>
                  </a:lnTo>
                  <a:lnTo>
                    <a:pt x="31" y="1714"/>
                  </a:lnTo>
                  <a:lnTo>
                    <a:pt x="15" y="1687"/>
                  </a:lnTo>
                  <a:lnTo>
                    <a:pt x="5" y="1657"/>
                  </a:lnTo>
                  <a:lnTo>
                    <a:pt x="1" y="1631"/>
                  </a:lnTo>
                  <a:lnTo>
                    <a:pt x="0" y="639"/>
                  </a:lnTo>
                  <a:lnTo>
                    <a:pt x="3" y="611"/>
                  </a:lnTo>
                  <a:lnTo>
                    <a:pt x="12" y="583"/>
                  </a:lnTo>
                  <a:lnTo>
                    <a:pt x="28" y="556"/>
                  </a:lnTo>
                  <a:lnTo>
                    <a:pt x="47" y="533"/>
                  </a:lnTo>
                  <a:lnTo>
                    <a:pt x="70" y="515"/>
                  </a:lnTo>
                  <a:lnTo>
                    <a:pt x="928" y="18"/>
                  </a:lnTo>
                  <a:lnTo>
                    <a:pt x="954" y="6"/>
                  </a:lnTo>
                  <a:lnTo>
                    <a:pt x="984" y="0"/>
                  </a:lnTo>
                  <a:lnTo>
                    <a:pt x="1015"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8" name="Groupe 7">
              <a:extLst>
                <a:ext uri="{FF2B5EF4-FFF2-40B4-BE49-F238E27FC236}">
                  <a16:creationId xmlns:a16="http://schemas.microsoft.com/office/drawing/2014/main" id="{FAC77263-A900-E256-093E-A5EBCF518DEA}"/>
                </a:ext>
              </a:extLst>
            </p:cNvPr>
            <p:cNvGrpSpPr/>
            <p:nvPr/>
          </p:nvGrpSpPr>
          <p:grpSpPr>
            <a:xfrm>
              <a:off x="1590736" y="1358228"/>
              <a:ext cx="1861820" cy="2096924"/>
              <a:chOff x="1590736" y="1358228"/>
              <a:chExt cx="1861820" cy="2096924"/>
            </a:xfrm>
          </p:grpSpPr>
          <p:sp>
            <p:nvSpPr>
              <p:cNvPr id="9" name="!!Shape1">
                <a:extLst>
                  <a:ext uri="{FF2B5EF4-FFF2-40B4-BE49-F238E27FC236}">
                    <a16:creationId xmlns:a16="http://schemas.microsoft.com/office/drawing/2014/main" id="{95684F7E-E460-5768-9713-9E636A76750B}"/>
                  </a:ext>
                </a:extLst>
              </p:cNvPr>
              <p:cNvSpPr>
                <a:spLocks/>
              </p:cNvSpPr>
              <p:nvPr/>
            </p:nvSpPr>
            <p:spPr bwMode="auto">
              <a:xfrm>
                <a:off x="1590736" y="1358228"/>
                <a:ext cx="1861820" cy="2096924"/>
              </a:xfrm>
              <a:custGeom>
                <a:avLst/>
                <a:gdLst>
                  <a:gd name="T0" fmla="*/ 1091 w 2154"/>
                  <a:gd name="T1" fmla="*/ 0 h 2427"/>
                  <a:gd name="T2" fmla="*/ 1123 w 2154"/>
                  <a:gd name="T3" fmla="*/ 6 h 2427"/>
                  <a:gd name="T4" fmla="*/ 1152 w 2154"/>
                  <a:gd name="T5" fmla="*/ 16 h 2427"/>
                  <a:gd name="T6" fmla="*/ 2075 w 2154"/>
                  <a:gd name="T7" fmla="*/ 546 h 2427"/>
                  <a:gd name="T8" fmla="*/ 2099 w 2154"/>
                  <a:gd name="T9" fmla="*/ 565 h 2427"/>
                  <a:gd name="T10" fmla="*/ 2121 w 2154"/>
                  <a:gd name="T11" fmla="*/ 590 h 2427"/>
                  <a:gd name="T12" fmla="*/ 2137 w 2154"/>
                  <a:gd name="T13" fmla="*/ 618 h 2427"/>
                  <a:gd name="T14" fmla="*/ 2147 w 2154"/>
                  <a:gd name="T15" fmla="*/ 648 h 2427"/>
                  <a:gd name="T16" fmla="*/ 2153 w 2154"/>
                  <a:gd name="T17" fmla="*/ 680 h 2427"/>
                  <a:gd name="T18" fmla="*/ 2154 w 2154"/>
                  <a:gd name="T19" fmla="*/ 1742 h 2427"/>
                  <a:gd name="T20" fmla="*/ 2151 w 2154"/>
                  <a:gd name="T21" fmla="*/ 1772 h 2427"/>
                  <a:gd name="T22" fmla="*/ 2140 w 2154"/>
                  <a:gd name="T23" fmla="*/ 1804 h 2427"/>
                  <a:gd name="T24" fmla="*/ 2122 w 2154"/>
                  <a:gd name="T25" fmla="*/ 1833 h 2427"/>
                  <a:gd name="T26" fmla="*/ 2103 w 2154"/>
                  <a:gd name="T27" fmla="*/ 1857 h 2427"/>
                  <a:gd name="T28" fmla="*/ 2078 w 2154"/>
                  <a:gd name="T29" fmla="*/ 1877 h 2427"/>
                  <a:gd name="T30" fmla="*/ 1159 w 2154"/>
                  <a:gd name="T31" fmla="*/ 2410 h 2427"/>
                  <a:gd name="T32" fmla="*/ 1130 w 2154"/>
                  <a:gd name="T33" fmla="*/ 2422 h 2427"/>
                  <a:gd name="T34" fmla="*/ 1099 w 2154"/>
                  <a:gd name="T35" fmla="*/ 2427 h 2427"/>
                  <a:gd name="T36" fmla="*/ 1065 w 2154"/>
                  <a:gd name="T37" fmla="*/ 2427 h 2427"/>
                  <a:gd name="T38" fmla="*/ 1031 w 2154"/>
                  <a:gd name="T39" fmla="*/ 2422 h 2427"/>
                  <a:gd name="T40" fmla="*/ 1005 w 2154"/>
                  <a:gd name="T41" fmla="*/ 2411 h 2427"/>
                  <a:gd name="T42" fmla="*/ 82 w 2154"/>
                  <a:gd name="T43" fmla="*/ 1882 h 2427"/>
                  <a:gd name="T44" fmla="*/ 57 w 2154"/>
                  <a:gd name="T45" fmla="*/ 1863 h 2427"/>
                  <a:gd name="T46" fmla="*/ 36 w 2154"/>
                  <a:gd name="T47" fmla="*/ 1838 h 2427"/>
                  <a:gd name="T48" fmla="*/ 18 w 2154"/>
                  <a:gd name="T49" fmla="*/ 1810 h 2427"/>
                  <a:gd name="T50" fmla="*/ 7 w 2154"/>
                  <a:gd name="T51" fmla="*/ 1779 h 2427"/>
                  <a:gd name="T52" fmla="*/ 4 w 2154"/>
                  <a:gd name="T53" fmla="*/ 1748 h 2427"/>
                  <a:gd name="T54" fmla="*/ 0 w 2154"/>
                  <a:gd name="T55" fmla="*/ 686 h 2427"/>
                  <a:gd name="T56" fmla="*/ 4 w 2154"/>
                  <a:gd name="T57" fmla="*/ 655 h 2427"/>
                  <a:gd name="T58" fmla="*/ 16 w 2154"/>
                  <a:gd name="T59" fmla="*/ 624 h 2427"/>
                  <a:gd name="T60" fmla="*/ 32 w 2154"/>
                  <a:gd name="T61" fmla="*/ 595 h 2427"/>
                  <a:gd name="T62" fmla="*/ 53 w 2154"/>
                  <a:gd name="T63" fmla="*/ 570 h 2427"/>
                  <a:gd name="T64" fmla="*/ 78 w 2154"/>
                  <a:gd name="T65" fmla="*/ 551 h 2427"/>
                  <a:gd name="T66" fmla="*/ 998 w 2154"/>
                  <a:gd name="T67" fmla="*/ 18 h 2427"/>
                  <a:gd name="T68" fmla="*/ 1026 w 2154"/>
                  <a:gd name="T69" fmla="*/ 6 h 2427"/>
                  <a:gd name="T70" fmla="*/ 1058 w 2154"/>
                  <a:gd name="T71" fmla="*/ 0 h 2427"/>
                  <a:gd name="T72" fmla="*/ 1091 w 2154"/>
                  <a:gd name="T73" fmla="*/ 0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7">
                    <a:moveTo>
                      <a:pt x="1091" y="0"/>
                    </a:moveTo>
                    <a:lnTo>
                      <a:pt x="1123" y="6"/>
                    </a:lnTo>
                    <a:lnTo>
                      <a:pt x="1152" y="16"/>
                    </a:lnTo>
                    <a:lnTo>
                      <a:pt x="2075" y="546"/>
                    </a:lnTo>
                    <a:lnTo>
                      <a:pt x="2099" y="565"/>
                    </a:lnTo>
                    <a:lnTo>
                      <a:pt x="2121" y="590"/>
                    </a:lnTo>
                    <a:lnTo>
                      <a:pt x="2137" y="618"/>
                    </a:lnTo>
                    <a:lnTo>
                      <a:pt x="2147" y="648"/>
                    </a:lnTo>
                    <a:lnTo>
                      <a:pt x="2153" y="680"/>
                    </a:lnTo>
                    <a:lnTo>
                      <a:pt x="2154" y="1742"/>
                    </a:lnTo>
                    <a:lnTo>
                      <a:pt x="2151" y="1772"/>
                    </a:lnTo>
                    <a:lnTo>
                      <a:pt x="2140" y="1804"/>
                    </a:lnTo>
                    <a:lnTo>
                      <a:pt x="2122" y="1833"/>
                    </a:lnTo>
                    <a:lnTo>
                      <a:pt x="2103" y="1857"/>
                    </a:lnTo>
                    <a:lnTo>
                      <a:pt x="2078" y="1877"/>
                    </a:lnTo>
                    <a:lnTo>
                      <a:pt x="1159" y="2410"/>
                    </a:lnTo>
                    <a:lnTo>
                      <a:pt x="1130" y="2422"/>
                    </a:lnTo>
                    <a:lnTo>
                      <a:pt x="1099" y="2427"/>
                    </a:lnTo>
                    <a:lnTo>
                      <a:pt x="1065" y="2427"/>
                    </a:lnTo>
                    <a:lnTo>
                      <a:pt x="1031" y="2422"/>
                    </a:lnTo>
                    <a:lnTo>
                      <a:pt x="1005" y="2411"/>
                    </a:lnTo>
                    <a:lnTo>
                      <a:pt x="82" y="1882"/>
                    </a:lnTo>
                    <a:lnTo>
                      <a:pt x="57" y="1863"/>
                    </a:lnTo>
                    <a:lnTo>
                      <a:pt x="36" y="1838"/>
                    </a:lnTo>
                    <a:lnTo>
                      <a:pt x="18" y="1810"/>
                    </a:lnTo>
                    <a:lnTo>
                      <a:pt x="7" y="1779"/>
                    </a:lnTo>
                    <a:lnTo>
                      <a:pt x="4" y="1748"/>
                    </a:lnTo>
                    <a:lnTo>
                      <a:pt x="0" y="686"/>
                    </a:lnTo>
                    <a:lnTo>
                      <a:pt x="4" y="655"/>
                    </a:lnTo>
                    <a:lnTo>
                      <a:pt x="16" y="624"/>
                    </a:lnTo>
                    <a:lnTo>
                      <a:pt x="32" y="595"/>
                    </a:lnTo>
                    <a:lnTo>
                      <a:pt x="53" y="570"/>
                    </a:lnTo>
                    <a:lnTo>
                      <a:pt x="78" y="551"/>
                    </a:lnTo>
                    <a:lnTo>
                      <a:pt x="998" y="18"/>
                    </a:lnTo>
                    <a:lnTo>
                      <a:pt x="1026" y="6"/>
                    </a:lnTo>
                    <a:lnTo>
                      <a:pt x="1058" y="0"/>
                    </a:lnTo>
                    <a:lnTo>
                      <a:pt x="1091"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10" name="Groupe 9">
                <a:extLst>
                  <a:ext uri="{FF2B5EF4-FFF2-40B4-BE49-F238E27FC236}">
                    <a16:creationId xmlns:a16="http://schemas.microsoft.com/office/drawing/2014/main" id="{54354321-C7C9-406E-42A1-12B114504DB5}"/>
                  </a:ext>
                </a:extLst>
              </p:cNvPr>
              <p:cNvGrpSpPr/>
              <p:nvPr/>
            </p:nvGrpSpPr>
            <p:grpSpPr>
              <a:xfrm>
                <a:off x="2062674" y="1888942"/>
                <a:ext cx="917945" cy="1035497"/>
                <a:chOff x="1143001" y="1247592"/>
                <a:chExt cx="917945" cy="1035497"/>
              </a:xfrm>
            </p:grpSpPr>
            <p:sp>
              <p:nvSpPr>
                <p:cNvPr id="11" name="Freeform 17">
                  <a:extLst>
                    <a:ext uri="{FF2B5EF4-FFF2-40B4-BE49-F238E27FC236}">
                      <a16:creationId xmlns:a16="http://schemas.microsoft.com/office/drawing/2014/main" id="{6B6E6D84-AE31-8428-7D94-491D2D1D8351}"/>
                    </a:ext>
                  </a:extLst>
                </p:cNvPr>
                <p:cNvSpPr>
                  <a:spLocks/>
                </p:cNvSpPr>
                <p:nvPr/>
              </p:nvSpPr>
              <p:spPr bwMode="auto">
                <a:xfrm>
                  <a:off x="1143001" y="1247592"/>
                  <a:ext cx="917945" cy="1035497"/>
                </a:xfrm>
                <a:custGeom>
                  <a:avLst/>
                  <a:gdLst>
                    <a:gd name="T0" fmla="*/ 530 w 1061"/>
                    <a:gd name="T1" fmla="*/ 0 h 1198"/>
                    <a:gd name="T2" fmla="*/ 549 w 1061"/>
                    <a:gd name="T3" fmla="*/ 2 h 1198"/>
                    <a:gd name="T4" fmla="*/ 567 w 1061"/>
                    <a:gd name="T5" fmla="*/ 9 h 1198"/>
                    <a:gd name="T6" fmla="*/ 1022 w 1061"/>
                    <a:gd name="T7" fmla="*/ 271 h 1198"/>
                    <a:gd name="T8" fmla="*/ 1036 w 1061"/>
                    <a:gd name="T9" fmla="*/ 281 h 1198"/>
                    <a:gd name="T10" fmla="*/ 1049 w 1061"/>
                    <a:gd name="T11" fmla="*/ 299 h 1198"/>
                    <a:gd name="T12" fmla="*/ 1058 w 1061"/>
                    <a:gd name="T13" fmla="*/ 317 h 1198"/>
                    <a:gd name="T14" fmla="*/ 1059 w 1061"/>
                    <a:gd name="T15" fmla="*/ 336 h 1198"/>
                    <a:gd name="T16" fmla="*/ 1061 w 1061"/>
                    <a:gd name="T17" fmla="*/ 860 h 1198"/>
                    <a:gd name="T18" fmla="*/ 1059 w 1061"/>
                    <a:gd name="T19" fmla="*/ 878 h 1198"/>
                    <a:gd name="T20" fmla="*/ 1050 w 1061"/>
                    <a:gd name="T21" fmla="*/ 897 h 1198"/>
                    <a:gd name="T22" fmla="*/ 1038 w 1061"/>
                    <a:gd name="T23" fmla="*/ 913 h 1198"/>
                    <a:gd name="T24" fmla="*/ 1024 w 1061"/>
                    <a:gd name="T25" fmla="*/ 926 h 1198"/>
                    <a:gd name="T26" fmla="*/ 570 w 1061"/>
                    <a:gd name="T27" fmla="*/ 1190 h 1198"/>
                    <a:gd name="T28" fmla="*/ 553 w 1061"/>
                    <a:gd name="T29" fmla="*/ 1195 h 1198"/>
                    <a:gd name="T30" fmla="*/ 533 w 1061"/>
                    <a:gd name="T31" fmla="*/ 1198 h 1198"/>
                    <a:gd name="T32" fmla="*/ 512 w 1061"/>
                    <a:gd name="T33" fmla="*/ 1197 h 1198"/>
                    <a:gd name="T34" fmla="*/ 494 w 1061"/>
                    <a:gd name="T35" fmla="*/ 1190 h 1198"/>
                    <a:gd name="T36" fmla="*/ 39 w 1061"/>
                    <a:gd name="T37" fmla="*/ 928 h 1198"/>
                    <a:gd name="T38" fmla="*/ 25 w 1061"/>
                    <a:gd name="T39" fmla="*/ 917 h 1198"/>
                    <a:gd name="T40" fmla="*/ 12 w 1061"/>
                    <a:gd name="T41" fmla="*/ 899 h 1198"/>
                    <a:gd name="T42" fmla="*/ 5 w 1061"/>
                    <a:gd name="T43" fmla="*/ 882 h 1198"/>
                    <a:gd name="T44" fmla="*/ 2 w 1061"/>
                    <a:gd name="T45" fmla="*/ 862 h 1198"/>
                    <a:gd name="T46" fmla="*/ 0 w 1061"/>
                    <a:gd name="T47" fmla="*/ 338 h 1198"/>
                    <a:gd name="T48" fmla="*/ 4 w 1061"/>
                    <a:gd name="T49" fmla="*/ 320 h 1198"/>
                    <a:gd name="T50" fmla="*/ 11 w 1061"/>
                    <a:gd name="T51" fmla="*/ 301 h 1198"/>
                    <a:gd name="T52" fmla="*/ 23 w 1061"/>
                    <a:gd name="T53" fmla="*/ 285 h 1198"/>
                    <a:gd name="T54" fmla="*/ 37 w 1061"/>
                    <a:gd name="T55" fmla="*/ 273 h 1198"/>
                    <a:gd name="T56" fmla="*/ 491 w 1061"/>
                    <a:gd name="T57" fmla="*/ 9 h 1198"/>
                    <a:gd name="T58" fmla="*/ 508 w 1061"/>
                    <a:gd name="T59" fmla="*/ 4 h 1198"/>
                    <a:gd name="T60" fmla="*/ 530 w 1061"/>
                    <a:gd name="T61"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1" h="1198">
                      <a:moveTo>
                        <a:pt x="530" y="0"/>
                      </a:moveTo>
                      <a:lnTo>
                        <a:pt x="549" y="2"/>
                      </a:lnTo>
                      <a:lnTo>
                        <a:pt x="567" y="9"/>
                      </a:lnTo>
                      <a:lnTo>
                        <a:pt x="1022" y="271"/>
                      </a:lnTo>
                      <a:lnTo>
                        <a:pt x="1036" y="281"/>
                      </a:lnTo>
                      <a:lnTo>
                        <a:pt x="1049" y="299"/>
                      </a:lnTo>
                      <a:lnTo>
                        <a:pt x="1058" y="317"/>
                      </a:lnTo>
                      <a:lnTo>
                        <a:pt x="1059" y="336"/>
                      </a:lnTo>
                      <a:lnTo>
                        <a:pt x="1061" y="860"/>
                      </a:lnTo>
                      <a:lnTo>
                        <a:pt x="1059" y="878"/>
                      </a:lnTo>
                      <a:lnTo>
                        <a:pt x="1050" y="897"/>
                      </a:lnTo>
                      <a:lnTo>
                        <a:pt x="1038" y="913"/>
                      </a:lnTo>
                      <a:lnTo>
                        <a:pt x="1024" y="926"/>
                      </a:lnTo>
                      <a:lnTo>
                        <a:pt x="570" y="1190"/>
                      </a:lnTo>
                      <a:lnTo>
                        <a:pt x="553" y="1195"/>
                      </a:lnTo>
                      <a:lnTo>
                        <a:pt x="533" y="1198"/>
                      </a:lnTo>
                      <a:lnTo>
                        <a:pt x="512" y="1197"/>
                      </a:lnTo>
                      <a:lnTo>
                        <a:pt x="494" y="1190"/>
                      </a:lnTo>
                      <a:lnTo>
                        <a:pt x="39" y="928"/>
                      </a:lnTo>
                      <a:lnTo>
                        <a:pt x="25" y="917"/>
                      </a:lnTo>
                      <a:lnTo>
                        <a:pt x="12" y="899"/>
                      </a:lnTo>
                      <a:lnTo>
                        <a:pt x="5" y="882"/>
                      </a:lnTo>
                      <a:lnTo>
                        <a:pt x="2" y="862"/>
                      </a:lnTo>
                      <a:lnTo>
                        <a:pt x="0" y="338"/>
                      </a:lnTo>
                      <a:lnTo>
                        <a:pt x="4" y="320"/>
                      </a:lnTo>
                      <a:lnTo>
                        <a:pt x="11" y="301"/>
                      </a:lnTo>
                      <a:lnTo>
                        <a:pt x="23" y="285"/>
                      </a:lnTo>
                      <a:lnTo>
                        <a:pt x="37" y="273"/>
                      </a:lnTo>
                      <a:lnTo>
                        <a:pt x="491" y="9"/>
                      </a:lnTo>
                      <a:lnTo>
                        <a:pt x="508" y="4"/>
                      </a:lnTo>
                      <a:lnTo>
                        <a:pt x="530"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2" name="TextBox 19">
                  <a:extLst>
                    <a:ext uri="{FF2B5EF4-FFF2-40B4-BE49-F238E27FC236}">
                      <a16:creationId xmlns:a16="http://schemas.microsoft.com/office/drawing/2014/main" id="{29B2E969-FC48-AD56-3CC1-E790036CF5BE}"/>
                    </a:ext>
                  </a:extLst>
                </p:cNvPr>
                <p:cNvSpPr txBox="1"/>
                <p:nvPr/>
              </p:nvSpPr>
              <p:spPr>
                <a:xfrm>
                  <a:off x="1214688" y="1442175"/>
                  <a:ext cx="774571"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01</a:t>
                  </a:r>
                </a:p>
              </p:txBody>
            </p:sp>
          </p:grpSp>
        </p:grpSp>
      </p:grpSp>
      <p:grpSp>
        <p:nvGrpSpPr>
          <p:cNvPr id="13" name="Groupe 12">
            <a:extLst>
              <a:ext uri="{FF2B5EF4-FFF2-40B4-BE49-F238E27FC236}">
                <a16:creationId xmlns:a16="http://schemas.microsoft.com/office/drawing/2014/main" id="{101C567F-3F94-8432-C351-DC131BED0363}"/>
              </a:ext>
            </a:extLst>
          </p:cNvPr>
          <p:cNvGrpSpPr/>
          <p:nvPr/>
        </p:nvGrpSpPr>
        <p:grpSpPr>
          <a:xfrm>
            <a:off x="3537262" y="1692693"/>
            <a:ext cx="1861820" cy="2353678"/>
            <a:chOff x="3537262" y="1692693"/>
            <a:chExt cx="1861820" cy="2353678"/>
          </a:xfrm>
        </p:grpSpPr>
        <p:sp>
          <p:nvSpPr>
            <p:cNvPr id="14" name="Freeform 86">
              <a:extLst>
                <a:ext uri="{FF2B5EF4-FFF2-40B4-BE49-F238E27FC236}">
                  <a16:creationId xmlns:a16="http://schemas.microsoft.com/office/drawing/2014/main" id="{850FDB8F-999F-B93D-714F-04E909A4ADD2}"/>
                </a:ext>
              </a:extLst>
            </p:cNvPr>
            <p:cNvSpPr>
              <a:spLocks/>
            </p:cNvSpPr>
            <p:nvPr/>
          </p:nvSpPr>
          <p:spPr bwMode="auto">
            <a:xfrm>
              <a:off x="3636218" y="1692693"/>
              <a:ext cx="1733896" cy="1955170"/>
            </a:xfrm>
            <a:custGeom>
              <a:avLst/>
              <a:gdLst>
                <a:gd name="T0" fmla="*/ 1015 w 2005"/>
                <a:gd name="T1" fmla="*/ 0 h 2263"/>
                <a:gd name="T2" fmla="*/ 1045 w 2005"/>
                <a:gd name="T3" fmla="*/ 6 h 2263"/>
                <a:gd name="T4" fmla="*/ 1071 w 2005"/>
                <a:gd name="T5" fmla="*/ 16 h 2263"/>
                <a:gd name="T6" fmla="*/ 1930 w 2005"/>
                <a:gd name="T7" fmla="*/ 508 h 2263"/>
                <a:gd name="T8" fmla="*/ 1954 w 2005"/>
                <a:gd name="T9" fmla="*/ 526 h 2263"/>
                <a:gd name="T10" fmla="*/ 1973 w 2005"/>
                <a:gd name="T11" fmla="*/ 549 h 2263"/>
                <a:gd name="T12" fmla="*/ 1989 w 2005"/>
                <a:gd name="T13" fmla="*/ 576 h 2263"/>
                <a:gd name="T14" fmla="*/ 2000 w 2005"/>
                <a:gd name="T15" fmla="*/ 606 h 2263"/>
                <a:gd name="T16" fmla="*/ 2003 w 2005"/>
                <a:gd name="T17" fmla="*/ 632 h 2263"/>
                <a:gd name="T18" fmla="*/ 2005 w 2005"/>
                <a:gd name="T19" fmla="*/ 1624 h 2263"/>
                <a:gd name="T20" fmla="*/ 2001 w 2005"/>
                <a:gd name="T21" fmla="*/ 1652 h 2263"/>
                <a:gd name="T22" fmla="*/ 1992 w 2005"/>
                <a:gd name="T23" fmla="*/ 1680 h 2263"/>
                <a:gd name="T24" fmla="*/ 1977 w 2005"/>
                <a:gd name="T25" fmla="*/ 1707 h 2263"/>
                <a:gd name="T26" fmla="*/ 1957 w 2005"/>
                <a:gd name="T27" fmla="*/ 1730 h 2263"/>
                <a:gd name="T28" fmla="*/ 1934 w 2005"/>
                <a:gd name="T29" fmla="*/ 1747 h 2263"/>
                <a:gd name="T30" fmla="*/ 1077 w 2005"/>
                <a:gd name="T31" fmla="*/ 2245 h 2263"/>
                <a:gd name="T32" fmla="*/ 1050 w 2005"/>
                <a:gd name="T33" fmla="*/ 2257 h 2263"/>
                <a:gd name="T34" fmla="*/ 1020 w 2005"/>
                <a:gd name="T35" fmla="*/ 2263 h 2263"/>
                <a:gd name="T36" fmla="*/ 990 w 2005"/>
                <a:gd name="T37" fmla="*/ 2263 h 2263"/>
                <a:gd name="T38" fmla="*/ 960 w 2005"/>
                <a:gd name="T39" fmla="*/ 2257 h 2263"/>
                <a:gd name="T40" fmla="*/ 933 w 2005"/>
                <a:gd name="T41" fmla="*/ 2247 h 2263"/>
                <a:gd name="T42" fmla="*/ 74 w 2005"/>
                <a:gd name="T43" fmla="*/ 1753 h 2263"/>
                <a:gd name="T44" fmla="*/ 51 w 2005"/>
                <a:gd name="T45" fmla="*/ 1735 h 2263"/>
                <a:gd name="T46" fmla="*/ 31 w 2005"/>
                <a:gd name="T47" fmla="*/ 1712 h 2263"/>
                <a:gd name="T48" fmla="*/ 16 w 2005"/>
                <a:gd name="T49" fmla="*/ 1685 h 2263"/>
                <a:gd name="T50" fmla="*/ 5 w 2005"/>
                <a:gd name="T51" fmla="*/ 1657 h 2263"/>
                <a:gd name="T52" fmla="*/ 1 w 2005"/>
                <a:gd name="T53" fmla="*/ 1629 h 2263"/>
                <a:gd name="T54" fmla="*/ 0 w 2005"/>
                <a:gd name="T55" fmla="*/ 639 h 2263"/>
                <a:gd name="T56" fmla="*/ 3 w 2005"/>
                <a:gd name="T57" fmla="*/ 611 h 2263"/>
                <a:gd name="T58" fmla="*/ 12 w 2005"/>
                <a:gd name="T59" fmla="*/ 581 h 2263"/>
                <a:gd name="T60" fmla="*/ 28 w 2005"/>
                <a:gd name="T61" fmla="*/ 554 h 2263"/>
                <a:gd name="T62" fmla="*/ 47 w 2005"/>
                <a:gd name="T63" fmla="*/ 531 h 2263"/>
                <a:gd name="T64" fmla="*/ 70 w 2005"/>
                <a:gd name="T65" fmla="*/ 514 h 2263"/>
                <a:gd name="T66" fmla="*/ 928 w 2005"/>
                <a:gd name="T67" fmla="*/ 16 h 2263"/>
                <a:gd name="T68" fmla="*/ 954 w 2005"/>
                <a:gd name="T69" fmla="*/ 6 h 2263"/>
                <a:gd name="T70" fmla="*/ 983 w 2005"/>
                <a:gd name="T71" fmla="*/ 0 h 2263"/>
                <a:gd name="T72" fmla="*/ 1015 w 2005"/>
                <a:gd name="T73"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5" h="2263">
                  <a:moveTo>
                    <a:pt x="1015" y="0"/>
                  </a:moveTo>
                  <a:lnTo>
                    <a:pt x="1045" y="6"/>
                  </a:lnTo>
                  <a:lnTo>
                    <a:pt x="1071" y="16"/>
                  </a:lnTo>
                  <a:lnTo>
                    <a:pt x="1930" y="508"/>
                  </a:lnTo>
                  <a:lnTo>
                    <a:pt x="1954" y="526"/>
                  </a:lnTo>
                  <a:lnTo>
                    <a:pt x="1973" y="549"/>
                  </a:lnTo>
                  <a:lnTo>
                    <a:pt x="1989" y="576"/>
                  </a:lnTo>
                  <a:lnTo>
                    <a:pt x="2000" y="606"/>
                  </a:lnTo>
                  <a:lnTo>
                    <a:pt x="2003" y="632"/>
                  </a:lnTo>
                  <a:lnTo>
                    <a:pt x="2005" y="1624"/>
                  </a:lnTo>
                  <a:lnTo>
                    <a:pt x="2001" y="1652"/>
                  </a:lnTo>
                  <a:lnTo>
                    <a:pt x="1992" y="1680"/>
                  </a:lnTo>
                  <a:lnTo>
                    <a:pt x="1977" y="1707"/>
                  </a:lnTo>
                  <a:lnTo>
                    <a:pt x="1957" y="1730"/>
                  </a:lnTo>
                  <a:lnTo>
                    <a:pt x="1934" y="1747"/>
                  </a:lnTo>
                  <a:lnTo>
                    <a:pt x="1077" y="2245"/>
                  </a:lnTo>
                  <a:lnTo>
                    <a:pt x="1050" y="2257"/>
                  </a:lnTo>
                  <a:lnTo>
                    <a:pt x="1020" y="2263"/>
                  </a:lnTo>
                  <a:lnTo>
                    <a:pt x="990" y="2263"/>
                  </a:lnTo>
                  <a:lnTo>
                    <a:pt x="960" y="2257"/>
                  </a:lnTo>
                  <a:lnTo>
                    <a:pt x="933" y="2247"/>
                  </a:lnTo>
                  <a:lnTo>
                    <a:pt x="74" y="1753"/>
                  </a:lnTo>
                  <a:lnTo>
                    <a:pt x="51" y="1735"/>
                  </a:lnTo>
                  <a:lnTo>
                    <a:pt x="31" y="1712"/>
                  </a:lnTo>
                  <a:lnTo>
                    <a:pt x="16" y="1685"/>
                  </a:lnTo>
                  <a:lnTo>
                    <a:pt x="5" y="1657"/>
                  </a:lnTo>
                  <a:lnTo>
                    <a:pt x="1" y="1629"/>
                  </a:lnTo>
                  <a:lnTo>
                    <a:pt x="0" y="639"/>
                  </a:lnTo>
                  <a:lnTo>
                    <a:pt x="3" y="611"/>
                  </a:lnTo>
                  <a:lnTo>
                    <a:pt x="12" y="581"/>
                  </a:lnTo>
                  <a:lnTo>
                    <a:pt x="28" y="554"/>
                  </a:lnTo>
                  <a:lnTo>
                    <a:pt x="47" y="531"/>
                  </a:lnTo>
                  <a:lnTo>
                    <a:pt x="70" y="514"/>
                  </a:lnTo>
                  <a:lnTo>
                    <a:pt x="928" y="16"/>
                  </a:lnTo>
                  <a:lnTo>
                    <a:pt x="954" y="6"/>
                  </a:lnTo>
                  <a:lnTo>
                    <a:pt x="983" y="0"/>
                  </a:lnTo>
                  <a:lnTo>
                    <a:pt x="1015"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15" name="Groupe 14">
              <a:extLst>
                <a:ext uri="{FF2B5EF4-FFF2-40B4-BE49-F238E27FC236}">
                  <a16:creationId xmlns:a16="http://schemas.microsoft.com/office/drawing/2014/main" id="{27193FC2-A0AE-03C9-71DC-2DC5880B460D}"/>
                </a:ext>
              </a:extLst>
            </p:cNvPr>
            <p:cNvGrpSpPr/>
            <p:nvPr/>
          </p:nvGrpSpPr>
          <p:grpSpPr>
            <a:xfrm>
              <a:off x="3537262" y="1945990"/>
              <a:ext cx="1861820" cy="2100381"/>
              <a:chOff x="3537262" y="1945990"/>
              <a:chExt cx="1861820" cy="2100381"/>
            </a:xfrm>
          </p:grpSpPr>
          <p:sp>
            <p:nvSpPr>
              <p:cNvPr id="16" name="!!Shape2">
                <a:extLst>
                  <a:ext uri="{FF2B5EF4-FFF2-40B4-BE49-F238E27FC236}">
                    <a16:creationId xmlns:a16="http://schemas.microsoft.com/office/drawing/2014/main" id="{420B1380-F9DC-BCFC-B75C-0FBA709A4C0A}"/>
                  </a:ext>
                </a:extLst>
              </p:cNvPr>
              <p:cNvSpPr>
                <a:spLocks/>
              </p:cNvSpPr>
              <p:nvPr/>
            </p:nvSpPr>
            <p:spPr bwMode="auto">
              <a:xfrm>
                <a:off x="3537262" y="1945990"/>
                <a:ext cx="1861820" cy="2100381"/>
              </a:xfrm>
              <a:custGeom>
                <a:avLst/>
                <a:gdLst>
                  <a:gd name="T0" fmla="*/ 1091 w 2154"/>
                  <a:gd name="T1" fmla="*/ 0 h 2429"/>
                  <a:gd name="T2" fmla="*/ 1123 w 2154"/>
                  <a:gd name="T3" fmla="*/ 7 h 2429"/>
                  <a:gd name="T4" fmla="*/ 1151 w 2154"/>
                  <a:gd name="T5" fmla="*/ 18 h 2429"/>
                  <a:gd name="T6" fmla="*/ 2074 w 2154"/>
                  <a:gd name="T7" fmla="*/ 547 h 2429"/>
                  <a:gd name="T8" fmla="*/ 2097 w 2154"/>
                  <a:gd name="T9" fmla="*/ 566 h 2429"/>
                  <a:gd name="T10" fmla="*/ 2118 w 2154"/>
                  <a:gd name="T11" fmla="*/ 591 h 2429"/>
                  <a:gd name="T12" fmla="*/ 2136 w 2154"/>
                  <a:gd name="T13" fmla="*/ 620 h 2429"/>
                  <a:gd name="T14" fmla="*/ 2147 w 2154"/>
                  <a:gd name="T15" fmla="*/ 650 h 2429"/>
                  <a:gd name="T16" fmla="*/ 2150 w 2154"/>
                  <a:gd name="T17" fmla="*/ 680 h 2429"/>
                  <a:gd name="T18" fmla="*/ 2154 w 2154"/>
                  <a:gd name="T19" fmla="*/ 1744 h 2429"/>
                  <a:gd name="T20" fmla="*/ 2150 w 2154"/>
                  <a:gd name="T21" fmla="*/ 1774 h 2429"/>
                  <a:gd name="T22" fmla="*/ 2139 w 2154"/>
                  <a:gd name="T23" fmla="*/ 1804 h 2429"/>
                  <a:gd name="T24" fmla="*/ 2122 w 2154"/>
                  <a:gd name="T25" fmla="*/ 1834 h 2429"/>
                  <a:gd name="T26" fmla="*/ 2100 w 2154"/>
                  <a:gd name="T27" fmla="*/ 1859 h 2429"/>
                  <a:gd name="T28" fmla="*/ 2077 w 2154"/>
                  <a:gd name="T29" fmla="*/ 1876 h 2429"/>
                  <a:gd name="T30" fmla="*/ 1156 w 2154"/>
                  <a:gd name="T31" fmla="*/ 2411 h 2429"/>
                  <a:gd name="T32" fmla="*/ 1128 w 2154"/>
                  <a:gd name="T33" fmla="*/ 2423 h 2429"/>
                  <a:gd name="T34" fmla="*/ 1096 w 2154"/>
                  <a:gd name="T35" fmla="*/ 2429 h 2429"/>
                  <a:gd name="T36" fmla="*/ 1062 w 2154"/>
                  <a:gd name="T37" fmla="*/ 2429 h 2429"/>
                  <a:gd name="T38" fmla="*/ 1031 w 2154"/>
                  <a:gd name="T39" fmla="*/ 2423 h 2429"/>
                  <a:gd name="T40" fmla="*/ 1002 w 2154"/>
                  <a:gd name="T41" fmla="*/ 2411 h 2429"/>
                  <a:gd name="T42" fmla="*/ 79 w 2154"/>
                  <a:gd name="T43" fmla="*/ 1882 h 2429"/>
                  <a:gd name="T44" fmla="*/ 56 w 2154"/>
                  <a:gd name="T45" fmla="*/ 1864 h 2429"/>
                  <a:gd name="T46" fmla="*/ 35 w 2154"/>
                  <a:gd name="T47" fmla="*/ 1839 h 2429"/>
                  <a:gd name="T48" fmla="*/ 17 w 2154"/>
                  <a:gd name="T49" fmla="*/ 1811 h 2429"/>
                  <a:gd name="T50" fmla="*/ 7 w 2154"/>
                  <a:gd name="T51" fmla="*/ 1779 h 2429"/>
                  <a:gd name="T52" fmla="*/ 3 w 2154"/>
                  <a:gd name="T53" fmla="*/ 1749 h 2429"/>
                  <a:gd name="T54" fmla="*/ 0 w 2154"/>
                  <a:gd name="T55" fmla="*/ 687 h 2429"/>
                  <a:gd name="T56" fmla="*/ 3 w 2154"/>
                  <a:gd name="T57" fmla="*/ 655 h 2429"/>
                  <a:gd name="T58" fmla="*/ 14 w 2154"/>
                  <a:gd name="T59" fmla="*/ 625 h 2429"/>
                  <a:gd name="T60" fmla="*/ 31 w 2154"/>
                  <a:gd name="T61" fmla="*/ 597 h 2429"/>
                  <a:gd name="T62" fmla="*/ 53 w 2154"/>
                  <a:gd name="T63" fmla="*/ 572 h 2429"/>
                  <a:gd name="T64" fmla="*/ 76 w 2154"/>
                  <a:gd name="T65" fmla="*/ 552 h 2429"/>
                  <a:gd name="T66" fmla="*/ 997 w 2154"/>
                  <a:gd name="T67" fmla="*/ 18 h 2429"/>
                  <a:gd name="T68" fmla="*/ 1025 w 2154"/>
                  <a:gd name="T69" fmla="*/ 7 h 2429"/>
                  <a:gd name="T70" fmla="*/ 1057 w 2154"/>
                  <a:gd name="T71" fmla="*/ 0 h 2429"/>
                  <a:gd name="T72" fmla="*/ 1091 w 2154"/>
                  <a:gd name="T73" fmla="*/ 0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9">
                    <a:moveTo>
                      <a:pt x="1091" y="0"/>
                    </a:moveTo>
                    <a:lnTo>
                      <a:pt x="1123" y="7"/>
                    </a:lnTo>
                    <a:lnTo>
                      <a:pt x="1151" y="18"/>
                    </a:lnTo>
                    <a:lnTo>
                      <a:pt x="2074" y="547"/>
                    </a:lnTo>
                    <a:lnTo>
                      <a:pt x="2097" y="566"/>
                    </a:lnTo>
                    <a:lnTo>
                      <a:pt x="2118" y="591"/>
                    </a:lnTo>
                    <a:lnTo>
                      <a:pt x="2136" y="620"/>
                    </a:lnTo>
                    <a:lnTo>
                      <a:pt x="2147" y="650"/>
                    </a:lnTo>
                    <a:lnTo>
                      <a:pt x="2150" y="680"/>
                    </a:lnTo>
                    <a:lnTo>
                      <a:pt x="2154" y="1744"/>
                    </a:lnTo>
                    <a:lnTo>
                      <a:pt x="2150" y="1774"/>
                    </a:lnTo>
                    <a:lnTo>
                      <a:pt x="2139" y="1804"/>
                    </a:lnTo>
                    <a:lnTo>
                      <a:pt x="2122" y="1834"/>
                    </a:lnTo>
                    <a:lnTo>
                      <a:pt x="2100" y="1859"/>
                    </a:lnTo>
                    <a:lnTo>
                      <a:pt x="2077" y="1876"/>
                    </a:lnTo>
                    <a:lnTo>
                      <a:pt x="1156" y="2411"/>
                    </a:lnTo>
                    <a:lnTo>
                      <a:pt x="1128" y="2423"/>
                    </a:lnTo>
                    <a:lnTo>
                      <a:pt x="1096" y="2429"/>
                    </a:lnTo>
                    <a:lnTo>
                      <a:pt x="1062" y="2429"/>
                    </a:lnTo>
                    <a:lnTo>
                      <a:pt x="1031" y="2423"/>
                    </a:lnTo>
                    <a:lnTo>
                      <a:pt x="1002" y="2411"/>
                    </a:lnTo>
                    <a:lnTo>
                      <a:pt x="79" y="1882"/>
                    </a:lnTo>
                    <a:lnTo>
                      <a:pt x="56" y="1864"/>
                    </a:lnTo>
                    <a:lnTo>
                      <a:pt x="35" y="1839"/>
                    </a:lnTo>
                    <a:lnTo>
                      <a:pt x="17" y="1811"/>
                    </a:lnTo>
                    <a:lnTo>
                      <a:pt x="7" y="1779"/>
                    </a:lnTo>
                    <a:lnTo>
                      <a:pt x="3" y="1749"/>
                    </a:lnTo>
                    <a:lnTo>
                      <a:pt x="0" y="687"/>
                    </a:lnTo>
                    <a:lnTo>
                      <a:pt x="3" y="655"/>
                    </a:lnTo>
                    <a:lnTo>
                      <a:pt x="14" y="625"/>
                    </a:lnTo>
                    <a:lnTo>
                      <a:pt x="31" y="597"/>
                    </a:lnTo>
                    <a:lnTo>
                      <a:pt x="53" y="572"/>
                    </a:lnTo>
                    <a:lnTo>
                      <a:pt x="76" y="552"/>
                    </a:lnTo>
                    <a:lnTo>
                      <a:pt x="997" y="18"/>
                    </a:lnTo>
                    <a:lnTo>
                      <a:pt x="1025" y="7"/>
                    </a:lnTo>
                    <a:lnTo>
                      <a:pt x="1057" y="0"/>
                    </a:lnTo>
                    <a:lnTo>
                      <a:pt x="1091"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17" name="Groupe 16">
                <a:extLst>
                  <a:ext uri="{FF2B5EF4-FFF2-40B4-BE49-F238E27FC236}">
                    <a16:creationId xmlns:a16="http://schemas.microsoft.com/office/drawing/2014/main" id="{775E02B4-C62A-8852-C93B-CDA2CBD23BA2}"/>
                  </a:ext>
                </a:extLst>
              </p:cNvPr>
              <p:cNvGrpSpPr/>
              <p:nvPr/>
            </p:nvGrpSpPr>
            <p:grpSpPr>
              <a:xfrm>
                <a:off x="4026459" y="2459938"/>
                <a:ext cx="917945" cy="1035497"/>
                <a:chOff x="4026459" y="2459938"/>
                <a:chExt cx="917945" cy="1035497"/>
              </a:xfrm>
            </p:grpSpPr>
            <p:sp>
              <p:nvSpPr>
                <p:cNvPr id="18" name="Freeform 14">
                  <a:extLst>
                    <a:ext uri="{FF2B5EF4-FFF2-40B4-BE49-F238E27FC236}">
                      <a16:creationId xmlns:a16="http://schemas.microsoft.com/office/drawing/2014/main" id="{67DAF4B6-2FA2-99F9-5DAE-F86BFD7E5942}"/>
                    </a:ext>
                  </a:extLst>
                </p:cNvPr>
                <p:cNvSpPr>
                  <a:spLocks/>
                </p:cNvSpPr>
                <p:nvPr/>
              </p:nvSpPr>
              <p:spPr bwMode="auto">
                <a:xfrm>
                  <a:off x="4026459" y="2459938"/>
                  <a:ext cx="917945" cy="1035497"/>
                </a:xfrm>
                <a:custGeom>
                  <a:avLst/>
                  <a:gdLst>
                    <a:gd name="T0" fmla="*/ 528 w 1061"/>
                    <a:gd name="T1" fmla="*/ 0 h 1198"/>
                    <a:gd name="T2" fmla="*/ 549 w 1061"/>
                    <a:gd name="T3" fmla="*/ 3 h 1198"/>
                    <a:gd name="T4" fmla="*/ 567 w 1061"/>
                    <a:gd name="T5" fmla="*/ 8 h 1198"/>
                    <a:gd name="T6" fmla="*/ 1022 w 1061"/>
                    <a:gd name="T7" fmla="*/ 270 h 1198"/>
                    <a:gd name="T8" fmla="*/ 1036 w 1061"/>
                    <a:gd name="T9" fmla="*/ 281 h 1198"/>
                    <a:gd name="T10" fmla="*/ 1049 w 1061"/>
                    <a:gd name="T11" fmla="*/ 299 h 1198"/>
                    <a:gd name="T12" fmla="*/ 1056 w 1061"/>
                    <a:gd name="T13" fmla="*/ 316 h 1198"/>
                    <a:gd name="T14" fmla="*/ 1059 w 1061"/>
                    <a:gd name="T15" fmla="*/ 336 h 1198"/>
                    <a:gd name="T16" fmla="*/ 1061 w 1061"/>
                    <a:gd name="T17" fmla="*/ 860 h 1198"/>
                    <a:gd name="T18" fmla="*/ 1058 w 1061"/>
                    <a:gd name="T19" fmla="*/ 878 h 1198"/>
                    <a:gd name="T20" fmla="*/ 1051 w 1061"/>
                    <a:gd name="T21" fmla="*/ 897 h 1198"/>
                    <a:gd name="T22" fmla="*/ 1038 w 1061"/>
                    <a:gd name="T23" fmla="*/ 913 h 1198"/>
                    <a:gd name="T24" fmla="*/ 1024 w 1061"/>
                    <a:gd name="T25" fmla="*/ 925 h 1198"/>
                    <a:gd name="T26" fmla="*/ 571 w 1061"/>
                    <a:gd name="T27" fmla="*/ 1189 h 1198"/>
                    <a:gd name="T28" fmla="*/ 553 w 1061"/>
                    <a:gd name="T29" fmla="*/ 1196 h 1198"/>
                    <a:gd name="T30" fmla="*/ 532 w 1061"/>
                    <a:gd name="T31" fmla="*/ 1198 h 1198"/>
                    <a:gd name="T32" fmla="*/ 512 w 1061"/>
                    <a:gd name="T33" fmla="*/ 1196 h 1198"/>
                    <a:gd name="T34" fmla="*/ 494 w 1061"/>
                    <a:gd name="T35" fmla="*/ 1189 h 1198"/>
                    <a:gd name="T36" fmla="*/ 39 w 1061"/>
                    <a:gd name="T37" fmla="*/ 929 h 1198"/>
                    <a:gd name="T38" fmla="*/ 25 w 1061"/>
                    <a:gd name="T39" fmla="*/ 916 h 1198"/>
                    <a:gd name="T40" fmla="*/ 13 w 1061"/>
                    <a:gd name="T41" fmla="*/ 901 h 1198"/>
                    <a:gd name="T42" fmla="*/ 4 w 1061"/>
                    <a:gd name="T43" fmla="*/ 881 h 1198"/>
                    <a:gd name="T44" fmla="*/ 0 w 1061"/>
                    <a:gd name="T45" fmla="*/ 862 h 1198"/>
                    <a:gd name="T46" fmla="*/ 0 w 1061"/>
                    <a:gd name="T47" fmla="*/ 338 h 1198"/>
                    <a:gd name="T48" fmla="*/ 2 w 1061"/>
                    <a:gd name="T49" fmla="*/ 320 h 1198"/>
                    <a:gd name="T50" fmla="*/ 11 w 1061"/>
                    <a:gd name="T51" fmla="*/ 300 h 1198"/>
                    <a:gd name="T52" fmla="*/ 23 w 1061"/>
                    <a:gd name="T53" fmla="*/ 285 h 1198"/>
                    <a:gd name="T54" fmla="*/ 37 w 1061"/>
                    <a:gd name="T55" fmla="*/ 272 h 1198"/>
                    <a:gd name="T56" fmla="*/ 491 w 1061"/>
                    <a:gd name="T57" fmla="*/ 10 h 1198"/>
                    <a:gd name="T58" fmla="*/ 509 w 1061"/>
                    <a:gd name="T59" fmla="*/ 3 h 1198"/>
                    <a:gd name="T60" fmla="*/ 528 w 1061"/>
                    <a:gd name="T61"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1" h="1198">
                      <a:moveTo>
                        <a:pt x="528" y="0"/>
                      </a:moveTo>
                      <a:lnTo>
                        <a:pt x="549" y="3"/>
                      </a:lnTo>
                      <a:lnTo>
                        <a:pt x="567" y="8"/>
                      </a:lnTo>
                      <a:lnTo>
                        <a:pt x="1022" y="270"/>
                      </a:lnTo>
                      <a:lnTo>
                        <a:pt x="1036" y="281"/>
                      </a:lnTo>
                      <a:lnTo>
                        <a:pt x="1049" y="299"/>
                      </a:lnTo>
                      <a:lnTo>
                        <a:pt x="1056" y="316"/>
                      </a:lnTo>
                      <a:lnTo>
                        <a:pt x="1059" y="336"/>
                      </a:lnTo>
                      <a:lnTo>
                        <a:pt x="1061" y="860"/>
                      </a:lnTo>
                      <a:lnTo>
                        <a:pt x="1058" y="878"/>
                      </a:lnTo>
                      <a:lnTo>
                        <a:pt x="1051" y="897"/>
                      </a:lnTo>
                      <a:lnTo>
                        <a:pt x="1038" y="913"/>
                      </a:lnTo>
                      <a:lnTo>
                        <a:pt x="1024" y="925"/>
                      </a:lnTo>
                      <a:lnTo>
                        <a:pt x="571" y="1189"/>
                      </a:lnTo>
                      <a:lnTo>
                        <a:pt x="553" y="1196"/>
                      </a:lnTo>
                      <a:lnTo>
                        <a:pt x="532" y="1198"/>
                      </a:lnTo>
                      <a:lnTo>
                        <a:pt x="512" y="1196"/>
                      </a:lnTo>
                      <a:lnTo>
                        <a:pt x="494" y="1189"/>
                      </a:lnTo>
                      <a:lnTo>
                        <a:pt x="39" y="929"/>
                      </a:lnTo>
                      <a:lnTo>
                        <a:pt x="25" y="916"/>
                      </a:lnTo>
                      <a:lnTo>
                        <a:pt x="13" y="901"/>
                      </a:lnTo>
                      <a:lnTo>
                        <a:pt x="4" y="881"/>
                      </a:lnTo>
                      <a:lnTo>
                        <a:pt x="0" y="862"/>
                      </a:lnTo>
                      <a:lnTo>
                        <a:pt x="0" y="338"/>
                      </a:lnTo>
                      <a:lnTo>
                        <a:pt x="2" y="320"/>
                      </a:lnTo>
                      <a:lnTo>
                        <a:pt x="11" y="300"/>
                      </a:lnTo>
                      <a:lnTo>
                        <a:pt x="23" y="285"/>
                      </a:lnTo>
                      <a:lnTo>
                        <a:pt x="37" y="272"/>
                      </a:lnTo>
                      <a:lnTo>
                        <a:pt x="491" y="10"/>
                      </a:lnTo>
                      <a:lnTo>
                        <a:pt x="509" y="3"/>
                      </a:lnTo>
                      <a:lnTo>
                        <a:pt x="528"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9" name="TextBox 24">
                  <a:extLst>
                    <a:ext uri="{FF2B5EF4-FFF2-40B4-BE49-F238E27FC236}">
                      <a16:creationId xmlns:a16="http://schemas.microsoft.com/office/drawing/2014/main" id="{BEEEC34D-0AF6-CE49-C081-E77DB72F9BA9}"/>
                    </a:ext>
                  </a:extLst>
                </p:cNvPr>
                <p:cNvSpPr txBox="1"/>
                <p:nvPr/>
              </p:nvSpPr>
              <p:spPr>
                <a:xfrm>
                  <a:off x="4100731" y="2654520"/>
                  <a:ext cx="774572"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02</a:t>
                  </a:r>
                </a:p>
              </p:txBody>
            </p:sp>
          </p:grpSp>
        </p:grpSp>
      </p:grpSp>
      <p:grpSp>
        <p:nvGrpSpPr>
          <p:cNvPr id="20" name="Groupe 19">
            <a:extLst>
              <a:ext uri="{FF2B5EF4-FFF2-40B4-BE49-F238E27FC236}">
                <a16:creationId xmlns:a16="http://schemas.microsoft.com/office/drawing/2014/main" id="{602947E7-1A25-82D1-A1F5-0154191B7A74}"/>
              </a:ext>
            </a:extLst>
          </p:cNvPr>
          <p:cNvGrpSpPr/>
          <p:nvPr/>
        </p:nvGrpSpPr>
        <p:grpSpPr>
          <a:xfrm>
            <a:off x="1693149" y="3432678"/>
            <a:ext cx="2063660" cy="2395085"/>
            <a:chOff x="1693149" y="3432678"/>
            <a:chExt cx="2063660" cy="2395085"/>
          </a:xfrm>
        </p:grpSpPr>
        <p:sp>
          <p:nvSpPr>
            <p:cNvPr id="21" name="Freeform 84">
              <a:extLst>
                <a:ext uri="{FF2B5EF4-FFF2-40B4-BE49-F238E27FC236}">
                  <a16:creationId xmlns:a16="http://schemas.microsoft.com/office/drawing/2014/main" id="{9B2A8CF0-5BA5-CAB7-DD3E-9D90BB499F91}"/>
                </a:ext>
              </a:extLst>
            </p:cNvPr>
            <p:cNvSpPr>
              <a:spLocks/>
            </p:cNvSpPr>
            <p:nvPr/>
          </p:nvSpPr>
          <p:spPr bwMode="auto">
            <a:xfrm>
              <a:off x="1693149" y="3872593"/>
              <a:ext cx="1735624" cy="1955170"/>
            </a:xfrm>
            <a:custGeom>
              <a:avLst/>
              <a:gdLst>
                <a:gd name="T0" fmla="*/ 1015 w 2007"/>
                <a:gd name="T1" fmla="*/ 0 h 2262"/>
                <a:gd name="T2" fmla="*/ 1045 w 2007"/>
                <a:gd name="T3" fmla="*/ 5 h 2262"/>
                <a:gd name="T4" fmla="*/ 1071 w 2007"/>
                <a:gd name="T5" fmla="*/ 16 h 2262"/>
                <a:gd name="T6" fmla="*/ 1931 w 2007"/>
                <a:gd name="T7" fmla="*/ 508 h 2262"/>
                <a:gd name="T8" fmla="*/ 1954 w 2007"/>
                <a:gd name="T9" fmla="*/ 526 h 2262"/>
                <a:gd name="T10" fmla="*/ 1973 w 2007"/>
                <a:gd name="T11" fmla="*/ 549 h 2262"/>
                <a:gd name="T12" fmla="*/ 1989 w 2007"/>
                <a:gd name="T13" fmla="*/ 575 h 2262"/>
                <a:gd name="T14" fmla="*/ 2000 w 2007"/>
                <a:gd name="T15" fmla="*/ 605 h 2262"/>
                <a:gd name="T16" fmla="*/ 2003 w 2007"/>
                <a:gd name="T17" fmla="*/ 632 h 2262"/>
                <a:gd name="T18" fmla="*/ 2007 w 2007"/>
                <a:gd name="T19" fmla="*/ 1623 h 2262"/>
                <a:gd name="T20" fmla="*/ 2003 w 2007"/>
                <a:gd name="T21" fmla="*/ 1652 h 2262"/>
                <a:gd name="T22" fmla="*/ 1993 w 2007"/>
                <a:gd name="T23" fmla="*/ 1680 h 2262"/>
                <a:gd name="T24" fmla="*/ 1977 w 2007"/>
                <a:gd name="T25" fmla="*/ 1706 h 2262"/>
                <a:gd name="T26" fmla="*/ 1957 w 2007"/>
                <a:gd name="T27" fmla="*/ 1730 h 2262"/>
                <a:gd name="T28" fmla="*/ 1934 w 2007"/>
                <a:gd name="T29" fmla="*/ 1747 h 2262"/>
                <a:gd name="T30" fmla="*/ 1077 w 2007"/>
                <a:gd name="T31" fmla="*/ 2245 h 2262"/>
                <a:gd name="T32" fmla="*/ 1052 w 2007"/>
                <a:gd name="T33" fmla="*/ 2257 h 2262"/>
                <a:gd name="T34" fmla="*/ 1022 w 2007"/>
                <a:gd name="T35" fmla="*/ 2262 h 2262"/>
                <a:gd name="T36" fmla="*/ 990 w 2007"/>
                <a:gd name="T37" fmla="*/ 2262 h 2262"/>
                <a:gd name="T38" fmla="*/ 960 w 2007"/>
                <a:gd name="T39" fmla="*/ 2257 h 2262"/>
                <a:gd name="T40" fmla="*/ 933 w 2007"/>
                <a:gd name="T41" fmla="*/ 2246 h 2262"/>
                <a:gd name="T42" fmla="*/ 74 w 2007"/>
                <a:gd name="T43" fmla="*/ 1753 h 2262"/>
                <a:gd name="T44" fmla="*/ 51 w 2007"/>
                <a:gd name="T45" fmla="*/ 1735 h 2262"/>
                <a:gd name="T46" fmla="*/ 32 w 2007"/>
                <a:gd name="T47" fmla="*/ 1712 h 2262"/>
                <a:gd name="T48" fmla="*/ 16 w 2007"/>
                <a:gd name="T49" fmla="*/ 1685 h 2262"/>
                <a:gd name="T50" fmla="*/ 7 w 2007"/>
                <a:gd name="T51" fmla="*/ 1657 h 2262"/>
                <a:gd name="T52" fmla="*/ 1 w 2007"/>
                <a:gd name="T53" fmla="*/ 1629 h 2262"/>
                <a:gd name="T54" fmla="*/ 0 w 2007"/>
                <a:gd name="T55" fmla="*/ 637 h 2262"/>
                <a:gd name="T56" fmla="*/ 3 w 2007"/>
                <a:gd name="T57" fmla="*/ 611 h 2262"/>
                <a:gd name="T58" fmla="*/ 14 w 2007"/>
                <a:gd name="T59" fmla="*/ 581 h 2262"/>
                <a:gd name="T60" fmla="*/ 28 w 2007"/>
                <a:gd name="T61" fmla="*/ 554 h 2262"/>
                <a:gd name="T62" fmla="*/ 47 w 2007"/>
                <a:gd name="T63" fmla="*/ 531 h 2262"/>
                <a:gd name="T64" fmla="*/ 70 w 2007"/>
                <a:gd name="T65" fmla="*/ 513 h 2262"/>
                <a:gd name="T66" fmla="*/ 928 w 2007"/>
                <a:gd name="T67" fmla="*/ 16 h 2262"/>
                <a:gd name="T68" fmla="*/ 954 w 2007"/>
                <a:gd name="T69" fmla="*/ 5 h 2262"/>
                <a:gd name="T70" fmla="*/ 985 w 2007"/>
                <a:gd name="T71" fmla="*/ 0 h 2262"/>
                <a:gd name="T72" fmla="*/ 1015 w 2007"/>
                <a:gd name="T73" fmla="*/ 0 h 2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7" h="2262">
                  <a:moveTo>
                    <a:pt x="1015" y="0"/>
                  </a:moveTo>
                  <a:lnTo>
                    <a:pt x="1045" y="5"/>
                  </a:lnTo>
                  <a:lnTo>
                    <a:pt x="1071" y="16"/>
                  </a:lnTo>
                  <a:lnTo>
                    <a:pt x="1931" y="508"/>
                  </a:lnTo>
                  <a:lnTo>
                    <a:pt x="1954" y="526"/>
                  </a:lnTo>
                  <a:lnTo>
                    <a:pt x="1973" y="549"/>
                  </a:lnTo>
                  <a:lnTo>
                    <a:pt x="1989" y="575"/>
                  </a:lnTo>
                  <a:lnTo>
                    <a:pt x="2000" y="605"/>
                  </a:lnTo>
                  <a:lnTo>
                    <a:pt x="2003" y="632"/>
                  </a:lnTo>
                  <a:lnTo>
                    <a:pt x="2007" y="1623"/>
                  </a:lnTo>
                  <a:lnTo>
                    <a:pt x="2003" y="1652"/>
                  </a:lnTo>
                  <a:lnTo>
                    <a:pt x="1993" y="1680"/>
                  </a:lnTo>
                  <a:lnTo>
                    <a:pt x="1977" y="1706"/>
                  </a:lnTo>
                  <a:lnTo>
                    <a:pt x="1957" y="1730"/>
                  </a:lnTo>
                  <a:lnTo>
                    <a:pt x="1934" y="1747"/>
                  </a:lnTo>
                  <a:lnTo>
                    <a:pt x="1077" y="2245"/>
                  </a:lnTo>
                  <a:lnTo>
                    <a:pt x="1052" y="2257"/>
                  </a:lnTo>
                  <a:lnTo>
                    <a:pt x="1022" y="2262"/>
                  </a:lnTo>
                  <a:lnTo>
                    <a:pt x="990" y="2262"/>
                  </a:lnTo>
                  <a:lnTo>
                    <a:pt x="960" y="2257"/>
                  </a:lnTo>
                  <a:lnTo>
                    <a:pt x="933" y="2246"/>
                  </a:lnTo>
                  <a:lnTo>
                    <a:pt x="74" y="1753"/>
                  </a:lnTo>
                  <a:lnTo>
                    <a:pt x="51" y="1735"/>
                  </a:lnTo>
                  <a:lnTo>
                    <a:pt x="32" y="1712"/>
                  </a:lnTo>
                  <a:lnTo>
                    <a:pt x="16" y="1685"/>
                  </a:lnTo>
                  <a:lnTo>
                    <a:pt x="7" y="1657"/>
                  </a:lnTo>
                  <a:lnTo>
                    <a:pt x="1" y="1629"/>
                  </a:lnTo>
                  <a:lnTo>
                    <a:pt x="0" y="637"/>
                  </a:lnTo>
                  <a:lnTo>
                    <a:pt x="3" y="611"/>
                  </a:lnTo>
                  <a:lnTo>
                    <a:pt x="14" y="581"/>
                  </a:lnTo>
                  <a:lnTo>
                    <a:pt x="28" y="554"/>
                  </a:lnTo>
                  <a:lnTo>
                    <a:pt x="47" y="531"/>
                  </a:lnTo>
                  <a:lnTo>
                    <a:pt x="70" y="513"/>
                  </a:lnTo>
                  <a:lnTo>
                    <a:pt x="928" y="16"/>
                  </a:lnTo>
                  <a:lnTo>
                    <a:pt x="954" y="5"/>
                  </a:lnTo>
                  <a:lnTo>
                    <a:pt x="985" y="0"/>
                  </a:lnTo>
                  <a:lnTo>
                    <a:pt x="1015" y="0"/>
                  </a:lnTo>
                  <a:close/>
                </a:path>
              </a:pathLst>
            </a:custGeom>
            <a:solidFill>
              <a:schemeClr val="tx1">
                <a:lumMod val="50000"/>
                <a:lumOff val="50000"/>
              </a:schemeClr>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grpSp>
          <p:nvGrpSpPr>
            <p:cNvPr id="22" name="Groupe 21">
              <a:extLst>
                <a:ext uri="{FF2B5EF4-FFF2-40B4-BE49-F238E27FC236}">
                  <a16:creationId xmlns:a16="http://schemas.microsoft.com/office/drawing/2014/main" id="{93CDB7A7-7072-3360-788D-E17546EC5A86}"/>
                </a:ext>
              </a:extLst>
            </p:cNvPr>
            <p:cNvGrpSpPr/>
            <p:nvPr/>
          </p:nvGrpSpPr>
          <p:grpSpPr>
            <a:xfrm>
              <a:off x="1894989" y="3432678"/>
              <a:ext cx="1861820" cy="2098652"/>
              <a:chOff x="1894989" y="3432678"/>
              <a:chExt cx="1861820" cy="2098652"/>
            </a:xfrm>
          </p:grpSpPr>
          <p:sp>
            <p:nvSpPr>
              <p:cNvPr id="23" name="!!Shape3">
                <a:extLst>
                  <a:ext uri="{FF2B5EF4-FFF2-40B4-BE49-F238E27FC236}">
                    <a16:creationId xmlns:a16="http://schemas.microsoft.com/office/drawing/2014/main" id="{47D1FF73-34ED-2700-21E4-68A178BFE540}"/>
                  </a:ext>
                </a:extLst>
              </p:cNvPr>
              <p:cNvSpPr>
                <a:spLocks/>
              </p:cNvSpPr>
              <p:nvPr/>
            </p:nvSpPr>
            <p:spPr bwMode="auto">
              <a:xfrm>
                <a:off x="1894989" y="3432678"/>
                <a:ext cx="1861820" cy="2098652"/>
              </a:xfrm>
              <a:custGeom>
                <a:avLst/>
                <a:gdLst>
                  <a:gd name="T0" fmla="*/ 1091 w 2154"/>
                  <a:gd name="T1" fmla="*/ 0 h 2429"/>
                  <a:gd name="T2" fmla="*/ 1123 w 2154"/>
                  <a:gd name="T3" fmla="*/ 5 h 2429"/>
                  <a:gd name="T4" fmla="*/ 1151 w 2154"/>
                  <a:gd name="T5" fmla="*/ 18 h 2429"/>
                  <a:gd name="T6" fmla="*/ 2074 w 2154"/>
                  <a:gd name="T7" fmla="*/ 545 h 2429"/>
                  <a:gd name="T8" fmla="*/ 2099 w 2154"/>
                  <a:gd name="T9" fmla="*/ 565 h 2429"/>
                  <a:gd name="T10" fmla="*/ 2118 w 2154"/>
                  <a:gd name="T11" fmla="*/ 589 h 2429"/>
                  <a:gd name="T12" fmla="*/ 2136 w 2154"/>
                  <a:gd name="T13" fmla="*/ 618 h 2429"/>
                  <a:gd name="T14" fmla="*/ 2147 w 2154"/>
                  <a:gd name="T15" fmla="*/ 649 h 2429"/>
                  <a:gd name="T16" fmla="*/ 2150 w 2154"/>
                  <a:gd name="T17" fmla="*/ 680 h 2429"/>
                  <a:gd name="T18" fmla="*/ 2154 w 2154"/>
                  <a:gd name="T19" fmla="*/ 1742 h 2429"/>
                  <a:gd name="T20" fmla="*/ 2150 w 2154"/>
                  <a:gd name="T21" fmla="*/ 1772 h 2429"/>
                  <a:gd name="T22" fmla="*/ 2140 w 2154"/>
                  <a:gd name="T23" fmla="*/ 1804 h 2429"/>
                  <a:gd name="T24" fmla="*/ 2122 w 2154"/>
                  <a:gd name="T25" fmla="*/ 1832 h 2429"/>
                  <a:gd name="T26" fmla="*/ 2101 w 2154"/>
                  <a:gd name="T27" fmla="*/ 1857 h 2429"/>
                  <a:gd name="T28" fmla="*/ 2078 w 2154"/>
                  <a:gd name="T29" fmla="*/ 1876 h 2429"/>
                  <a:gd name="T30" fmla="*/ 1157 w 2154"/>
                  <a:gd name="T31" fmla="*/ 2411 h 2429"/>
                  <a:gd name="T32" fmla="*/ 1130 w 2154"/>
                  <a:gd name="T33" fmla="*/ 2421 h 2429"/>
                  <a:gd name="T34" fmla="*/ 1096 w 2154"/>
                  <a:gd name="T35" fmla="*/ 2429 h 2429"/>
                  <a:gd name="T36" fmla="*/ 1064 w 2154"/>
                  <a:gd name="T37" fmla="*/ 2429 h 2429"/>
                  <a:gd name="T38" fmla="*/ 1031 w 2154"/>
                  <a:gd name="T39" fmla="*/ 2421 h 2429"/>
                  <a:gd name="T40" fmla="*/ 1002 w 2154"/>
                  <a:gd name="T41" fmla="*/ 2411 h 2429"/>
                  <a:gd name="T42" fmla="*/ 79 w 2154"/>
                  <a:gd name="T43" fmla="*/ 1882 h 2429"/>
                  <a:gd name="T44" fmla="*/ 56 w 2154"/>
                  <a:gd name="T45" fmla="*/ 1862 h 2429"/>
                  <a:gd name="T46" fmla="*/ 35 w 2154"/>
                  <a:gd name="T47" fmla="*/ 1837 h 2429"/>
                  <a:gd name="T48" fmla="*/ 17 w 2154"/>
                  <a:gd name="T49" fmla="*/ 1809 h 2429"/>
                  <a:gd name="T50" fmla="*/ 7 w 2154"/>
                  <a:gd name="T51" fmla="*/ 1779 h 2429"/>
                  <a:gd name="T52" fmla="*/ 3 w 2154"/>
                  <a:gd name="T53" fmla="*/ 1749 h 2429"/>
                  <a:gd name="T54" fmla="*/ 0 w 2154"/>
                  <a:gd name="T55" fmla="*/ 685 h 2429"/>
                  <a:gd name="T56" fmla="*/ 3 w 2154"/>
                  <a:gd name="T57" fmla="*/ 655 h 2429"/>
                  <a:gd name="T58" fmla="*/ 14 w 2154"/>
                  <a:gd name="T59" fmla="*/ 625 h 2429"/>
                  <a:gd name="T60" fmla="*/ 32 w 2154"/>
                  <a:gd name="T61" fmla="*/ 595 h 2429"/>
                  <a:gd name="T62" fmla="*/ 53 w 2154"/>
                  <a:gd name="T63" fmla="*/ 570 h 2429"/>
                  <a:gd name="T64" fmla="*/ 76 w 2154"/>
                  <a:gd name="T65" fmla="*/ 552 h 2429"/>
                  <a:gd name="T66" fmla="*/ 997 w 2154"/>
                  <a:gd name="T67" fmla="*/ 18 h 2429"/>
                  <a:gd name="T68" fmla="*/ 1025 w 2154"/>
                  <a:gd name="T69" fmla="*/ 5 h 2429"/>
                  <a:gd name="T70" fmla="*/ 1057 w 2154"/>
                  <a:gd name="T71" fmla="*/ 0 h 2429"/>
                  <a:gd name="T72" fmla="*/ 1091 w 2154"/>
                  <a:gd name="T73" fmla="*/ 0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9">
                    <a:moveTo>
                      <a:pt x="1091" y="0"/>
                    </a:moveTo>
                    <a:lnTo>
                      <a:pt x="1123" y="5"/>
                    </a:lnTo>
                    <a:lnTo>
                      <a:pt x="1151" y="18"/>
                    </a:lnTo>
                    <a:lnTo>
                      <a:pt x="2074" y="545"/>
                    </a:lnTo>
                    <a:lnTo>
                      <a:pt x="2099" y="565"/>
                    </a:lnTo>
                    <a:lnTo>
                      <a:pt x="2118" y="589"/>
                    </a:lnTo>
                    <a:lnTo>
                      <a:pt x="2136" y="618"/>
                    </a:lnTo>
                    <a:lnTo>
                      <a:pt x="2147" y="649"/>
                    </a:lnTo>
                    <a:lnTo>
                      <a:pt x="2150" y="680"/>
                    </a:lnTo>
                    <a:lnTo>
                      <a:pt x="2154" y="1742"/>
                    </a:lnTo>
                    <a:lnTo>
                      <a:pt x="2150" y="1772"/>
                    </a:lnTo>
                    <a:lnTo>
                      <a:pt x="2140" y="1804"/>
                    </a:lnTo>
                    <a:lnTo>
                      <a:pt x="2122" y="1832"/>
                    </a:lnTo>
                    <a:lnTo>
                      <a:pt x="2101" y="1857"/>
                    </a:lnTo>
                    <a:lnTo>
                      <a:pt x="2078" y="1876"/>
                    </a:lnTo>
                    <a:lnTo>
                      <a:pt x="1157" y="2411"/>
                    </a:lnTo>
                    <a:lnTo>
                      <a:pt x="1130" y="2421"/>
                    </a:lnTo>
                    <a:lnTo>
                      <a:pt x="1096" y="2429"/>
                    </a:lnTo>
                    <a:lnTo>
                      <a:pt x="1064" y="2429"/>
                    </a:lnTo>
                    <a:lnTo>
                      <a:pt x="1031" y="2421"/>
                    </a:lnTo>
                    <a:lnTo>
                      <a:pt x="1002" y="2411"/>
                    </a:lnTo>
                    <a:lnTo>
                      <a:pt x="79" y="1882"/>
                    </a:lnTo>
                    <a:lnTo>
                      <a:pt x="56" y="1862"/>
                    </a:lnTo>
                    <a:lnTo>
                      <a:pt x="35" y="1837"/>
                    </a:lnTo>
                    <a:lnTo>
                      <a:pt x="17" y="1809"/>
                    </a:lnTo>
                    <a:lnTo>
                      <a:pt x="7" y="1779"/>
                    </a:lnTo>
                    <a:lnTo>
                      <a:pt x="3" y="1749"/>
                    </a:lnTo>
                    <a:lnTo>
                      <a:pt x="0" y="685"/>
                    </a:lnTo>
                    <a:lnTo>
                      <a:pt x="3" y="655"/>
                    </a:lnTo>
                    <a:lnTo>
                      <a:pt x="14" y="625"/>
                    </a:lnTo>
                    <a:lnTo>
                      <a:pt x="32" y="595"/>
                    </a:lnTo>
                    <a:lnTo>
                      <a:pt x="53" y="570"/>
                    </a:lnTo>
                    <a:lnTo>
                      <a:pt x="76" y="552"/>
                    </a:lnTo>
                    <a:lnTo>
                      <a:pt x="997" y="18"/>
                    </a:lnTo>
                    <a:lnTo>
                      <a:pt x="1025" y="5"/>
                    </a:lnTo>
                    <a:lnTo>
                      <a:pt x="1057" y="0"/>
                    </a:lnTo>
                    <a:lnTo>
                      <a:pt x="1091" y="0"/>
                    </a:lnTo>
                    <a:close/>
                  </a:path>
                </a:pathLst>
              </a:custGeom>
              <a:gradFill flip="none" rotWithShape="1">
                <a:gsLst>
                  <a:gs pos="0">
                    <a:schemeClr val="bg1">
                      <a:lumMod val="50000"/>
                    </a:schemeClr>
                  </a:gs>
                  <a:gs pos="100000">
                    <a:schemeClr val="bg1">
                      <a:lumMod val="65000"/>
                    </a:schemeClr>
                  </a:gs>
                </a:gsLst>
                <a:lin ang="2700000" scaled="1"/>
                <a:tileRect/>
              </a:gradFill>
              <a:ln w="12700">
                <a:gradFill>
                  <a:gsLst>
                    <a:gs pos="0">
                      <a:schemeClr val="bg1">
                        <a:lumMod val="65000"/>
                      </a:schemeClr>
                    </a:gs>
                    <a:gs pos="100000">
                      <a:schemeClr val="bg1">
                        <a:lumMod val="50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24" name="Groupe 23">
                <a:extLst>
                  <a:ext uri="{FF2B5EF4-FFF2-40B4-BE49-F238E27FC236}">
                    <a16:creationId xmlns:a16="http://schemas.microsoft.com/office/drawing/2014/main" id="{B4348E43-6F1B-5F17-CAB9-EB8C421F8CF1}"/>
                  </a:ext>
                </a:extLst>
              </p:cNvPr>
              <p:cNvGrpSpPr/>
              <p:nvPr/>
            </p:nvGrpSpPr>
            <p:grpSpPr>
              <a:xfrm>
                <a:off x="2382306" y="3922346"/>
                <a:ext cx="955254" cy="1106854"/>
                <a:chOff x="2382306" y="3922346"/>
                <a:chExt cx="955254" cy="1106854"/>
              </a:xfrm>
            </p:grpSpPr>
            <p:sp>
              <p:nvSpPr>
                <p:cNvPr id="25" name="Freeform 16">
                  <a:extLst>
                    <a:ext uri="{FF2B5EF4-FFF2-40B4-BE49-F238E27FC236}">
                      <a16:creationId xmlns:a16="http://schemas.microsoft.com/office/drawing/2014/main" id="{31627461-DF9A-6506-24BF-D514EB87EE43}"/>
                    </a:ext>
                  </a:extLst>
                </p:cNvPr>
                <p:cNvSpPr>
                  <a:spLocks/>
                </p:cNvSpPr>
                <p:nvPr/>
              </p:nvSpPr>
              <p:spPr bwMode="auto">
                <a:xfrm>
                  <a:off x="2382306" y="3922346"/>
                  <a:ext cx="955254" cy="1106854"/>
                </a:xfrm>
                <a:custGeom>
                  <a:avLst/>
                  <a:gdLst>
                    <a:gd name="T0" fmla="*/ 530 w 1063"/>
                    <a:gd name="T1" fmla="*/ 0 h 1197"/>
                    <a:gd name="T2" fmla="*/ 551 w 1063"/>
                    <a:gd name="T3" fmla="*/ 2 h 1197"/>
                    <a:gd name="T4" fmla="*/ 569 w 1063"/>
                    <a:gd name="T5" fmla="*/ 9 h 1197"/>
                    <a:gd name="T6" fmla="*/ 1022 w 1063"/>
                    <a:gd name="T7" fmla="*/ 269 h 1197"/>
                    <a:gd name="T8" fmla="*/ 1038 w 1063"/>
                    <a:gd name="T9" fmla="*/ 281 h 1197"/>
                    <a:gd name="T10" fmla="*/ 1051 w 1063"/>
                    <a:gd name="T11" fmla="*/ 297 h 1197"/>
                    <a:gd name="T12" fmla="*/ 1058 w 1063"/>
                    <a:gd name="T13" fmla="*/ 317 h 1197"/>
                    <a:gd name="T14" fmla="*/ 1061 w 1063"/>
                    <a:gd name="T15" fmla="*/ 334 h 1197"/>
                    <a:gd name="T16" fmla="*/ 1063 w 1063"/>
                    <a:gd name="T17" fmla="*/ 858 h 1197"/>
                    <a:gd name="T18" fmla="*/ 1060 w 1063"/>
                    <a:gd name="T19" fmla="*/ 878 h 1197"/>
                    <a:gd name="T20" fmla="*/ 1053 w 1063"/>
                    <a:gd name="T21" fmla="*/ 896 h 1197"/>
                    <a:gd name="T22" fmla="*/ 1040 w 1063"/>
                    <a:gd name="T23" fmla="*/ 913 h 1197"/>
                    <a:gd name="T24" fmla="*/ 1024 w 1063"/>
                    <a:gd name="T25" fmla="*/ 924 h 1197"/>
                    <a:gd name="T26" fmla="*/ 571 w 1063"/>
                    <a:gd name="T27" fmla="*/ 1188 h 1197"/>
                    <a:gd name="T28" fmla="*/ 553 w 1063"/>
                    <a:gd name="T29" fmla="*/ 1195 h 1197"/>
                    <a:gd name="T30" fmla="*/ 534 w 1063"/>
                    <a:gd name="T31" fmla="*/ 1197 h 1197"/>
                    <a:gd name="T32" fmla="*/ 514 w 1063"/>
                    <a:gd name="T33" fmla="*/ 1195 h 1197"/>
                    <a:gd name="T34" fmla="*/ 496 w 1063"/>
                    <a:gd name="T35" fmla="*/ 1188 h 1197"/>
                    <a:gd name="T36" fmla="*/ 41 w 1063"/>
                    <a:gd name="T37" fmla="*/ 927 h 1197"/>
                    <a:gd name="T38" fmla="*/ 25 w 1063"/>
                    <a:gd name="T39" fmla="*/ 915 h 1197"/>
                    <a:gd name="T40" fmla="*/ 15 w 1063"/>
                    <a:gd name="T41" fmla="*/ 899 h 1197"/>
                    <a:gd name="T42" fmla="*/ 6 w 1063"/>
                    <a:gd name="T43" fmla="*/ 880 h 1197"/>
                    <a:gd name="T44" fmla="*/ 2 w 1063"/>
                    <a:gd name="T45" fmla="*/ 862 h 1197"/>
                    <a:gd name="T46" fmla="*/ 0 w 1063"/>
                    <a:gd name="T47" fmla="*/ 338 h 1197"/>
                    <a:gd name="T48" fmla="*/ 4 w 1063"/>
                    <a:gd name="T49" fmla="*/ 319 h 1197"/>
                    <a:gd name="T50" fmla="*/ 13 w 1063"/>
                    <a:gd name="T51" fmla="*/ 301 h 1197"/>
                    <a:gd name="T52" fmla="*/ 23 w 1063"/>
                    <a:gd name="T53" fmla="*/ 283 h 1197"/>
                    <a:gd name="T54" fmla="*/ 39 w 1063"/>
                    <a:gd name="T55" fmla="*/ 273 h 1197"/>
                    <a:gd name="T56" fmla="*/ 493 w 1063"/>
                    <a:gd name="T57" fmla="*/ 9 h 1197"/>
                    <a:gd name="T58" fmla="*/ 511 w 1063"/>
                    <a:gd name="T59" fmla="*/ 2 h 1197"/>
                    <a:gd name="T60" fmla="*/ 530 w 1063"/>
                    <a:gd name="T61" fmla="*/ 0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3" h="1197">
                      <a:moveTo>
                        <a:pt x="530" y="0"/>
                      </a:moveTo>
                      <a:lnTo>
                        <a:pt x="551" y="2"/>
                      </a:lnTo>
                      <a:lnTo>
                        <a:pt x="569" y="9"/>
                      </a:lnTo>
                      <a:lnTo>
                        <a:pt x="1022" y="269"/>
                      </a:lnTo>
                      <a:lnTo>
                        <a:pt x="1038" y="281"/>
                      </a:lnTo>
                      <a:lnTo>
                        <a:pt x="1051" y="297"/>
                      </a:lnTo>
                      <a:lnTo>
                        <a:pt x="1058" y="317"/>
                      </a:lnTo>
                      <a:lnTo>
                        <a:pt x="1061" y="334"/>
                      </a:lnTo>
                      <a:lnTo>
                        <a:pt x="1063" y="858"/>
                      </a:lnTo>
                      <a:lnTo>
                        <a:pt x="1060" y="878"/>
                      </a:lnTo>
                      <a:lnTo>
                        <a:pt x="1053" y="896"/>
                      </a:lnTo>
                      <a:lnTo>
                        <a:pt x="1040" y="913"/>
                      </a:lnTo>
                      <a:lnTo>
                        <a:pt x="1024" y="924"/>
                      </a:lnTo>
                      <a:lnTo>
                        <a:pt x="571" y="1188"/>
                      </a:lnTo>
                      <a:lnTo>
                        <a:pt x="553" y="1195"/>
                      </a:lnTo>
                      <a:lnTo>
                        <a:pt x="534" y="1197"/>
                      </a:lnTo>
                      <a:lnTo>
                        <a:pt x="514" y="1195"/>
                      </a:lnTo>
                      <a:lnTo>
                        <a:pt x="496" y="1188"/>
                      </a:lnTo>
                      <a:lnTo>
                        <a:pt x="41" y="927"/>
                      </a:lnTo>
                      <a:lnTo>
                        <a:pt x="25" y="915"/>
                      </a:lnTo>
                      <a:lnTo>
                        <a:pt x="15" y="899"/>
                      </a:lnTo>
                      <a:lnTo>
                        <a:pt x="6" y="880"/>
                      </a:lnTo>
                      <a:lnTo>
                        <a:pt x="2" y="862"/>
                      </a:lnTo>
                      <a:lnTo>
                        <a:pt x="0" y="338"/>
                      </a:lnTo>
                      <a:lnTo>
                        <a:pt x="4" y="319"/>
                      </a:lnTo>
                      <a:lnTo>
                        <a:pt x="13" y="301"/>
                      </a:lnTo>
                      <a:lnTo>
                        <a:pt x="23" y="283"/>
                      </a:lnTo>
                      <a:lnTo>
                        <a:pt x="39" y="273"/>
                      </a:lnTo>
                      <a:lnTo>
                        <a:pt x="493" y="9"/>
                      </a:lnTo>
                      <a:lnTo>
                        <a:pt x="511" y="2"/>
                      </a:lnTo>
                      <a:lnTo>
                        <a:pt x="530" y="0"/>
                      </a:lnTo>
                      <a:close/>
                    </a:path>
                  </a:pathLst>
                </a:custGeom>
                <a:gradFill flip="none" rotWithShape="1">
                  <a:gsLst>
                    <a:gs pos="0">
                      <a:schemeClr val="bg1"/>
                    </a:gs>
                    <a:gs pos="100000">
                      <a:schemeClr val="bg1">
                        <a:lumMod val="91000"/>
                      </a:schemeClr>
                    </a:gs>
                  </a:gsLst>
                  <a:lin ang="13500000" scaled="1"/>
                  <a:tileRect/>
                </a:gradFill>
                <a:ln w="12700">
                  <a:gradFill>
                    <a:gsLst>
                      <a:gs pos="0">
                        <a:schemeClr val="bg1"/>
                      </a:gs>
                      <a:gs pos="100000">
                        <a:schemeClr val="bg1">
                          <a:lumMod val="85000"/>
                        </a:schemeClr>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26" name="TextBox 30">
                  <a:extLst>
                    <a:ext uri="{FF2B5EF4-FFF2-40B4-BE49-F238E27FC236}">
                      <a16:creationId xmlns:a16="http://schemas.microsoft.com/office/drawing/2014/main" id="{2EFD17CA-2E26-E50D-DAEC-390AA44D4D23}"/>
                    </a:ext>
                  </a:extLst>
                </p:cNvPr>
                <p:cNvSpPr txBox="1"/>
                <p:nvPr/>
              </p:nvSpPr>
              <p:spPr>
                <a:xfrm>
                  <a:off x="2464643" y="4152607"/>
                  <a:ext cx="774572" cy="646331"/>
                </a:xfrm>
                <a:prstGeom prst="rect">
                  <a:avLst/>
                </a:prstGeom>
                <a:noFill/>
                <a:effectLst/>
              </p:spPr>
              <p:txBody>
                <a:bodyPr wrap="none" rtlCol="0">
                  <a:spAutoFit/>
                </a:bodyPr>
                <a:lstStyle/>
                <a:p>
                  <a:pPr algn="ctr"/>
                  <a:r>
                    <a:rPr lang="en-IN" sz="3600" b="1" spc="300" dirty="0">
                      <a:solidFill>
                        <a:schemeClr val="tx1">
                          <a:lumMod val="75000"/>
                          <a:lumOff val="25000"/>
                        </a:schemeClr>
                      </a:solidFill>
                      <a:latin typeface="Arial" panose="020B0604020202020204" pitchFamily="34" charset="0"/>
                      <a:cs typeface="Arial" panose="020B0604020202020204" pitchFamily="34" charset="0"/>
                    </a:rPr>
                    <a:t>03</a:t>
                  </a:r>
                </a:p>
              </p:txBody>
            </p:sp>
          </p:grpSp>
        </p:grpSp>
      </p:grpSp>
      <p:grpSp>
        <p:nvGrpSpPr>
          <p:cNvPr id="42" name="Groupe 41">
            <a:extLst>
              <a:ext uri="{FF2B5EF4-FFF2-40B4-BE49-F238E27FC236}">
                <a16:creationId xmlns:a16="http://schemas.microsoft.com/office/drawing/2014/main" id="{524343EF-F9FD-EEBA-A1B5-9511CFC7A2A9}"/>
              </a:ext>
            </a:extLst>
          </p:cNvPr>
          <p:cNvGrpSpPr/>
          <p:nvPr/>
        </p:nvGrpSpPr>
        <p:grpSpPr>
          <a:xfrm>
            <a:off x="3824228" y="3932276"/>
            <a:ext cx="2364874" cy="2335486"/>
            <a:chOff x="3824228" y="3932276"/>
            <a:chExt cx="2364874" cy="2335486"/>
          </a:xfrm>
        </p:grpSpPr>
        <p:sp>
          <p:nvSpPr>
            <p:cNvPr id="43" name="Freeform 62">
              <a:extLst>
                <a:ext uri="{FF2B5EF4-FFF2-40B4-BE49-F238E27FC236}">
                  <a16:creationId xmlns:a16="http://schemas.microsoft.com/office/drawing/2014/main" id="{A7C23F81-0833-CE9D-925D-12EF3B75AAFF}"/>
                </a:ext>
              </a:extLst>
            </p:cNvPr>
            <p:cNvSpPr>
              <a:spLocks/>
            </p:cNvSpPr>
            <p:nvPr/>
          </p:nvSpPr>
          <p:spPr bwMode="auto">
            <a:xfrm>
              <a:off x="4195901" y="3932276"/>
              <a:ext cx="1752911" cy="1975914"/>
            </a:xfrm>
            <a:custGeom>
              <a:avLst/>
              <a:gdLst>
                <a:gd name="T0" fmla="*/ 1026 w 2029"/>
                <a:gd name="T1" fmla="*/ 0 h 2285"/>
                <a:gd name="T2" fmla="*/ 1056 w 2029"/>
                <a:gd name="T3" fmla="*/ 5 h 2285"/>
                <a:gd name="T4" fmla="*/ 1083 w 2029"/>
                <a:gd name="T5" fmla="*/ 16 h 2285"/>
                <a:gd name="T6" fmla="*/ 1952 w 2029"/>
                <a:gd name="T7" fmla="*/ 513 h 2285"/>
                <a:gd name="T8" fmla="*/ 1975 w 2029"/>
                <a:gd name="T9" fmla="*/ 531 h 2285"/>
                <a:gd name="T10" fmla="*/ 1995 w 2029"/>
                <a:gd name="T11" fmla="*/ 554 h 2285"/>
                <a:gd name="T12" fmla="*/ 2011 w 2029"/>
                <a:gd name="T13" fmla="*/ 582 h 2285"/>
                <a:gd name="T14" fmla="*/ 2021 w 2029"/>
                <a:gd name="T15" fmla="*/ 610 h 2285"/>
                <a:gd name="T16" fmla="*/ 2025 w 2029"/>
                <a:gd name="T17" fmla="*/ 639 h 2285"/>
                <a:gd name="T18" fmla="*/ 2029 w 2029"/>
                <a:gd name="T19" fmla="*/ 1641 h 2285"/>
                <a:gd name="T20" fmla="*/ 2025 w 2029"/>
                <a:gd name="T21" fmla="*/ 1669 h 2285"/>
                <a:gd name="T22" fmla="*/ 2014 w 2029"/>
                <a:gd name="T23" fmla="*/ 1697 h 2285"/>
                <a:gd name="T24" fmla="*/ 1998 w 2029"/>
                <a:gd name="T25" fmla="*/ 1726 h 2285"/>
                <a:gd name="T26" fmla="*/ 1979 w 2029"/>
                <a:gd name="T27" fmla="*/ 1749 h 2285"/>
                <a:gd name="T28" fmla="*/ 1956 w 2029"/>
                <a:gd name="T29" fmla="*/ 1766 h 2285"/>
                <a:gd name="T30" fmla="*/ 1090 w 2029"/>
                <a:gd name="T31" fmla="*/ 2269 h 2285"/>
                <a:gd name="T32" fmla="*/ 1063 w 2029"/>
                <a:gd name="T33" fmla="*/ 2280 h 2285"/>
                <a:gd name="T34" fmla="*/ 1033 w 2029"/>
                <a:gd name="T35" fmla="*/ 2285 h 2285"/>
                <a:gd name="T36" fmla="*/ 1001 w 2029"/>
                <a:gd name="T37" fmla="*/ 2285 h 2285"/>
                <a:gd name="T38" fmla="*/ 971 w 2029"/>
                <a:gd name="T39" fmla="*/ 2280 h 2285"/>
                <a:gd name="T40" fmla="*/ 944 w 2029"/>
                <a:gd name="T41" fmla="*/ 2269 h 2285"/>
                <a:gd name="T42" fmla="*/ 75 w 2029"/>
                <a:gd name="T43" fmla="*/ 1772 h 2285"/>
                <a:gd name="T44" fmla="*/ 52 w 2029"/>
                <a:gd name="T45" fmla="*/ 1754 h 2285"/>
                <a:gd name="T46" fmla="*/ 32 w 2029"/>
                <a:gd name="T47" fmla="*/ 1731 h 2285"/>
                <a:gd name="T48" fmla="*/ 16 w 2029"/>
                <a:gd name="T49" fmla="*/ 1703 h 2285"/>
                <a:gd name="T50" fmla="*/ 6 w 2029"/>
                <a:gd name="T51" fmla="*/ 1674 h 2285"/>
                <a:gd name="T52" fmla="*/ 2 w 2029"/>
                <a:gd name="T53" fmla="*/ 1646 h 2285"/>
                <a:gd name="T54" fmla="*/ 0 w 2029"/>
                <a:gd name="T55" fmla="*/ 644 h 2285"/>
                <a:gd name="T56" fmla="*/ 4 w 2029"/>
                <a:gd name="T57" fmla="*/ 616 h 2285"/>
                <a:gd name="T58" fmla="*/ 13 w 2029"/>
                <a:gd name="T59" fmla="*/ 587 h 2285"/>
                <a:gd name="T60" fmla="*/ 29 w 2029"/>
                <a:gd name="T61" fmla="*/ 559 h 2285"/>
                <a:gd name="T62" fmla="*/ 48 w 2029"/>
                <a:gd name="T63" fmla="*/ 536 h 2285"/>
                <a:gd name="T64" fmla="*/ 71 w 2029"/>
                <a:gd name="T65" fmla="*/ 518 h 2285"/>
                <a:gd name="T66" fmla="*/ 937 w 2029"/>
                <a:gd name="T67" fmla="*/ 16 h 2285"/>
                <a:gd name="T68" fmla="*/ 964 w 2029"/>
                <a:gd name="T69" fmla="*/ 5 h 2285"/>
                <a:gd name="T70" fmla="*/ 994 w 2029"/>
                <a:gd name="T71" fmla="*/ 0 h 2285"/>
                <a:gd name="T72" fmla="*/ 1026 w 2029"/>
                <a:gd name="T73"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29" h="2285">
                  <a:moveTo>
                    <a:pt x="1026" y="0"/>
                  </a:moveTo>
                  <a:lnTo>
                    <a:pt x="1056" y="5"/>
                  </a:lnTo>
                  <a:lnTo>
                    <a:pt x="1083" y="16"/>
                  </a:lnTo>
                  <a:lnTo>
                    <a:pt x="1952" y="513"/>
                  </a:lnTo>
                  <a:lnTo>
                    <a:pt x="1975" y="531"/>
                  </a:lnTo>
                  <a:lnTo>
                    <a:pt x="1995" y="554"/>
                  </a:lnTo>
                  <a:lnTo>
                    <a:pt x="2011" y="582"/>
                  </a:lnTo>
                  <a:lnTo>
                    <a:pt x="2021" y="610"/>
                  </a:lnTo>
                  <a:lnTo>
                    <a:pt x="2025" y="639"/>
                  </a:lnTo>
                  <a:lnTo>
                    <a:pt x="2029" y="1641"/>
                  </a:lnTo>
                  <a:lnTo>
                    <a:pt x="2025" y="1669"/>
                  </a:lnTo>
                  <a:lnTo>
                    <a:pt x="2014" y="1697"/>
                  </a:lnTo>
                  <a:lnTo>
                    <a:pt x="1998" y="1726"/>
                  </a:lnTo>
                  <a:lnTo>
                    <a:pt x="1979" y="1749"/>
                  </a:lnTo>
                  <a:lnTo>
                    <a:pt x="1956" y="1766"/>
                  </a:lnTo>
                  <a:lnTo>
                    <a:pt x="1090" y="2269"/>
                  </a:lnTo>
                  <a:lnTo>
                    <a:pt x="1063" y="2280"/>
                  </a:lnTo>
                  <a:lnTo>
                    <a:pt x="1033" y="2285"/>
                  </a:lnTo>
                  <a:lnTo>
                    <a:pt x="1001" y="2285"/>
                  </a:lnTo>
                  <a:lnTo>
                    <a:pt x="971" y="2280"/>
                  </a:lnTo>
                  <a:lnTo>
                    <a:pt x="944" y="2269"/>
                  </a:lnTo>
                  <a:lnTo>
                    <a:pt x="75" y="1772"/>
                  </a:lnTo>
                  <a:lnTo>
                    <a:pt x="52" y="1754"/>
                  </a:lnTo>
                  <a:lnTo>
                    <a:pt x="32" y="1731"/>
                  </a:lnTo>
                  <a:lnTo>
                    <a:pt x="16" y="1703"/>
                  </a:lnTo>
                  <a:lnTo>
                    <a:pt x="6" y="1674"/>
                  </a:lnTo>
                  <a:lnTo>
                    <a:pt x="2" y="1646"/>
                  </a:lnTo>
                  <a:lnTo>
                    <a:pt x="0" y="644"/>
                  </a:lnTo>
                  <a:lnTo>
                    <a:pt x="4" y="616"/>
                  </a:lnTo>
                  <a:lnTo>
                    <a:pt x="13" y="587"/>
                  </a:lnTo>
                  <a:lnTo>
                    <a:pt x="29" y="559"/>
                  </a:lnTo>
                  <a:lnTo>
                    <a:pt x="48" y="536"/>
                  </a:lnTo>
                  <a:lnTo>
                    <a:pt x="71" y="518"/>
                  </a:lnTo>
                  <a:lnTo>
                    <a:pt x="937" y="16"/>
                  </a:lnTo>
                  <a:lnTo>
                    <a:pt x="964" y="5"/>
                  </a:lnTo>
                  <a:lnTo>
                    <a:pt x="994" y="0"/>
                  </a:lnTo>
                  <a:lnTo>
                    <a:pt x="1026" y="0"/>
                  </a:lnTo>
                  <a:close/>
                </a:path>
              </a:pathLst>
            </a:custGeom>
            <a:solidFill>
              <a:srgbClr val="8C9099"/>
            </a:solidFill>
            <a:ln w="0">
              <a:noFill/>
              <a:prstDash val="solid"/>
              <a:round/>
              <a:headEnd/>
              <a:tailEnd/>
            </a:ln>
            <a:effectLst>
              <a:innerShdw blurRad="152400" dist="50800" dir="16200000">
                <a:prstClr val="black">
                  <a:alpha val="31000"/>
                </a:prstClr>
              </a:innerShdw>
            </a:effectLst>
          </p:spPr>
          <p:txBody>
            <a:bodyPr vert="horz" wrap="square" lIns="91440" tIns="45720" rIns="91440" bIns="45720" numCol="1" anchor="t" anchorCtr="0" compatLnSpc="1">
              <a:prstTxWarp prst="textNoShape">
                <a:avLst/>
              </a:prstTxWarp>
            </a:bodyPr>
            <a:lstStyle/>
            <a:p>
              <a:endParaRPr lang="en-IN"/>
            </a:p>
          </p:txBody>
        </p:sp>
        <p:sp>
          <p:nvSpPr>
            <p:cNvPr id="44" name="!!Shape4">
              <a:extLst>
                <a:ext uri="{FF2B5EF4-FFF2-40B4-BE49-F238E27FC236}">
                  <a16:creationId xmlns:a16="http://schemas.microsoft.com/office/drawing/2014/main" id="{41E2CBD1-3AA0-DE1B-96D2-991C39DB82F8}"/>
                </a:ext>
              </a:extLst>
            </p:cNvPr>
            <p:cNvSpPr>
              <a:spLocks/>
            </p:cNvSpPr>
            <p:nvPr/>
          </p:nvSpPr>
          <p:spPr bwMode="auto">
            <a:xfrm>
              <a:off x="3824228" y="4032541"/>
              <a:ext cx="1861820" cy="2096924"/>
            </a:xfrm>
            <a:custGeom>
              <a:avLst/>
              <a:gdLst>
                <a:gd name="T0" fmla="*/ 1089 w 2154"/>
                <a:gd name="T1" fmla="*/ 0 h 2427"/>
                <a:gd name="T2" fmla="*/ 1123 w 2154"/>
                <a:gd name="T3" fmla="*/ 5 h 2427"/>
                <a:gd name="T4" fmla="*/ 1151 w 2154"/>
                <a:gd name="T5" fmla="*/ 16 h 2427"/>
                <a:gd name="T6" fmla="*/ 2072 w 2154"/>
                <a:gd name="T7" fmla="*/ 545 h 2427"/>
                <a:gd name="T8" fmla="*/ 2097 w 2154"/>
                <a:gd name="T9" fmla="*/ 564 h 2427"/>
                <a:gd name="T10" fmla="*/ 2118 w 2154"/>
                <a:gd name="T11" fmla="*/ 589 h 2427"/>
                <a:gd name="T12" fmla="*/ 2136 w 2154"/>
                <a:gd name="T13" fmla="*/ 618 h 2427"/>
                <a:gd name="T14" fmla="*/ 2147 w 2154"/>
                <a:gd name="T15" fmla="*/ 648 h 2427"/>
                <a:gd name="T16" fmla="*/ 2150 w 2154"/>
                <a:gd name="T17" fmla="*/ 680 h 2427"/>
                <a:gd name="T18" fmla="*/ 2154 w 2154"/>
                <a:gd name="T19" fmla="*/ 1742 h 2427"/>
                <a:gd name="T20" fmla="*/ 2150 w 2154"/>
                <a:gd name="T21" fmla="*/ 1772 h 2427"/>
                <a:gd name="T22" fmla="*/ 2138 w 2154"/>
                <a:gd name="T23" fmla="*/ 1804 h 2427"/>
                <a:gd name="T24" fmla="*/ 2122 w 2154"/>
                <a:gd name="T25" fmla="*/ 1832 h 2427"/>
                <a:gd name="T26" fmla="*/ 2101 w 2154"/>
                <a:gd name="T27" fmla="*/ 1857 h 2427"/>
                <a:gd name="T28" fmla="*/ 2078 w 2154"/>
                <a:gd name="T29" fmla="*/ 1876 h 2427"/>
                <a:gd name="T30" fmla="*/ 1157 w 2154"/>
                <a:gd name="T31" fmla="*/ 2409 h 2427"/>
                <a:gd name="T32" fmla="*/ 1128 w 2154"/>
                <a:gd name="T33" fmla="*/ 2421 h 2427"/>
                <a:gd name="T34" fmla="*/ 1096 w 2154"/>
                <a:gd name="T35" fmla="*/ 2427 h 2427"/>
                <a:gd name="T36" fmla="*/ 1063 w 2154"/>
                <a:gd name="T37" fmla="*/ 2427 h 2427"/>
                <a:gd name="T38" fmla="*/ 1031 w 2154"/>
                <a:gd name="T39" fmla="*/ 2421 h 2427"/>
                <a:gd name="T40" fmla="*/ 1002 w 2154"/>
                <a:gd name="T41" fmla="*/ 2411 h 2427"/>
                <a:gd name="T42" fmla="*/ 80 w 2154"/>
                <a:gd name="T43" fmla="*/ 1881 h 2427"/>
                <a:gd name="T44" fmla="*/ 55 w 2154"/>
                <a:gd name="T45" fmla="*/ 1862 h 2427"/>
                <a:gd name="T46" fmla="*/ 33 w 2154"/>
                <a:gd name="T47" fmla="*/ 1837 h 2427"/>
                <a:gd name="T48" fmla="*/ 18 w 2154"/>
                <a:gd name="T49" fmla="*/ 1809 h 2427"/>
                <a:gd name="T50" fmla="*/ 7 w 2154"/>
                <a:gd name="T51" fmla="*/ 1779 h 2427"/>
                <a:gd name="T52" fmla="*/ 2 w 2154"/>
                <a:gd name="T53" fmla="*/ 1747 h 2427"/>
                <a:gd name="T54" fmla="*/ 0 w 2154"/>
                <a:gd name="T55" fmla="*/ 685 h 2427"/>
                <a:gd name="T56" fmla="*/ 3 w 2154"/>
                <a:gd name="T57" fmla="*/ 655 h 2427"/>
                <a:gd name="T58" fmla="*/ 14 w 2154"/>
                <a:gd name="T59" fmla="*/ 623 h 2427"/>
                <a:gd name="T60" fmla="*/ 32 w 2154"/>
                <a:gd name="T61" fmla="*/ 595 h 2427"/>
                <a:gd name="T62" fmla="*/ 51 w 2154"/>
                <a:gd name="T63" fmla="*/ 570 h 2427"/>
                <a:gd name="T64" fmla="*/ 76 w 2154"/>
                <a:gd name="T65" fmla="*/ 550 h 2427"/>
                <a:gd name="T66" fmla="*/ 995 w 2154"/>
                <a:gd name="T67" fmla="*/ 17 h 2427"/>
                <a:gd name="T68" fmla="*/ 1024 w 2154"/>
                <a:gd name="T69" fmla="*/ 5 h 2427"/>
                <a:gd name="T70" fmla="*/ 1057 w 2154"/>
                <a:gd name="T71" fmla="*/ 0 h 2427"/>
                <a:gd name="T72" fmla="*/ 1089 w 2154"/>
                <a:gd name="T73" fmla="*/ 0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54" h="2427">
                  <a:moveTo>
                    <a:pt x="1089" y="0"/>
                  </a:moveTo>
                  <a:lnTo>
                    <a:pt x="1123" y="5"/>
                  </a:lnTo>
                  <a:lnTo>
                    <a:pt x="1151" y="16"/>
                  </a:lnTo>
                  <a:lnTo>
                    <a:pt x="2072" y="545"/>
                  </a:lnTo>
                  <a:lnTo>
                    <a:pt x="2097" y="564"/>
                  </a:lnTo>
                  <a:lnTo>
                    <a:pt x="2118" y="589"/>
                  </a:lnTo>
                  <a:lnTo>
                    <a:pt x="2136" y="618"/>
                  </a:lnTo>
                  <a:lnTo>
                    <a:pt x="2147" y="648"/>
                  </a:lnTo>
                  <a:lnTo>
                    <a:pt x="2150" y="680"/>
                  </a:lnTo>
                  <a:lnTo>
                    <a:pt x="2154" y="1742"/>
                  </a:lnTo>
                  <a:lnTo>
                    <a:pt x="2150" y="1772"/>
                  </a:lnTo>
                  <a:lnTo>
                    <a:pt x="2138" y="1804"/>
                  </a:lnTo>
                  <a:lnTo>
                    <a:pt x="2122" y="1832"/>
                  </a:lnTo>
                  <a:lnTo>
                    <a:pt x="2101" y="1857"/>
                  </a:lnTo>
                  <a:lnTo>
                    <a:pt x="2078" y="1876"/>
                  </a:lnTo>
                  <a:lnTo>
                    <a:pt x="1157" y="2409"/>
                  </a:lnTo>
                  <a:lnTo>
                    <a:pt x="1128" y="2421"/>
                  </a:lnTo>
                  <a:lnTo>
                    <a:pt x="1096" y="2427"/>
                  </a:lnTo>
                  <a:lnTo>
                    <a:pt x="1063" y="2427"/>
                  </a:lnTo>
                  <a:lnTo>
                    <a:pt x="1031" y="2421"/>
                  </a:lnTo>
                  <a:lnTo>
                    <a:pt x="1002" y="2411"/>
                  </a:lnTo>
                  <a:lnTo>
                    <a:pt x="80" y="1881"/>
                  </a:lnTo>
                  <a:lnTo>
                    <a:pt x="55" y="1862"/>
                  </a:lnTo>
                  <a:lnTo>
                    <a:pt x="33" y="1837"/>
                  </a:lnTo>
                  <a:lnTo>
                    <a:pt x="18" y="1809"/>
                  </a:lnTo>
                  <a:lnTo>
                    <a:pt x="7" y="1779"/>
                  </a:lnTo>
                  <a:lnTo>
                    <a:pt x="2" y="1747"/>
                  </a:lnTo>
                  <a:lnTo>
                    <a:pt x="0" y="685"/>
                  </a:lnTo>
                  <a:lnTo>
                    <a:pt x="3" y="655"/>
                  </a:lnTo>
                  <a:lnTo>
                    <a:pt x="14" y="623"/>
                  </a:lnTo>
                  <a:lnTo>
                    <a:pt x="32" y="595"/>
                  </a:lnTo>
                  <a:lnTo>
                    <a:pt x="51" y="570"/>
                  </a:lnTo>
                  <a:lnTo>
                    <a:pt x="76" y="550"/>
                  </a:lnTo>
                  <a:lnTo>
                    <a:pt x="995" y="17"/>
                  </a:lnTo>
                  <a:lnTo>
                    <a:pt x="1024" y="5"/>
                  </a:lnTo>
                  <a:lnTo>
                    <a:pt x="1057" y="0"/>
                  </a:lnTo>
                  <a:lnTo>
                    <a:pt x="1089" y="0"/>
                  </a:lnTo>
                  <a:close/>
                </a:path>
              </a:pathLst>
            </a:custGeom>
            <a:gradFill flip="none" rotWithShape="1">
              <a:gsLst>
                <a:gs pos="0">
                  <a:srgbClr val="E0E1E5"/>
                </a:gs>
                <a:gs pos="100000">
                  <a:srgbClr val="FFFDFE"/>
                </a:gs>
              </a:gsLst>
              <a:lin ang="2700000" scaled="1"/>
              <a:tileRect/>
            </a:gradFill>
            <a:ln w="12700">
              <a:gradFill>
                <a:gsLst>
                  <a:gs pos="0">
                    <a:schemeClr val="bg1"/>
                  </a:gs>
                  <a:gs pos="100000">
                    <a:schemeClr val="bg1">
                      <a:lumMod val="75000"/>
                    </a:schemeClr>
                  </a:gs>
                </a:gsLst>
                <a:lin ang="5400000" scaled="0"/>
              </a:gradFill>
              <a:prstDash val="solid"/>
              <a:round/>
              <a:headEnd/>
              <a:tailEnd/>
            </a:ln>
            <a:effectLst>
              <a:outerShdw blurRad="241300" dist="533400" dir="2400000" sx="82000" sy="82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a:p>
          </p:txBody>
        </p:sp>
        <p:grpSp>
          <p:nvGrpSpPr>
            <p:cNvPr id="45" name="Groupe 44">
              <a:extLst>
                <a:ext uri="{FF2B5EF4-FFF2-40B4-BE49-F238E27FC236}">
                  <a16:creationId xmlns:a16="http://schemas.microsoft.com/office/drawing/2014/main" id="{A682B3F7-2770-E3D8-D953-894CB180B12D}"/>
                </a:ext>
              </a:extLst>
            </p:cNvPr>
            <p:cNvGrpSpPr/>
            <p:nvPr/>
          </p:nvGrpSpPr>
          <p:grpSpPr>
            <a:xfrm>
              <a:off x="5272886" y="5232265"/>
              <a:ext cx="916216" cy="1035497"/>
              <a:chOff x="5272886" y="5232265"/>
              <a:chExt cx="916216" cy="1035497"/>
            </a:xfrm>
          </p:grpSpPr>
          <p:sp>
            <p:nvSpPr>
              <p:cNvPr id="50" name="Freeform 66">
                <a:extLst>
                  <a:ext uri="{FF2B5EF4-FFF2-40B4-BE49-F238E27FC236}">
                    <a16:creationId xmlns:a16="http://schemas.microsoft.com/office/drawing/2014/main" id="{697D8AE8-D60E-CC7E-E0F5-B9903A90F3F0}"/>
                  </a:ext>
                </a:extLst>
              </p:cNvPr>
              <p:cNvSpPr>
                <a:spLocks/>
              </p:cNvSpPr>
              <p:nvPr/>
            </p:nvSpPr>
            <p:spPr bwMode="auto">
              <a:xfrm>
                <a:off x="5272886" y="5232265"/>
                <a:ext cx="916216" cy="1035497"/>
              </a:xfrm>
              <a:custGeom>
                <a:avLst/>
                <a:gdLst>
                  <a:gd name="T0" fmla="*/ 527 w 1061"/>
                  <a:gd name="T1" fmla="*/ 0 h 1198"/>
                  <a:gd name="T2" fmla="*/ 549 w 1061"/>
                  <a:gd name="T3" fmla="*/ 3 h 1198"/>
                  <a:gd name="T4" fmla="*/ 566 w 1061"/>
                  <a:gd name="T5" fmla="*/ 8 h 1198"/>
                  <a:gd name="T6" fmla="*/ 1020 w 1061"/>
                  <a:gd name="T7" fmla="*/ 270 h 1198"/>
                  <a:gd name="T8" fmla="*/ 1036 w 1061"/>
                  <a:gd name="T9" fmla="*/ 283 h 1198"/>
                  <a:gd name="T10" fmla="*/ 1048 w 1061"/>
                  <a:gd name="T11" fmla="*/ 299 h 1198"/>
                  <a:gd name="T12" fmla="*/ 1055 w 1061"/>
                  <a:gd name="T13" fmla="*/ 316 h 1198"/>
                  <a:gd name="T14" fmla="*/ 1059 w 1061"/>
                  <a:gd name="T15" fmla="*/ 336 h 1198"/>
                  <a:gd name="T16" fmla="*/ 1061 w 1061"/>
                  <a:gd name="T17" fmla="*/ 860 h 1198"/>
                  <a:gd name="T18" fmla="*/ 1057 w 1061"/>
                  <a:gd name="T19" fmla="*/ 878 h 1198"/>
                  <a:gd name="T20" fmla="*/ 1050 w 1061"/>
                  <a:gd name="T21" fmla="*/ 897 h 1198"/>
                  <a:gd name="T22" fmla="*/ 1038 w 1061"/>
                  <a:gd name="T23" fmla="*/ 913 h 1198"/>
                  <a:gd name="T24" fmla="*/ 1022 w 1061"/>
                  <a:gd name="T25" fmla="*/ 925 h 1198"/>
                  <a:gd name="T26" fmla="*/ 570 w 1061"/>
                  <a:gd name="T27" fmla="*/ 1189 h 1198"/>
                  <a:gd name="T28" fmla="*/ 551 w 1061"/>
                  <a:gd name="T29" fmla="*/ 1196 h 1198"/>
                  <a:gd name="T30" fmla="*/ 531 w 1061"/>
                  <a:gd name="T31" fmla="*/ 1198 h 1198"/>
                  <a:gd name="T32" fmla="*/ 531 w 1061"/>
                  <a:gd name="T33" fmla="*/ 1198 h 1198"/>
                  <a:gd name="T34" fmla="*/ 512 w 1061"/>
                  <a:gd name="T35" fmla="*/ 1196 h 1198"/>
                  <a:gd name="T36" fmla="*/ 494 w 1061"/>
                  <a:gd name="T37" fmla="*/ 1189 h 1198"/>
                  <a:gd name="T38" fmla="*/ 39 w 1061"/>
                  <a:gd name="T39" fmla="*/ 929 h 1198"/>
                  <a:gd name="T40" fmla="*/ 24 w 1061"/>
                  <a:gd name="T41" fmla="*/ 917 h 1198"/>
                  <a:gd name="T42" fmla="*/ 12 w 1061"/>
                  <a:gd name="T43" fmla="*/ 901 h 1198"/>
                  <a:gd name="T44" fmla="*/ 3 w 1061"/>
                  <a:gd name="T45" fmla="*/ 881 h 1198"/>
                  <a:gd name="T46" fmla="*/ 0 w 1061"/>
                  <a:gd name="T47" fmla="*/ 863 h 1198"/>
                  <a:gd name="T48" fmla="*/ 0 w 1061"/>
                  <a:gd name="T49" fmla="*/ 338 h 1198"/>
                  <a:gd name="T50" fmla="*/ 1 w 1061"/>
                  <a:gd name="T51" fmla="*/ 320 h 1198"/>
                  <a:gd name="T52" fmla="*/ 10 w 1061"/>
                  <a:gd name="T53" fmla="*/ 301 h 1198"/>
                  <a:gd name="T54" fmla="*/ 23 w 1061"/>
                  <a:gd name="T55" fmla="*/ 285 h 1198"/>
                  <a:gd name="T56" fmla="*/ 37 w 1061"/>
                  <a:gd name="T57" fmla="*/ 272 h 1198"/>
                  <a:gd name="T58" fmla="*/ 490 w 1061"/>
                  <a:gd name="T59" fmla="*/ 10 h 1198"/>
                  <a:gd name="T60" fmla="*/ 508 w 1061"/>
                  <a:gd name="T61" fmla="*/ 3 h 1198"/>
                  <a:gd name="T62" fmla="*/ 527 w 1061"/>
                  <a:gd name="T63" fmla="*/ 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1" h="1198">
                    <a:moveTo>
                      <a:pt x="527" y="0"/>
                    </a:moveTo>
                    <a:lnTo>
                      <a:pt x="549" y="3"/>
                    </a:lnTo>
                    <a:lnTo>
                      <a:pt x="566" y="8"/>
                    </a:lnTo>
                    <a:lnTo>
                      <a:pt x="1020" y="270"/>
                    </a:lnTo>
                    <a:lnTo>
                      <a:pt x="1036" y="283"/>
                    </a:lnTo>
                    <a:lnTo>
                      <a:pt x="1048" y="299"/>
                    </a:lnTo>
                    <a:lnTo>
                      <a:pt x="1055" y="316"/>
                    </a:lnTo>
                    <a:lnTo>
                      <a:pt x="1059" y="336"/>
                    </a:lnTo>
                    <a:lnTo>
                      <a:pt x="1061" y="860"/>
                    </a:lnTo>
                    <a:lnTo>
                      <a:pt x="1057" y="878"/>
                    </a:lnTo>
                    <a:lnTo>
                      <a:pt x="1050" y="897"/>
                    </a:lnTo>
                    <a:lnTo>
                      <a:pt x="1038" y="913"/>
                    </a:lnTo>
                    <a:lnTo>
                      <a:pt x="1022" y="925"/>
                    </a:lnTo>
                    <a:lnTo>
                      <a:pt x="570" y="1189"/>
                    </a:lnTo>
                    <a:lnTo>
                      <a:pt x="551" y="1196"/>
                    </a:lnTo>
                    <a:lnTo>
                      <a:pt x="531" y="1198"/>
                    </a:lnTo>
                    <a:lnTo>
                      <a:pt x="531" y="1198"/>
                    </a:lnTo>
                    <a:lnTo>
                      <a:pt x="512" y="1196"/>
                    </a:lnTo>
                    <a:lnTo>
                      <a:pt x="494" y="1189"/>
                    </a:lnTo>
                    <a:lnTo>
                      <a:pt x="39" y="929"/>
                    </a:lnTo>
                    <a:lnTo>
                      <a:pt x="24" y="917"/>
                    </a:lnTo>
                    <a:lnTo>
                      <a:pt x="12" y="901"/>
                    </a:lnTo>
                    <a:lnTo>
                      <a:pt x="3" y="881"/>
                    </a:lnTo>
                    <a:lnTo>
                      <a:pt x="0" y="863"/>
                    </a:lnTo>
                    <a:lnTo>
                      <a:pt x="0" y="338"/>
                    </a:lnTo>
                    <a:lnTo>
                      <a:pt x="1" y="320"/>
                    </a:lnTo>
                    <a:lnTo>
                      <a:pt x="10" y="301"/>
                    </a:lnTo>
                    <a:lnTo>
                      <a:pt x="23" y="285"/>
                    </a:lnTo>
                    <a:lnTo>
                      <a:pt x="37" y="272"/>
                    </a:lnTo>
                    <a:lnTo>
                      <a:pt x="490" y="10"/>
                    </a:lnTo>
                    <a:lnTo>
                      <a:pt x="508" y="3"/>
                    </a:lnTo>
                    <a:lnTo>
                      <a:pt x="527" y="0"/>
                    </a:lnTo>
                    <a:close/>
                  </a:path>
                </a:pathLst>
              </a:custGeom>
              <a:gradFill flip="none" rotWithShape="1">
                <a:gsLst>
                  <a:gs pos="30000">
                    <a:srgbClr val="A9CB5D"/>
                  </a:gs>
                  <a:gs pos="82000">
                    <a:srgbClr val="F0E70C"/>
                  </a:gs>
                </a:gsLst>
                <a:lin ang="2700000" scaled="1"/>
                <a:tileRect/>
              </a:gradFill>
              <a:ln w="12700">
                <a:gradFill>
                  <a:gsLst>
                    <a:gs pos="0">
                      <a:srgbClr val="F0E70C"/>
                    </a:gs>
                    <a:gs pos="100000">
                      <a:srgbClr val="A9CB5D"/>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51" name="TextBox 70">
                <a:extLst>
                  <a:ext uri="{FF2B5EF4-FFF2-40B4-BE49-F238E27FC236}">
                    <a16:creationId xmlns:a16="http://schemas.microsoft.com/office/drawing/2014/main" id="{03CD2A32-FF08-07F2-68E2-3786B24C8A49}"/>
                  </a:ext>
                </a:extLst>
              </p:cNvPr>
              <p:cNvSpPr txBox="1"/>
              <p:nvPr/>
            </p:nvSpPr>
            <p:spPr>
              <a:xfrm>
                <a:off x="5343708" y="5426848"/>
                <a:ext cx="774572" cy="646331"/>
              </a:xfrm>
              <a:prstGeom prst="rect">
                <a:avLst/>
              </a:prstGeom>
              <a:noFill/>
              <a:effectLst>
                <a:outerShdw blurRad="25400" dist="12700" dir="2700000" algn="tl" rotWithShape="0">
                  <a:prstClr val="black">
                    <a:alpha val="55000"/>
                  </a:prstClr>
                </a:outerShdw>
              </a:effectLst>
            </p:spPr>
            <p:txBody>
              <a:bodyPr wrap="none" rtlCol="0">
                <a:spAutoFit/>
              </a:bodyPr>
              <a:lstStyle/>
              <a:p>
                <a:pPr algn="ctr"/>
                <a:r>
                  <a:rPr lang="en-IN" sz="3600" b="1" spc="300" dirty="0">
                    <a:solidFill>
                      <a:schemeClr val="bg1"/>
                    </a:solidFill>
                    <a:latin typeface="Arial" panose="020B0604020202020204" pitchFamily="34" charset="0"/>
                    <a:cs typeface="Arial" panose="020B0604020202020204" pitchFamily="34" charset="0"/>
                  </a:rPr>
                  <a:t>04</a:t>
                </a:r>
              </a:p>
            </p:txBody>
          </p:sp>
        </p:grpSp>
        <p:sp>
          <p:nvSpPr>
            <p:cNvPr id="46" name="!!Text4">
              <a:extLst>
                <a:ext uri="{FF2B5EF4-FFF2-40B4-BE49-F238E27FC236}">
                  <a16:creationId xmlns:a16="http://schemas.microsoft.com/office/drawing/2014/main" id="{3A09A2A2-90D4-0B82-4337-CB9A18D62E9F}"/>
                </a:ext>
              </a:extLst>
            </p:cNvPr>
            <p:cNvSpPr txBox="1"/>
            <p:nvPr/>
          </p:nvSpPr>
          <p:spPr>
            <a:xfrm>
              <a:off x="3990033" y="4667451"/>
              <a:ext cx="1543877" cy="289310"/>
            </a:xfrm>
            <a:prstGeom prst="rect">
              <a:avLst/>
            </a:prstGeom>
            <a:noFill/>
          </p:spPr>
          <p:txBody>
            <a:bodyPr wrap="square" rtlCol="0">
              <a:spAutoFit/>
            </a:bodyPr>
            <a:lstStyle>
              <a:defPPr>
                <a:defRPr lang="en-US"/>
              </a:defPPr>
              <a:lvl1pPr algn="ctr">
                <a:lnSpc>
                  <a:spcPct val="80000"/>
                </a:lnSpc>
                <a:defRPr sz="1600" kern="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Démonstration</a:t>
              </a:r>
            </a:p>
          </p:txBody>
        </p:sp>
        <p:grpSp>
          <p:nvGrpSpPr>
            <p:cNvPr id="47" name="Group 94">
              <a:extLst>
                <a:ext uri="{FF2B5EF4-FFF2-40B4-BE49-F238E27FC236}">
                  <a16:creationId xmlns:a16="http://schemas.microsoft.com/office/drawing/2014/main" id="{E4F0153A-EC44-96F0-A987-9B5F6008396C}"/>
                </a:ext>
              </a:extLst>
            </p:cNvPr>
            <p:cNvGrpSpPr/>
            <p:nvPr/>
          </p:nvGrpSpPr>
          <p:grpSpPr>
            <a:xfrm>
              <a:off x="4496246" y="5321021"/>
              <a:ext cx="536078" cy="533876"/>
              <a:chOff x="1217613" y="2527300"/>
              <a:chExt cx="2317750" cy="2308225"/>
            </a:xfrm>
            <a:solidFill>
              <a:schemeClr val="accent4"/>
            </a:solidFill>
          </p:grpSpPr>
          <p:sp>
            <p:nvSpPr>
              <p:cNvPr id="48" name="Freeform 17">
                <a:extLst>
                  <a:ext uri="{FF2B5EF4-FFF2-40B4-BE49-F238E27FC236}">
                    <a16:creationId xmlns:a16="http://schemas.microsoft.com/office/drawing/2014/main" id="{1DBD2248-2678-BEE3-D9FD-F05601B003AB}"/>
                  </a:ext>
                </a:extLst>
              </p:cNvPr>
              <p:cNvSpPr>
                <a:spLocks noEditPoints="1"/>
              </p:cNvSpPr>
              <p:nvPr/>
            </p:nvSpPr>
            <p:spPr bwMode="auto">
              <a:xfrm>
                <a:off x="2214563" y="3517900"/>
                <a:ext cx="323850" cy="325438"/>
              </a:xfrm>
              <a:custGeom>
                <a:avLst/>
                <a:gdLst>
                  <a:gd name="T0" fmla="*/ 103 w 204"/>
                  <a:gd name="T1" fmla="*/ 49 h 205"/>
                  <a:gd name="T2" fmla="*/ 82 w 204"/>
                  <a:gd name="T3" fmla="*/ 55 h 205"/>
                  <a:gd name="T4" fmla="*/ 64 w 204"/>
                  <a:gd name="T5" fmla="*/ 66 h 205"/>
                  <a:gd name="T6" fmla="*/ 53 w 204"/>
                  <a:gd name="T7" fmla="*/ 82 h 205"/>
                  <a:gd name="T8" fmla="*/ 49 w 204"/>
                  <a:gd name="T9" fmla="*/ 103 h 205"/>
                  <a:gd name="T10" fmla="*/ 53 w 204"/>
                  <a:gd name="T11" fmla="*/ 124 h 205"/>
                  <a:gd name="T12" fmla="*/ 64 w 204"/>
                  <a:gd name="T13" fmla="*/ 142 h 205"/>
                  <a:gd name="T14" fmla="*/ 82 w 204"/>
                  <a:gd name="T15" fmla="*/ 153 h 205"/>
                  <a:gd name="T16" fmla="*/ 103 w 204"/>
                  <a:gd name="T17" fmla="*/ 157 h 205"/>
                  <a:gd name="T18" fmla="*/ 122 w 204"/>
                  <a:gd name="T19" fmla="*/ 153 h 205"/>
                  <a:gd name="T20" fmla="*/ 140 w 204"/>
                  <a:gd name="T21" fmla="*/ 142 h 205"/>
                  <a:gd name="T22" fmla="*/ 151 w 204"/>
                  <a:gd name="T23" fmla="*/ 124 h 205"/>
                  <a:gd name="T24" fmla="*/ 155 w 204"/>
                  <a:gd name="T25" fmla="*/ 103 h 205"/>
                  <a:gd name="T26" fmla="*/ 151 w 204"/>
                  <a:gd name="T27" fmla="*/ 82 h 205"/>
                  <a:gd name="T28" fmla="*/ 140 w 204"/>
                  <a:gd name="T29" fmla="*/ 66 h 205"/>
                  <a:gd name="T30" fmla="*/ 122 w 204"/>
                  <a:gd name="T31" fmla="*/ 55 h 205"/>
                  <a:gd name="T32" fmla="*/ 103 w 204"/>
                  <a:gd name="T33" fmla="*/ 49 h 205"/>
                  <a:gd name="T34" fmla="*/ 103 w 204"/>
                  <a:gd name="T35" fmla="*/ 0 h 205"/>
                  <a:gd name="T36" fmla="*/ 134 w 204"/>
                  <a:gd name="T37" fmla="*/ 6 h 205"/>
                  <a:gd name="T38" fmla="*/ 163 w 204"/>
                  <a:gd name="T39" fmla="*/ 20 h 205"/>
                  <a:gd name="T40" fmla="*/ 184 w 204"/>
                  <a:gd name="T41" fmla="*/ 43 h 205"/>
                  <a:gd name="T42" fmla="*/ 200 w 204"/>
                  <a:gd name="T43" fmla="*/ 70 h 205"/>
                  <a:gd name="T44" fmla="*/ 204 w 204"/>
                  <a:gd name="T45" fmla="*/ 103 h 205"/>
                  <a:gd name="T46" fmla="*/ 200 w 204"/>
                  <a:gd name="T47" fmla="*/ 136 h 205"/>
                  <a:gd name="T48" fmla="*/ 184 w 204"/>
                  <a:gd name="T49" fmla="*/ 163 h 205"/>
                  <a:gd name="T50" fmla="*/ 163 w 204"/>
                  <a:gd name="T51" fmla="*/ 186 h 205"/>
                  <a:gd name="T52" fmla="*/ 134 w 204"/>
                  <a:gd name="T53" fmla="*/ 200 h 205"/>
                  <a:gd name="T54" fmla="*/ 103 w 204"/>
                  <a:gd name="T55" fmla="*/ 205 h 205"/>
                  <a:gd name="T56" fmla="*/ 70 w 204"/>
                  <a:gd name="T57" fmla="*/ 200 h 205"/>
                  <a:gd name="T58" fmla="*/ 41 w 204"/>
                  <a:gd name="T59" fmla="*/ 186 h 205"/>
                  <a:gd name="T60" fmla="*/ 20 w 204"/>
                  <a:gd name="T61" fmla="*/ 163 h 205"/>
                  <a:gd name="T62" fmla="*/ 4 w 204"/>
                  <a:gd name="T63" fmla="*/ 136 h 205"/>
                  <a:gd name="T64" fmla="*/ 0 w 204"/>
                  <a:gd name="T65" fmla="*/ 103 h 205"/>
                  <a:gd name="T66" fmla="*/ 4 w 204"/>
                  <a:gd name="T67" fmla="*/ 70 h 205"/>
                  <a:gd name="T68" fmla="*/ 20 w 204"/>
                  <a:gd name="T69" fmla="*/ 43 h 205"/>
                  <a:gd name="T70" fmla="*/ 41 w 204"/>
                  <a:gd name="T71" fmla="*/ 20 h 205"/>
                  <a:gd name="T72" fmla="*/ 70 w 204"/>
                  <a:gd name="T73" fmla="*/ 6 h 205"/>
                  <a:gd name="T74" fmla="*/ 103 w 204"/>
                  <a:gd name="T75"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205">
                    <a:moveTo>
                      <a:pt x="103" y="49"/>
                    </a:moveTo>
                    <a:lnTo>
                      <a:pt x="82" y="55"/>
                    </a:lnTo>
                    <a:lnTo>
                      <a:pt x="64" y="66"/>
                    </a:lnTo>
                    <a:lnTo>
                      <a:pt x="53" y="82"/>
                    </a:lnTo>
                    <a:lnTo>
                      <a:pt x="49" y="103"/>
                    </a:lnTo>
                    <a:lnTo>
                      <a:pt x="53" y="124"/>
                    </a:lnTo>
                    <a:lnTo>
                      <a:pt x="64" y="142"/>
                    </a:lnTo>
                    <a:lnTo>
                      <a:pt x="82" y="153"/>
                    </a:lnTo>
                    <a:lnTo>
                      <a:pt x="103" y="157"/>
                    </a:lnTo>
                    <a:lnTo>
                      <a:pt x="122" y="153"/>
                    </a:lnTo>
                    <a:lnTo>
                      <a:pt x="140" y="142"/>
                    </a:lnTo>
                    <a:lnTo>
                      <a:pt x="151" y="124"/>
                    </a:lnTo>
                    <a:lnTo>
                      <a:pt x="155" y="103"/>
                    </a:lnTo>
                    <a:lnTo>
                      <a:pt x="151" y="82"/>
                    </a:lnTo>
                    <a:lnTo>
                      <a:pt x="140" y="66"/>
                    </a:lnTo>
                    <a:lnTo>
                      <a:pt x="122" y="55"/>
                    </a:lnTo>
                    <a:lnTo>
                      <a:pt x="103" y="49"/>
                    </a:lnTo>
                    <a:close/>
                    <a:moveTo>
                      <a:pt x="103" y="0"/>
                    </a:moveTo>
                    <a:lnTo>
                      <a:pt x="134" y="6"/>
                    </a:lnTo>
                    <a:lnTo>
                      <a:pt x="163" y="20"/>
                    </a:lnTo>
                    <a:lnTo>
                      <a:pt x="184" y="43"/>
                    </a:lnTo>
                    <a:lnTo>
                      <a:pt x="200" y="70"/>
                    </a:lnTo>
                    <a:lnTo>
                      <a:pt x="204" y="103"/>
                    </a:lnTo>
                    <a:lnTo>
                      <a:pt x="200" y="136"/>
                    </a:lnTo>
                    <a:lnTo>
                      <a:pt x="184" y="163"/>
                    </a:lnTo>
                    <a:lnTo>
                      <a:pt x="163" y="186"/>
                    </a:lnTo>
                    <a:lnTo>
                      <a:pt x="134" y="200"/>
                    </a:lnTo>
                    <a:lnTo>
                      <a:pt x="103" y="205"/>
                    </a:lnTo>
                    <a:lnTo>
                      <a:pt x="70" y="200"/>
                    </a:lnTo>
                    <a:lnTo>
                      <a:pt x="41" y="186"/>
                    </a:lnTo>
                    <a:lnTo>
                      <a:pt x="20" y="163"/>
                    </a:lnTo>
                    <a:lnTo>
                      <a:pt x="4" y="136"/>
                    </a:lnTo>
                    <a:lnTo>
                      <a:pt x="0" y="103"/>
                    </a:lnTo>
                    <a:lnTo>
                      <a:pt x="4" y="70"/>
                    </a:lnTo>
                    <a:lnTo>
                      <a:pt x="20" y="43"/>
                    </a:lnTo>
                    <a:lnTo>
                      <a:pt x="41" y="20"/>
                    </a:lnTo>
                    <a:lnTo>
                      <a:pt x="70" y="6"/>
                    </a:lnTo>
                    <a:lnTo>
                      <a:pt x="1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49" name="Freeform 18">
                <a:extLst>
                  <a:ext uri="{FF2B5EF4-FFF2-40B4-BE49-F238E27FC236}">
                    <a16:creationId xmlns:a16="http://schemas.microsoft.com/office/drawing/2014/main" id="{281BEAB9-26AD-F27F-7293-26F681475A4C}"/>
                  </a:ext>
                </a:extLst>
              </p:cNvPr>
              <p:cNvSpPr>
                <a:spLocks noEditPoints="1"/>
              </p:cNvSpPr>
              <p:nvPr/>
            </p:nvSpPr>
            <p:spPr bwMode="auto">
              <a:xfrm>
                <a:off x="1217613" y="2527300"/>
                <a:ext cx="2317750" cy="2308225"/>
              </a:xfrm>
              <a:custGeom>
                <a:avLst/>
                <a:gdLst>
                  <a:gd name="T0" fmla="*/ 1086 w 1460"/>
                  <a:gd name="T1" fmla="*/ 943 h 1454"/>
                  <a:gd name="T2" fmla="*/ 886 w 1460"/>
                  <a:gd name="T3" fmla="*/ 1112 h 1454"/>
                  <a:gd name="T4" fmla="*/ 834 w 1460"/>
                  <a:gd name="T5" fmla="*/ 1239 h 1454"/>
                  <a:gd name="T6" fmla="*/ 1099 w 1460"/>
                  <a:gd name="T7" fmla="*/ 1096 h 1454"/>
                  <a:gd name="T8" fmla="*/ 1243 w 1460"/>
                  <a:gd name="T9" fmla="*/ 831 h 1454"/>
                  <a:gd name="T10" fmla="*/ 217 w 1460"/>
                  <a:gd name="T11" fmla="*/ 831 h 1454"/>
                  <a:gd name="T12" fmla="*/ 361 w 1460"/>
                  <a:gd name="T13" fmla="*/ 1096 h 1454"/>
                  <a:gd name="T14" fmla="*/ 626 w 1460"/>
                  <a:gd name="T15" fmla="*/ 1239 h 1454"/>
                  <a:gd name="T16" fmla="*/ 587 w 1460"/>
                  <a:gd name="T17" fmla="*/ 1118 h 1454"/>
                  <a:gd name="T18" fmla="*/ 396 w 1460"/>
                  <a:gd name="T19" fmla="*/ 974 h 1454"/>
                  <a:gd name="T20" fmla="*/ 314 w 1460"/>
                  <a:gd name="T21" fmla="*/ 752 h 1454"/>
                  <a:gd name="T22" fmla="*/ 589 w 1460"/>
                  <a:gd name="T23" fmla="*/ 388 h 1454"/>
                  <a:gd name="T24" fmla="*/ 417 w 1460"/>
                  <a:gd name="T25" fmla="*/ 535 h 1454"/>
                  <a:gd name="T26" fmla="*/ 469 w 1460"/>
                  <a:gd name="T27" fmla="*/ 704 h 1454"/>
                  <a:gd name="T28" fmla="*/ 392 w 1460"/>
                  <a:gd name="T29" fmla="*/ 866 h 1454"/>
                  <a:gd name="T30" fmla="*/ 539 w 1460"/>
                  <a:gd name="T31" fmla="*/ 1040 h 1454"/>
                  <a:gd name="T32" fmla="*/ 706 w 1460"/>
                  <a:gd name="T33" fmla="*/ 986 h 1454"/>
                  <a:gd name="T34" fmla="*/ 871 w 1460"/>
                  <a:gd name="T35" fmla="*/ 1065 h 1454"/>
                  <a:gd name="T36" fmla="*/ 1043 w 1460"/>
                  <a:gd name="T37" fmla="*/ 918 h 1454"/>
                  <a:gd name="T38" fmla="*/ 991 w 1460"/>
                  <a:gd name="T39" fmla="*/ 752 h 1454"/>
                  <a:gd name="T40" fmla="*/ 1070 w 1460"/>
                  <a:gd name="T41" fmla="*/ 588 h 1454"/>
                  <a:gd name="T42" fmla="*/ 921 w 1460"/>
                  <a:gd name="T43" fmla="*/ 416 h 1454"/>
                  <a:gd name="T44" fmla="*/ 754 w 1460"/>
                  <a:gd name="T45" fmla="*/ 468 h 1454"/>
                  <a:gd name="T46" fmla="*/ 754 w 1460"/>
                  <a:gd name="T47" fmla="*/ 313 h 1454"/>
                  <a:gd name="T48" fmla="*/ 977 w 1460"/>
                  <a:gd name="T49" fmla="*/ 392 h 1454"/>
                  <a:gd name="T50" fmla="*/ 1121 w 1460"/>
                  <a:gd name="T51" fmla="*/ 584 h 1454"/>
                  <a:gd name="T52" fmla="*/ 1243 w 1460"/>
                  <a:gd name="T53" fmla="*/ 624 h 1454"/>
                  <a:gd name="T54" fmla="*/ 1099 w 1460"/>
                  <a:gd name="T55" fmla="*/ 358 h 1454"/>
                  <a:gd name="T56" fmla="*/ 834 w 1460"/>
                  <a:gd name="T57" fmla="*/ 214 h 1454"/>
                  <a:gd name="T58" fmla="*/ 562 w 1460"/>
                  <a:gd name="T59" fmla="*/ 232 h 1454"/>
                  <a:gd name="T60" fmla="*/ 335 w 1460"/>
                  <a:gd name="T61" fmla="*/ 381 h 1454"/>
                  <a:gd name="T62" fmla="*/ 215 w 1460"/>
                  <a:gd name="T63" fmla="*/ 630 h 1454"/>
                  <a:gd name="T64" fmla="*/ 345 w 1460"/>
                  <a:gd name="T65" fmla="*/ 568 h 1454"/>
                  <a:gd name="T66" fmla="*/ 512 w 1460"/>
                  <a:gd name="T67" fmla="*/ 371 h 1454"/>
                  <a:gd name="T68" fmla="*/ 706 w 1460"/>
                  <a:gd name="T69" fmla="*/ 205 h 1454"/>
                  <a:gd name="T70" fmla="*/ 826 w 1460"/>
                  <a:gd name="T71" fmla="*/ 164 h 1454"/>
                  <a:gd name="T72" fmla="*/ 1080 w 1460"/>
                  <a:gd name="T73" fmla="*/ 276 h 1454"/>
                  <a:gd name="T74" fmla="*/ 1254 w 1460"/>
                  <a:gd name="T75" fmla="*/ 497 h 1454"/>
                  <a:gd name="T76" fmla="*/ 1460 w 1460"/>
                  <a:gd name="T77" fmla="*/ 704 h 1454"/>
                  <a:gd name="T78" fmla="*/ 1280 w 1460"/>
                  <a:gd name="T79" fmla="*/ 889 h 1454"/>
                  <a:gd name="T80" fmla="*/ 1134 w 1460"/>
                  <a:gd name="T81" fmla="*/ 1131 h 1454"/>
                  <a:gd name="T82" fmla="*/ 894 w 1460"/>
                  <a:gd name="T83" fmla="*/ 1274 h 1454"/>
                  <a:gd name="T84" fmla="*/ 706 w 1460"/>
                  <a:gd name="T85" fmla="*/ 1454 h 1454"/>
                  <a:gd name="T86" fmla="*/ 498 w 1460"/>
                  <a:gd name="T87" fmla="*/ 1249 h 1454"/>
                  <a:gd name="T88" fmla="*/ 277 w 1460"/>
                  <a:gd name="T89" fmla="*/ 1077 h 1454"/>
                  <a:gd name="T90" fmla="*/ 165 w 1460"/>
                  <a:gd name="T91" fmla="*/ 822 h 1454"/>
                  <a:gd name="T92" fmla="*/ 159 w 1460"/>
                  <a:gd name="T93" fmla="*/ 704 h 1454"/>
                  <a:gd name="T94" fmla="*/ 238 w 1460"/>
                  <a:gd name="T95" fmla="*/ 435 h 1454"/>
                  <a:gd name="T96" fmla="*/ 436 w 1460"/>
                  <a:gd name="T97" fmla="*/ 236 h 1454"/>
                  <a:gd name="T98" fmla="*/ 706 w 1460"/>
                  <a:gd name="T99" fmla="*/ 156 h 1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0" h="1454">
                    <a:moveTo>
                      <a:pt x="1146" y="752"/>
                    </a:moveTo>
                    <a:lnTo>
                      <a:pt x="1136" y="820"/>
                    </a:lnTo>
                    <a:lnTo>
                      <a:pt x="1115" y="884"/>
                    </a:lnTo>
                    <a:lnTo>
                      <a:pt x="1086" y="943"/>
                    </a:lnTo>
                    <a:lnTo>
                      <a:pt x="1047" y="996"/>
                    </a:lnTo>
                    <a:lnTo>
                      <a:pt x="1000" y="1042"/>
                    </a:lnTo>
                    <a:lnTo>
                      <a:pt x="946" y="1081"/>
                    </a:lnTo>
                    <a:lnTo>
                      <a:pt x="886" y="1112"/>
                    </a:lnTo>
                    <a:lnTo>
                      <a:pt x="822" y="1131"/>
                    </a:lnTo>
                    <a:lnTo>
                      <a:pt x="754" y="1141"/>
                    </a:lnTo>
                    <a:lnTo>
                      <a:pt x="754" y="1249"/>
                    </a:lnTo>
                    <a:lnTo>
                      <a:pt x="834" y="1239"/>
                    </a:lnTo>
                    <a:lnTo>
                      <a:pt x="909" y="1218"/>
                    </a:lnTo>
                    <a:lnTo>
                      <a:pt x="979" y="1187"/>
                    </a:lnTo>
                    <a:lnTo>
                      <a:pt x="1043" y="1147"/>
                    </a:lnTo>
                    <a:lnTo>
                      <a:pt x="1099" y="1096"/>
                    </a:lnTo>
                    <a:lnTo>
                      <a:pt x="1150" y="1038"/>
                    </a:lnTo>
                    <a:lnTo>
                      <a:pt x="1190" y="974"/>
                    </a:lnTo>
                    <a:lnTo>
                      <a:pt x="1221" y="905"/>
                    </a:lnTo>
                    <a:lnTo>
                      <a:pt x="1243" y="831"/>
                    </a:lnTo>
                    <a:lnTo>
                      <a:pt x="1252" y="752"/>
                    </a:lnTo>
                    <a:lnTo>
                      <a:pt x="1146" y="752"/>
                    </a:lnTo>
                    <a:close/>
                    <a:moveTo>
                      <a:pt x="207" y="752"/>
                    </a:moveTo>
                    <a:lnTo>
                      <a:pt x="217" y="831"/>
                    </a:lnTo>
                    <a:lnTo>
                      <a:pt x="238" y="905"/>
                    </a:lnTo>
                    <a:lnTo>
                      <a:pt x="269" y="974"/>
                    </a:lnTo>
                    <a:lnTo>
                      <a:pt x="310" y="1038"/>
                    </a:lnTo>
                    <a:lnTo>
                      <a:pt x="361" y="1096"/>
                    </a:lnTo>
                    <a:lnTo>
                      <a:pt x="417" y="1147"/>
                    </a:lnTo>
                    <a:lnTo>
                      <a:pt x="481" y="1187"/>
                    </a:lnTo>
                    <a:lnTo>
                      <a:pt x="551" y="1218"/>
                    </a:lnTo>
                    <a:lnTo>
                      <a:pt x="626" y="1239"/>
                    </a:lnTo>
                    <a:lnTo>
                      <a:pt x="706" y="1249"/>
                    </a:lnTo>
                    <a:lnTo>
                      <a:pt x="706" y="1141"/>
                    </a:lnTo>
                    <a:lnTo>
                      <a:pt x="646" y="1133"/>
                    </a:lnTo>
                    <a:lnTo>
                      <a:pt x="587" y="1118"/>
                    </a:lnTo>
                    <a:lnTo>
                      <a:pt x="531" y="1092"/>
                    </a:lnTo>
                    <a:lnTo>
                      <a:pt x="481" y="1059"/>
                    </a:lnTo>
                    <a:lnTo>
                      <a:pt x="434" y="1021"/>
                    </a:lnTo>
                    <a:lnTo>
                      <a:pt x="396" y="974"/>
                    </a:lnTo>
                    <a:lnTo>
                      <a:pt x="363" y="924"/>
                    </a:lnTo>
                    <a:lnTo>
                      <a:pt x="339" y="870"/>
                    </a:lnTo>
                    <a:lnTo>
                      <a:pt x="322" y="812"/>
                    </a:lnTo>
                    <a:lnTo>
                      <a:pt x="314" y="752"/>
                    </a:lnTo>
                    <a:lnTo>
                      <a:pt x="207" y="752"/>
                    </a:lnTo>
                    <a:close/>
                    <a:moveTo>
                      <a:pt x="706" y="361"/>
                    </a:moveTo>
                    <a:lnTo>
                      <a:pt x="646" y="371"/>
                    </a:lnTo>
                    <a:lnTo>
                      <a:pt x="589" y="388"/>
                    </a:lnTo>
                    <a:lnTo>
                      <a:pt x="537" y="414"/>
                    </a:lnTo>
                    <a:lnTo>
                      <a:pt x="491" y="448"/>
                    </a:lnTo>
                    <a:lnTo>
                      <a:pt x="450" y="489"/>
                    </a:lnTo>
                    <a:lnTo>
                      <a:pt x="417" y="535"/>
                    </a:lnTo>
                    <a:lnTo>
                      <a:pt x="390" y="586"/>
                    </a:lnTo>
                    <a:lnTo>
                      <a:pt x="372" y="642"/>
                    </a:lnTo>
                    <a:lnTo>
                      <a:pt x="364" y="704"/>
                    </a:lnTo>
                    <a:lnTo>
                      <a:pt x="469" y="704"/>
                    </a:lnTo>
                    <a:lnTo>
                      <a:pt x="469" y="752"/>
                    </a:lnTo>
                    <a:lnTo>
                      <a:pt x="364" y="752"/>
                    </a:lnTo>
                    <a:lnTo>
                      <a:pt x="372" y="810"/>
                    </a:lnTo>
                    <a:lnTo>
                      <a:pt x="392" y="866"/>
                    </a:lnTo>
                    <a:lnTo>
                      <a:pt x="417" y="918"/>
                    </a:lnTo>
                    <a:lnTo>
                      <a:pt x="452" y="965"/>
                    </a:lnTo>
                    <a:lnTo>
                      <a:pt x="492" y="1005"/>
                    </a:lnTo>
                    <a:lnTo>
                      <a:pt x="539" y="1040"/>
                    </a:lnTo>
                    <a:lnTo>
                      <a:pt x="589" y="1065"/>
                    </a:lnTo>
                    <a:lnTo>
                      <a:pt x="646" y="1083"/>
                    </a:lnTo>
                    <a:lnTo>
                      <a:pt x="706" y="1092"/>
                    </a:lnTo>
                    <a:lnTo>
                      <a:pt x="706" y="986"/>
                    </a:lnTo>
                    <a:lnTo>
                      <a:pt x="754" y="986"/>
                    </a:lnTo>
                    <a:lnTo>
                      <a:pt x="754" y="1092"/>
                    </a:lnTo>
                    <a:lnTo>
                      <a:pt x="814" y="1083"/>
                    </a:lnTo>
                    <a:lnTo>
                      <a:pt x="871" y="1065"/>
                    </a:lnTo>
                    <a:lnTo>
                      <a:pt x="921" y="1038"/>
                    </a:lnTo>
                    <a:lnTo>
                      <a:pt x="967" y="1005"/>
                    </a:lnTo>
                    <a:lnTo>
                      <a:pt x="1008" y="965"/>
                    </a:lnTo>
                    <a:lnTo>
                      <a:pt x="1043" y="918"/>
                    </a:lnTo>
                    <a:lnTo>
                      <a:pt x="1070" y="866"/>
                    </a:lnTo>
                    <a:lnTo>
                      <a:pt x="1088" y="810"/>
                    </a:lnTo>
                    <a:lnTo>
                      <a:pt x="1095" y="752"/>
                    </a:lnTo>
                    <a:lnTo>
                      <a:pt x="991" y="752"/>
                    </a:lnTo>
                    <a:lnTo>
                      <a:pt x="991" y="704"/>
                    </a:lnTo>
                    <a:lnTo>
                      <a:pt x="1095" y="704"/>
                    </a:lnTo>
                    <a:lnTo>
                      <a:pt x="1088" y="644"/>
                    </a:lnTo>
                    <a:lnTo>
                      <a:pt x="1070" y="588"/>
                    </a:lnTo>
                    <a:lnTo>
                      <a:pt x="1043" y="535"/>
                    </a:lnTo>
                    <a:lnTo>
                      <a:pt x="1008" y="489"/>
                    </a:lnTo>
                    <a:lnTo>
                      <a:pt x="967" y="448"/>
                    </a:lnTo>
                    <a:lnTo>
                      <a:pt x="921" y="416"/>
                    </a:lnTo>
                    <a:lnTo>
                      <a:pt x="871" y="388"/>
                    </a:lnTo>
                    <a:lnTo>
                      <a:pt x="814" y="371"/>
                    </a:lnTo>
                    <a:lnTo>
                      <a:pt x="754" y="361"/>
                    </a:lnTo>
                    <a:lnTo>
                      <a:pt x="754" y="468"/>
                    </a:lnTo>
                    <a:lnTo>
                      <a:pt x="706" y="468"/>
                    </a:lnTo>
                    <a:lnTo>
                      <a:pt x="706" y="361"/>
                    </a:lnTo>
                    <a:close/>
                    <a:moveTo>
                      <a:pt x="754" y="205"/>
                    </a:moveTo>
                    <a:lnTo>
                      <a:pt x="754" y="313"/>
                    </a:lnTo>
                    <a:lnTo>
                      <a:pt x="814" y="321"/>
                    </a:lnTo>
                    <a:lnTo>
                      <a:pt x="872" y="336"/>
                    </a:lnTo>
                    <a:lnTo>
                      <a:pt x="927" y="361"/>
                    </a:lnTo>
                    <a:lnTo>
                      <a:pt x="977" y="392"/>
                    </a:lnTo>
                    <a:lnTo>
                      <a:pt x="1024" y="433"/>
                    </a:lnTo>
                    <a:lnTo>
                      <a:pt x="1064" y="479"/>
                    </a:lnTo>
                    <a:lnTo>
                      <a:pt x="1095" y="530"/>
                    </a:lnTo>
                    <a:lnTo>
                      <a:pt x="1121" y="584"/>
                    </a:lnTo>
                    <a:lnTo>
                      <a:pt x="1138" y="642"/>
                    </a:lnTo>
                    <a:lnTo>
                      <a:pt x="1146" y="704"/>
                    </a:lnTo>
                    <a:lnTo>
                      <a:pt x="1252" y="704"/>
                    </a:lnTo>
                    <a:lnTo>
                      <a:pt x="1243" y="624"/>
                    </a:lnTo>
                    <a:lnTo>
                      <a:pt x="1221" y="549"/>
                    </a:lnTo>
                    <a:lnTo>
                      <a:pt x="1190" y="479"/>
                    </a:lnTo>
                    <a:lnTo>
                      <a:pt x="1150" y="416"/>
                    </a:lnTo>
                    <a:lnTo>
                      <a:pt x="1099" y="358"/>
                    </a:lnTo>
                    <a:lnTo>
                      <a:pt x="1043" y="309"/>
                    </a:lnTo>
                    <a:lnTo>
                      <a:pt x="979" y="267"/>
                    </a:lnTo>
                    <a:lnTo>
                      <a:pt x="909" y="236"/>
                    </a:lnTo>
                    <a:lnTo>
                      <a:pt x="834" y="214"/>
                    </a:lnTo>
                    <a:lnTo>
                      <a:pt x="754" y="205"/>
                    </a:lnTo>
                    <a:close/>
                    <a:moveTo>
                      <a:pt x="706" y="205"/>
                    </a:moveTo>
                    <a:lnTo>
                      <a:pt x="632" y="214"/>
                    </a:lnTo>
                    <a:lnTo>
                      <a:pt x="562" y="232"/>
                    </a:lnTo>
                    <a:lnTo>
                      <a:pt x="498" y="257"/>
                    </a:lnTo>
                    <a:lnTo>
                      <a:pt x="438" y="292"/>
                    </a:lnTo>
                    <a:lnTo>
                      <a:pt x="384" y="332"/>
                    </a:lnTo>
                    <a:lnTo>
                      <a:pt x="335" y="381"/>
                    </a:lnTo>
                    <a:lnTo>
                      <a:pt x="293" y="435"/>
                    </a:lnTo>
                    <a:lnTo>
                      <a:pt x="258" y="495"/>
                    </a:lnTo>
                    <a:lnTo>
                      <a:pt x="233" y="561"/>
                    </a:lnTo>
                    <a:lnTo>
                      <a:pt x="215" y="630"/>
                    </a:lnTo>
                    <a:lnTo>
                      <a:pt x="207" y="704"/>
                    </a:lnTo>
                    <a:lnTo>
                      <a:pt x="314" y="704"/>
                    </a:lnTo>
                    <a:lnTo>
                      <a:pt x="324" y="634"/>
                    </a:lnTo>
                    <a:lnTo>
                      <a:pt x="345" y="568"/>
                    </a:lnTo>
                    <a:lnTo>
                      <a:pt x="374" y="510"/>
                    </a:lnTo>
                    <a:lnTo>
                      <a:pt x="413" y="456"/>
                    </a:lnTo>
                    <a:lnTo>
                      <a:pt x="459" y="410"/>
                    </a:lnTo>
                    <a:lnTo>
                      <a:pt x="512" y="371"/>
                    </a:lnTo>
                    <a:lnTo>
                      <a:pt x="572" y="342"/>
                    </a:lnTo>
                    <a:lnTo>
                      <a:pt x="636" y="323"/>
                    </a:lnTo>
                    <a:lnTo>
                      <a:pt x="706" y="313"/>
                    </a:lnTo>
                    <a:lnTo>
                      <a:pt x="706" y="205"/>
                    </a:lnTo>
                    <a:close/>
                    <a:moveTo>
                      <a:pt x="706" y="0"/>
                    </a:moveTo>
                    <a:lnTo>
                      <a:pt x="754" y="0"/>
                    </a:lnTo>
                    <a:lnTo>
                      <a:pt x="754" y="156"/>
                    </a:lnTo>
                    <a:lnTo>
                      <a:pt x="826" y="164"/>
                    </a:lnTo>
                    <a:lnTo>
                      <a:pt x="894" y="180"/>
                    </a:lnTo>
                    <a:lnTo>
                      <a:pt x="960" y="205"/>
                    </a:lnTo>
                    <a:lnTo>
                      <a:pt x="1022" y="236"/>
                    </a:lnTo>
                    <a:lnTo>
                      <a:pt x="1080" y="276"/>
                    </a:lnTo>
                    <a:lnTo>
                      <a:pt x="1134" y="323"/>
                    </a:lnTo>
                    <a:lnTo>
                      <a:pt x="1183" y="377"/>
                    </a:lnTo>
                    <a:lnTo>
                      <a:pt x="1221" y="435"/>
                    </a:lnTo>
                    <a:lnTo>
                      <a:pt x="1254" y="497"/>
                    </a:lnTo>
                    <a:lnTo>
                      <a:pt x="1280" y="562"/>
                    </a:lnTo>
                    <a:lnTo>
                      <a:pt x="1295" y="632"/>
                    </a:lnTo>
                    <a:lnTo>
                      <a:pt x="1303" y="704"/>
                    </a:lnTo>
                    <a:lnTo>
                      <a:pt x="1460" y="704"/>
                    </a:lnTo>
                    <a:lnTo>
                      <a:pt x="1460" y="752"/>
                    </a:lnTo>
                    <a:lnTo>
                      <a:pt x="1303" y="752"/>
                    </a:lnTo>
                    <a:lnTo>
                      <a:pt x="1295" y="822"/>
                    </a:lnTo>
                    <a:lnTo>
                      <a:pt x="1280" y="889"/>
                    </a:lnTo>
                    <a:lnTo>
                      <a:pt x="1254" y="955"/>
                    </a:lnTo>
                    <a:lnTo>
                      <a:pt x="1221" y="1019"/>
                    </a:lnTo>
                    <a:lnTo>
                      <a:pt x="1183" y="1077"/>
                    </a:lnTo>
                    <a:lnTo>
                      <a:pt x="1134" y="1131"/>
                    </a:lnTo>
                    <a:lnTo>
                      <a:pt x="1080" y="1177"/>
                    </a:lnTo>
                    <a:lnTo>
                      <a:pt x="1022" y="1218"/>
                    </a:lnTo>
                    <a:lnTo>
                      <a:pt x="960" y="1249"/>
                    </a:lnTo>
                    <a:lnTo>
                      <a:pt x="894" y="1274"/>
                    </a:lnTo>
                    <a:lnTo>
                      <a:pt x="826" y="1290"/>
                    </a:lnTo>
                    <a:lnTo>
                      <a:pt x="754" y="1297"/>
                    </a:lnTo>
                    <a:lnTo>
                      <a:pt x="754" y="1454"/>
                    </a:lnTo>
                    <a:lnTo>
                      <a:pt x="706" y="1454"/>
                    </a:lnTo>
                    <a:lnTo>
                      <a:pt x="706" y="1297"/>
                    </a:lnTo>
                    <a:lnTo>
                      <a:pt x="634" y="1290"/>
                    </a:lnTo>
                    <a:lnTo>
                      <a:pt x="566" y="1274"/>
                    </a:lnTo>
                    <a:lnTo>
                      <a:pt x="498" y="1249"/>
                    </a:lnTo>
                    <a:lnTo>
                      <a:pt x="436" y="1218"/>
                    </a:lnTo>
                    <a:lnTo>
                      <a:pt x="378" y="1177"/>
                    </a:lnTo>
                    <a:lnTo>
                      <a:pt x="324" y="1131"/>
                    </a:lnTo>
                    <a:lnTo>
                      <a:pt x="277" y="1077"/>
                    </a:lnTo>
                    <a:lnTo>
                      <a:pt x="237" y="1019"/>
                    </a:lnTo>
                    <a:lnTo>
                      <a:pt x="206" y="957"/>
                    </a:lnTo>
                    <a:lnTo>
                      <a:pt x="180" y="891"/>
                    </a:lnTo>
                    <a:lnTo>
                      <a:pt x="165" y="822"/>
                    </a:lnTo>
                    <a:lnTo>
                      <a:pt x="159" y="752"/>
                    </a:lnTo>
                    <a:lnTo>
                      <a:pt x="0" y="752"/>
                    </a:lnTo>
                    <a:lnTo>
                      <a:pt x="0" y="704"/>
                    </a:lnTo>
                    <a:lnTo>
                      <a:pt x="159" y="704"/>
                    </a:lnTo>
                    <a:lnTo>
                      <a:pt x="165" y="632"/>
                    </a:lnTo>
                    <a:lnTo>
                      <a:pt x="182" y="562"/>
                    </a:lnTo>
                    <a:lnTo>
                      <a:pt x="206" y="497"/>
                    </a:lnTo>
                    <a:lnTo>
                      <a:pt x="238" y="435"/>
                    </a:lnTo>
                    <a:lnTo>
                      <a:pt x="277" y="377"/>
                    </a:lnTo>
                    <a:lnTo>
                      <a:pt x="324" y="323"/>
                    </a:lnTo>
                    <a:lnTo>
                      <a:pt x="378" y="274"/>
                    </a:lnTo>
                    <a:lnTo>
                      <a:pt x="436" y="236"/>
                    </a:lnTo>
                    <a:lnTo>
                      <a:pt x="498" y="203"/>
                    </a:lnTo>
                    <a:lnTo>
                      <a:pt x="566" y="180"/>
                    </a:lnTo>
                    <a:lnTo>
                      <a:pt x="634" y="164"/>
                    </a:lnTo>
                    <a:lnTo>
                      <a:pt x="706" y="156"/>
                    </a:lnTo>
                    <a:lnTo>
                      <a:pt x="7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grpSp>
      <p:cxnSp>
        <p:nvCxnSpPr>
          <p:cNvPr id="52" name="Straight Connector 67">
            <a:extLst>
              <a:ext uri="{FF2B5EF4-FFF2-40B4-BE49-F238E27FC236}">
                <a16:creationId xmlns:a16="http://schemas.microsoft.com/office/drawing/2014/main" id="{294D6A2F-5523-29C3-BF3B-ACA8FDCBAE3E}"/>
              </a:ext>
            </a:extLst>
          </p:cNvPr>
          <p:cNvCxnSpPr/>
          <p:nvPr/>
        </p:nvCxnSpPr>
        <p:spPr>
          <a:xfrm>
            <a:off x="8021665" y="1689465"/>
            <a:ext cx="0" cy="449267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FFE2F64-F789-9DA0-229D-560D41BFEDAB}"/>
              </a:ext>
            </a:extLst>
          </p:cNvPr>
          <p:cNvSpPr/>
          <p:nvPr/>
        </p:nvSpPr>
        <p:spPr>
          <a:xfrm>
            <a:off x="6705600" y="1703191"/>
            <a:ext cx="1326004" cy="1341074"/>
          </a:xfrm>
          <a:prstGeom prst="rect">
            <a:avLst/>
          </a:prstGeom>
          <a:gradFill flip="none" rotWithShape="1">
            <a:gsLst>
              <a:gs pos="30000">
                <a:srgbClr val="A9CB5D"/>
              </a:gs>
              <a:gs pos="82000">
                <a:srgbClr val="F0E70C"/>
              </a:gs>
            </a:gsLst>
            <a:lin ang="2700000" scaled="1"/>
            <a:tileRect/>
          </a:gradFill>
          <a:ln w="12700">
            <a:gradFill>
              <a:gsLst>
                <a:gs pos="0">
                  <a:srgbClr val="F0E70C"/>
                </a:gs>
                <a:gs pos="100000">
                  <a:srgbClr val="A9CB5D"/>
                </a:gs>
              </a:gsLst>
              <a:lin ang="5400000" scaled="0"/>
            </a:gradFill>
            <a:prstDash val="solid"/>
            <a:round/>
            <a:headEnd/>
            <a:tailEnd/>
          </a:ln>
          <a:effectLst>
            <a:outerShdw blurRad="190500" dist="190500" dir="2400000" sx="91000" sy="91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54" name="TextBox 61">
            <a:extLst>
              <a:ext uri="{FF2B5EF4-FFF2-40B4-BE49-F238E27FC236}">
                <a16:creationId xmlns:a16="http://schemas.microsoft.com/office/drawing/2014/main" id="{D1D6D51A-9A62-A1EA-842B-0C3E0EDBEE21}"/>
              </a:ext>
            </a:extLst>
          </p:cNvPr>
          <p:cNvSpPr txBox="1"/>
          <p:nvPr/>
        </p:nvSpPr>
        <p:spPr>
          <a:xfrm>
            <a:off x="6814925" y="1818859"/>
            <a:ext cx="1127232" cy="1107996"/>
          </a:xfrm>
          <a:prstGeom prst="rect">
            <a:avLst/>
          </a:prstGeom>
          <a:noFill/>
          <a:ln>
            <a:noFill/>
          </a:ln>
          <a:effectLst>
            <a:outerShdw blurRad="50800" dist="38100" dir="2700000" algn="tl" rotWithShape="0">
              <a:prstClr val="black">
                <a:alpha val="30000"/>
              </a:prstClr>
            </a:outerShdw>
          </a:effectLst>
        </p:spPr>
        <p:txBody>
          <a:bodyPr wrap="none" rtlCol="0">
            <a:spAutoFit/>
          </a:bodyPr>
          <a:lstStyle/>
          <a:p>
            <a:pPr algn="ctr"/>
            <a:r>
              <a:rPr lang="en-IN" sz="6600" b="1">
                <a:solidFill>
                  <a:schemeClr val="bg1"/>
                </a:solidFill>
                <a:latin typeface="Arial" panose="020B0604020202020204" pitchFamily="34" charset="0"/>
                <a:cs typeface="Arial" panose="020B0604020202020204" pitchFamily="34" charset="0"/>
              </a:rPr>
              <a:t>04</a:t>
            </a:r>
            <a:endParaRPr lang="en-IN" sz="6600" b="1" dirty="0">
              <a:solidFill>
                <a:schemeClr val="bg1"/>
              </a:solidFill>
              <a:latin typeface="Arial" panose="020B0604020202020204" pitchFamily="34" charset="0"/>
              <a:cs typeface="Arial" panose="020B0604020202020204" pitchFamily="34" charset="0"/>
            </a:endParaRPr>
          </a:p>
        </p:txBody>
      </p:sp>
      <p:grpSp>
        <p:nvGrpSpPr>
          <p:cNvPr id="55" name="Group 79">
            <a:extLst>
              <a:ext uri="{FF2B5EF4-FFF2-40B4-BE49-F238E27FC236}">
                <a16:creationId xmlns:a16="http://schemas.microsoft.com/office/drawing/2014/main" id="{483DB36F-6404-EB17-C595-3A7558D9F2DF}"/>
              </a:ext>
            </a:extLst>
          </p:cNvPr>
          <p:cNvGrpSpPr/>
          <p:nvPr/>
        </p:nvGrpSpPr>
        <p:grpSpPr>
          <a:xfrm>
            <a:off x="8634598" y="2039371"/>
            <a:ext cx="743352" cy="740297"/>
            <a:chOff x="1217613" y="2527300"/>
            <a:chExt cx="2317750" cy="2308225"/>
          </a:xfrm>
          <a:solidFill>
            <a:schemeClr val="bg1"/>
          </a:solidFill>
          <a:effectLst>
            <a:outerShdw blurRad="50800" dist="38100" dir="2700000" algn="tl" rotWithShape="0">
              <a:prstClr val="black">
                <a:alpha val="40000"/>
              </a:prstClr>
            </a:outerShdw>
          </a:effectLst>
        </p:grpSpPr>
        <p:sp>
          <p:nvSpPr>
            <p:cNvPr id="56" name="Freeform 17">
              <a:extLst>
                <a:ext uri="{FF2B5EF4-FFF2-40B4-BE49-F238E27FC236}">
                  <a16:creationId xmlns:a16="http://schemas.microsoft.com/office/drawing/2014/main" id="{F332149D-1675-C518-124B-6615E8F35138}"/>
                </a:ext>
              </a:extLst>
            </p:cNvPr>
            <p:cNvSpPr>
              <a:spLocks noEditPoints="1"/>
            </p:cNvSpPr>
            <p:nvPr/>
          </p:nvSpPr>
          <p:spPr bwMode="auto">
            <a:xfrm>
              <a:off x="2214563" y="3517900"/>
              <a:ext cx="323850" cy="325438"/>
            </a:xfrm>
            <a:custGeom>
              <a:avLst/>
              <a:gdLst>
                <a:gd name="T0" fmla="*/ 103 w 204"/>
                <a:gd name="T1" fmla="*/ 49 h 205"/>
                <a:gd name="T2" fmla="*/ 82 w 204"/>
                <a:gd name="T3" fmla="*/ 55 h 205"/>
                <a:gd name="T4" fmla="*/ 64 w 204"/>
                <a:gd name="T5" fmla="*/ 66 h 205"/>
                <a:gd name="T6" fmla="*/ 53 w 204"/>
                <a:gd name="T7" fmla="*/ 82 h 205"/>
                <a:gd name="T8" fmla="*/ 49 w 204"/>
                <a:gd name="T9" fmla="*/ 103 h 205"/>
                <a:gd name="T10" fmla="*/ 53 w 204"/>
                <a:gd name="T11" fmla="*/ 124 h 205"/>
                <a:gd name="T12" fmla="*/ 64 w 204"/>
                <a:gd name="T13" fmla="*/ 142 h 205"/>
                <a:gd name="T14" fmla="*/ 82 w 204"/>
                <a:gd name="T15" fmla="*/ 153 h 205"/>
                <a:gd name="T16" fmla="*/ 103 w 204"/>
                <a:gd name="T17" fmla="*/ 157 h 205"/>
                <a:gd name="T18" fmla="*/ 122 w 204"/>
                <a:gd name="T19" fmla="*/ 153 h 205"/>
                <a:gd name="T20" fmla="*/ 140 w 204"/>
                <a:gd name="T21" fmla="*/ 142 h 205"/>
                <a:gd name="T22" fmla="*/ 151 w 204"/>
                <a:gd name="T23" fmla="*/ 124 h 205"/>
                <a:gd name="T24" fmla="*/ 155 w 204"/>
                <a:gd name="T25" fmla="*/ 103 h 205"/>
                <a:gd name="T26" fmla="*/ 151 w 204"/>
                <a:gd name="T27" fmla="*/ 82 h 205"/>
                <a:gd name="T28" fmla="*/ 140 w 204"/>
                <a:gd name="T29" fmla="*/ 66 h 205"/>
                <a:gd name="T30" fmla="*/ 122 w 204"/>
                <a:gd name="T31" fmla="*/ 55 h 205"/>
                <a:gd name="T32" fmla="*/ 103 w 204"/>
                <a:gd name="T33" fmla="*/ 49 h 205"/>
                <a:gd name="T34" fmla="*/ 103 w 204"/>
                <a:gd name="T35" fmla="*/ 0 h 205"/>
                <a:gd name="T36" fmla="*/ 134 w 204"/>
                <a:gd name="T37" fmla="*/ 6 h 205"/>
                <a:gd name="T38" fmla="*/ 163 w 204"/>
                <a:gd name="T39" fmla="*/ 20 h 205"/>
                <a:gd name="T40" fmla="*/ 184 w 204"/>
                <a:gd name="T41" fmla="*/ 43 h 205"/>
                <a:gd name="T42" fmla="*/ 200 w 204"/>
                <a:gd name="T43" fmla="*/ 70 h 205"/>
                <a:gd name="T44" fmla="*/ 204 w 204"/>
                <a:gd name="T45" fmla="*/ 103 h 205"/>
                <a:gd name="T46" fmla="*/ 200 w 204"/>
                <a:gd name="T47" fmla="*/ 136 h 205"/>
                <a:gd name="T48" fmla="*/ 184 w 204"/>
                <a:gd name="T49" fmla="*/ 163 h 205"/>
                <a:gd name="T50" fmla="*/ 163 w 204"/>
                <a:gd name="T51" fmla="*/ 186 h 205"/>
                <a:gd name="T52" fmla="*/ 134 w 204"/>
                <a:gd name="T53" fmla="*/ 200 h 205"/>
                <a:gd name="T54" fmla="*/ 103 w 204"/>
                <a:gd name="T55" fmla="*/ 205 h 205"/>
                <a:gd name="T56" fmla="*/ 70 w 204"/>
                <a:gd name="T57" fmla="*/ 200 h 205"/>
                <a:gd name="T58" fmla="*/ 41 w 204"/>
                <a:gd name="T59" fmla="*/ 186 h 205"/>
                <a:gd name="T60" fmla="*/ 20 w 204"/>
                <a:gd name="T61" fmla="*/ 163 h 205"/>
                <a:gd name="T62" fmla="*/ 4 w 204"/>
                <a:gd name="T63" fmla="*/ 136 h 205"/>
                <a:gd name="T64" fmla="*/ 0 w 204"/>
                <a:gd name="T65" fmla="*/ 103 h 205"/>
                <a:gd name="T66" fmla="*/ 4 w 204"/>
                <a:gd name="T67" fmla="*/ 70 h 205"/>
                <a:gd name="T68" fmla="*/ 20 w 204"/>
                <a:gd name="T69" fmla="*/ 43 h 205"/>
                <a:gd name="T70" fmla="*/ 41 w 204"/>
                <a:gd name="T71" fmla="*/ 20 h 205"/>
                <a:gd name="T72" fmla="*/ 70 w 204"/>
                <a:gd name="T73" fmla="*/ 6 h 205"/>
                <a:gd name="T74" fmla="*/ 103 w 204"/>
                <a:gd name="T75"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205">
                  <a:moveTo>
                    <a:pt x="103" y="49"/>
                  </a:moveTo>
                  <a:lnTo>
                    <a:pt x="82" y="55"/>
                  </a:lnTo>
                  <a:lnTo>
                    <a:pt x="64" y="66"/>
                  </a:lnTo>
                  <a:lnTo>
                    <a:pt x="53" y="82"/>
                  </a:lnTo>
                  <a:lnTo>
                    <a:pt x="49" y="103"/>
                  </a:lnTo>
                  <a:lnTo>
                    <a:pt x="53" y="124"/>
                  </a:lnTo>
                  <a:lnTo>
                    <a:pt x="64" y="142"/>
                  </a:lnTo>
                  <a:lnTo>
                    <a:pt x="82" y="153"/>
                  </a:lnTo>
                  <a:lnTo>
                    <a:pt x="103" y="157"/>
                  </a:lnTo>
                  <a:lnTo>
                    <a:pt x="122" y="153"/>
                  </a:lnTo>
                  <a:lnTo>
                    <a:pt x="140" y="142"/>
                  </a:lnTo>
                  <a:lnTo>
                    <a:pt x="151" y="124"/>
                  </a:lnTo>
                  <a:lnTo>
                    <a:pt x="155" y="103"/>
                  </a:lnTo>
                  <a:lnTo>
                    <a:pt x="151" y="82"/>
                  </a:lnTo>
                  <a:lnTo>
                    <a:pt x="140" y="66"/>
                  </a:lnTo>
                  <a:lnTo>
                    <a:pt x="122" y="55"/>
                  </a:lnTo>
                  <a:lnTo>
                    <a:pt x="103" y="49"/>
                  </a:lnTo>
                  <a:close/>
                  <a:moveTo>
                    <a:pt x="103" y="0"/>
                  </a:moveTo>
                  <a:lnTo>
                    <a:pt x="134" y="6"/>
                  </a:lnTo>
                  <a:lnTo>
                    <a:pt x="163" y="20"/>
                  </a:lnTo>
                  <a:lnTo>
                    <a:pt x="184" y="43"/>
                  </a:lnTo>
                  <a:lnTo>
                    <a:pt x="200" y="70"/>
                  </a:lnTo>
                  <a:lnTo>
                    <a:pt x="204" y="103"/>
                  </a:lnTo>
                  <a:lnTo>
                    <a:pt x="200" y="136"/>
                  </a:lnTo>
                  <a:lnTo>
                    <a:pt x="184" y="163"/>
                  </a:lnTo>
                  <a:lnTo>
                    <a:pt x="163" y="186"/>
                  </a:lnTo>
                  <a:lnTo>
                    <a:pt x="134" y="200"/>
                  </a:lnTo>
                  <a:lnTo>
                    <a:pt x="103" y="205"/>
                  </a:lnTo>
                  <a:lnTo>
                    <a:pt x="70" y="200"/>
                  </a:lnTo>
                  <a:lnTo>
                    <a:pt x="41" y="186"/>
                  </a:lnTo>
                  <a:lnTo>
                    <a:pt x="20" y="163"/>
                  </a:lnTo>
                  <a:lnTo>
                    <a:pt x="4" y="136"/>
                  </a:lnTo>
                  <a:lnTo>
                    <a:pt x="0" y="103"/>
                  </a:lnTo>
                  <a:lnTo>
                    <a:pt x="4" y="70"/>
                  </a:lnTo>
                  <a:lnTo>
                    <a:pt x="20" y="43"/>
                  </a:lnTo>
                  <a:lnTo>
                    <a:pt x="41" y="20"/>
                  </a:lnTo>
                  <a:lnTo>
                    <a:pt x="70" y="6"/>
                  </a:lnTo>
                  <a:lnTo>
                    <a:pt x="1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7" name="Freeform 18">
              <a:extLst>
                <a:ext uri="{FF2B5EF4-FFF2-40B4-BE49-F238E27FC236}">
                  <a16:creationId xmlns:a16="http://schemas.microsoft.com/office/drawing/2014/main" id="{918ABF08-4E4B-4318-0FB0-6A0F9D1109BD}"/>
                </a:ext>
              </a:extLst>
            </p:cNvPr>
            <p:cNvSpPr>
              <a:spLocks noEditPoints="1"/>
            </p:cNvSpPr>
            <p:nvPr/>
          </p:nvSpPr>
          <p:spPr bwMode="auto">
            <a:xfrm>
              <a:off x="1217613" y="2527300"/>
              <a:ext cx="2317750" cy="2308225"/>
            </a:xfrm>
            <a:custGeom>
              <a:avLst/>
              <a:gdLst>
                <a:gd name="T0" fmla="*/ 1086 w 1460"/>
                <a:gd name="T1" fmla="*/ 943 h 1454"/>
                <a:gd name="T2" fmla="*/ 886 w 1460"/>
                <a:gd name="T3" fmla="*/ 1112 h 1454"/>
                <a:gd name="T4" fmla="*/ 834 w 1460"/>
                <a:gd name="T5" fmla="*/ 1239 h 1454"/>
                <a:gd name="T6" fmla="*/ 1099 w 1460"/>
                <a:gd name="T7" fmla="*/ 1096 h 1454"/>
                <a:gd name="T8" fmla="*/ 1243 w 1460"/>
                <a:gd name="T9" fmla="*/ 831 h 1454"/>
                <a:gd name="T10" fmla="*/ 217 w 1460"/>
                <a:gd name="T11" fmla="*/ 831 h 1454"/>
                <a:gd name="T12" fmla="*/ 361 w 1460"/>
                <a:gd name="T13" fmla="*/ 1096 h 1454"/>
                <a:gd name="T14" fmla="*/ 626 w 1460"/>
                <a:gd name="T15" fmla="*/ 1239 h 1454"/>
                <a:gd name="T16" fmla="*/ 587 w 1460"/>
                <a:gd name="T17" fmla="*/ 1118 h 1454"/>
                <a:gd name="T18" fmla="*/ 396 w 1460"/>
                <a:gd name="T19" fmla="*/ 974 h 1454"/>
                <a:gd name="T20" fmla="*/ 314 w 1460"/>
                <a:gd name="T21" fmla="*/ 752 h 1454"/>
                <a:gd name="T22" fmla="*/ 589 w 1460"/>
                <a:gd name="T23" fmla="*/ 388 h 1454"/>
                <a:gd name="T24" fmla="*/ 417 w 1460"/>
                <a:gd name="T25" fmla="*/ 535 h 1454"/>
                <a:gd name="T26" fmla="*/ 469 w 1460"/>
                <a:gd name="T27" fmla="*/ 704 h 1454"/>
                <a:gd name="T28" fmla="*/ 392 w 1460"/>
                <a:gd name="T29" fmla="*/ 866 h 1454"/>
                <a:gd name="T30" fmla="*/ 539 w 1460"/>
                <a:gd name="T31" fmla="*/ 1040 h 1454"/>
                <a:gd name="T32" fmla="*/ 706 w 1460"/>
                <a:gd name="T33" fmla="*/ 986 h 1454"/>
                <a:gd name="T34" fmla="*/ 871 w 1460"/>
                <a:gd name="T35" fmla="*/ 1065 h 1454"/>
                <a:gd name="T36" fmla="*/ 1043 w 1460"/>
                <a:gd name="T37" fmla="*/ 918 h 1454"/>
                <a:gd name="T38" fmla="*/ 991 w 1460"/>
                <a:gd name="T39" fmla="*/ 752 h 1454"/>
                <a:gd name="T40" fmla="*/ 1070 w 1460"/>
                <a:gd name="T41" fmla="*/ 588 h 1454"/>
                <a:gd name="T42" fmla="*/ 921 w 1460"/>
                <a:gd name="T43" fmla="*/ 416 h 1454"/>
                <a:gd name="T44" fmla="*/ 754 w 1460"/>
                <a:gd name="T45" fmla="*/ 468 h 1454"/>
                <a:gd name="T46" fmla="*/ 754 w 1460"/>
                <a:gd name="T47" fmla="*/ 313 h 1454"/>
                <a:gd name="T48" fmla="*/ 977 w 1460"/>
                <a:gd name="T49" fmla="*/ 392 h 1454"/>
                <a:gd name="T50" fmla="*/ 1121 w 1460"/>
                <a:gd name="T51" fmla="*/ 584 h 1454"/>
                <a:gd name="T52" fmla="*/ 1243 w 1460"/>
                <a:gd name="T53" fmla="*/ 624 h 1454"/>
                <a:gd name="T54" fmla="*/ 1099 w 1460"/>
                <a:gd name="T55" fmla="*/ 358 h 1454"/>
                <a:gd name="T56" fmla="*/ 834 w 1460"/>
                <a:gd name="T57" fmla="*/ 214 h 1454"/>
                <a:gd name="T58" fmla="*/ 562 w 1460"/>
                <a:gd name="T59" fmla="*/ 232 h 1454"/>
                <a:gd name="T60" fmla="*/ 335 w 1460"/>
                <a:gd name="T61" fmla="*/ 381 h 1454"/>
                <a:gd name="T62" fmla="*/ 215 w 1460"/>
                <a:gd name="T63" fmla="*/ 630 h 1454"/>
                <a:gd name="T64" fmla="*/ 345 w 1460"/>
                <a:gd name="T65" fmla="*/ 568 h 1454"/>
                <a:gd name="T66" fmla="*/ 512 w 1460"/>
                <a:gd name="T67" fmla="*/ 371 h 1454"/>
                <a:gd name="T68" fmla="*/ 706 w 1460"/>
                <a:gd name="T69" fmla="*/ 205 h 1454"/>
                <a:gd name="T70" fmla="*/ 826 w 1460"/>
                <a:gd name="T71" fmla="*/ 164 h 1454"/>
                <a:gd name="T72" fmla="*/ 1080 w 1460"/>
                <a:gd name="T73" fmla="*/ 276 h 1454"/>
                <a:gd name="T74" fmla="*/ 1254 w 1460"/>
                <a:gd name="T75" fmla="*/ 497 h 1454"/>
                <a:gd name="T76" fmla="*/ 1460 w 1460"/>
                <a:gd name="T77" fmla="*/ 704 h 1454"/>
                <a:gd name="T78" fmla="*/ 1280 w 1460"/>
                <a:gd name="T79" fmla="*/ 889 h 1454"/>
                <a:gd name="T80" fmla="*/ 1134 w 1460"/>
                <a:gd name="T81" fmla="*/ 1131 h 1454"/>
                <a:gd name="T82" fmla="*/ 894 w 1460"/>
                <a:gd name="T83" fmla="*/ 1274 h 1454"/>
                <a:gd name="T84" fmla="*/ 706 w 1460"/>
                <a:gd name="T85" fmla="*/ 1454 h 1454"/>
                <a:gd name="T86" fmla="*/ 498 w 1460"/>
                <a:gd name="T87" fmla="*/ 1249 h 1454"/>
                <a:gd name="T88" fmla="*/ 277 w 1460"/>
                <a:gd name="T89" fmla="*/ 1077 h 1454"/>
                <a:gd name="T90" fmla="*/ 165 w 1460"/>
                <a:gd name="T91" fmla="*/ 822 h 1454"/>
                <a:gd name="T92" fmla="*/ 159 w 1460"/>
                <a:gd name="T93" fmla="*/ 704 h 1454"/>
                <a:gd name="T94" fmla="*/ 238 w 1460"/>
                <a:gd name="T95" fmla="*/ 435 h 1454"/>
                <a:gd name="T96" fmla="*/ 436 w 1460"/>
                <a:gd name="T97" fmla="*/ 236 h 1454"/>
                <a:gd name="T98" fmla="*/ 706 w 1460"/>
                <a:gd name="T99" fmla="*/ 156 h 1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0" h="1454">
                  <a:moveTo>
                    <a:pt x="1146" y="752"/>
                  </a:moveTo>
                  <a:lnTo>
                    <a:pt x="1136" y="820"/>
                  </a:lnTo>
                  <a:lnTo>
                    <a:pt x="1115" y="884"/>
                  </a:lnTo>
                  <a:lnTo>
                    <a:pt x="1086" y="943"/>
                  </a:lnTo>
                  <a:lnTo>
                    <a:pt x="1047" y="996"/>
                  </a:lnTo>
                  <a:lnTo>
                    <a:pt x="1000" y="1042"/>
                  </a:lnTo>
                  <a:lnTo>
                    <a:pt x="946" y="1081"/>
                  </a:lnTo>
                  <a:lnTo>
                    <a:pt x="886" y="1112"/>
                  </a:lnTo>
                  <a:lnTo>
                    <a:pt x="822" y="1131"/>
                  </a:lnTo>
                  <a:lnTo>
                    <a:pt x="754" y="1141"/>
                  </a:lnTo>
                  <a:lnTo>
                    <a:pt x="754" y="1249"/>
                  </a:lnTo>
                  <a:lnTo>
                    <a:pt x="834" y="1239"/>
                  </a:lnTo>
                  <a:lnTo>
                    <a:pt x="909" y="1218"/>
                  </a:lnTo>
                  <a:lnTo>
                    <a:pt x="979" y="1187"/>
                  </a:lnTo>
                  <a:lnTo>
                    <a:pt x="1043" y="1147"/>
                  </a:lnTo>
                  <a:lnTo>
                    <a:pt x="1099" y="1096"/>
                  </a:lnTo>
                  <a:lnTo>
                    <a:pt x="1150" y="1038"/>
                  </a:lnTo>
                  <a:lnTo>
                    <a:pt x="1190" y="974"/>
                  </a:lnTo>
                  <a:lnTo>
                    <a:pt x="1221" y="905"/>
                  </a:lnTo>
                  <a:lnTo>
                    <a:pt x="1243" y="831"/>
                  </a:lnTo>
                  <a:lnTo>
                    <a:pt x="1252" y="752"/>
                  </a:lnTo>
                  <a:lnTo>
                    <a:pt x="1146" y="752"/>
                  </a:lnTo>
                  <a:close/>
                  <a:moveTo>
                    <a:pt x="207" y="752"/>
                  </a:moveTo>
                  <a:lnTo>
                    <a:pt x="217" y="831"/>
                  </a:lnTo>
                  <a:lnTo>
                    <a:pt x="238" y="905"/>
                  </a:lnTo>
                  <a:lnTo>
                    <a:pt x="269" y="974"/>
                  </a:lnTo>
                  <a:lnTo>
                    <a:pt x="310" y="1038"/>
                  </a:lnTo>
                  <a:lnTo>
                    <a:pt x="361" y="1096"/>
                  </a:lnTo>
                  <a:lnTo>
                    <a:pt x="417" y="1147"/>
                  </a:lnTo>
                  <a:lnTo>
                    <a:pt x="481" y="1187"/>
                  </a:lnTo>
                  <a:lnTo>
                    <a:pt x="551" y="1218"/>
                  </a:lnTo>
                  <a:lnTo>
                    <a:pt x="626" y="1239"/>
                  </a:lnTo>
                  <a:lnTo>
                    <a:pt x="706" y="1249"/>
                  </a:lnTo>
                  <a:lnTo>
                    <a:pt x="706" y="1141"/>
                  </a:lnTo>
                  <a:lnTo>
                    <a:pt x="646" y="1133"/>
                  </a:lnTo>
                  <a:lnTo>
                    <a:pt x="587" y="1118"/>
                  </a:lnTo>
                  <a:lnTo>
                    <a:pt x="531" y="1092"/>
                  </a:lnTo>
                  <a:lnTo>
                    <a:pt x="481" y="1059"/>
                  </a:lnTo>
                  <a:lnTo>
                    <a:pt x="434" y="1021"/>
                  </a:lnTo>
                  <a:lnTo>
                    <a:pt x="396" y="974"/>
                  </a:lnTo>
                  <a:lnTo>
                    <a:pt x="363" y="924"/>
                  </a:lnTo>
                  <a:lnTo>
                    <a:pt x="339" y="870"/>
                  </a:lnTo>
                  <a:lnTo>
                    <a:pt x="322" y="812"/>
                  </a:lnTo>
                  <a:lnTo>
                    <a:pt x="314" y="752"/>
                  </a:lnTo>
                  <a:lnTo>
                    <a:pt x="207" y="752"/>
                  </a:lnTo>
                  <a:close/>
                  <a:moveTo>
                    <a:pt x="706" y="361"/>
                  </a:moveTo>
                  <a:lnTo>
                    <a:pt x="646" y="371"/>
                  </a:lnTo>
                  <a:lnTo>
                    <a:pt x="589" y="388"/>
                  </a:lnTo>
                  <a:lnTo>
                    <a:pt x="537" y="414"/>
                  </a:lnTo>
                  <a:lnTo>
                    <a:pt x="491" y="448"/>
                  </a:lnTo>
                  <a:lnTo>
                    <a:pt x="450" y="489"/>
                  </a:lnTo>
                  <a:lnTo>
                    <a:pt x="417" y="535"/>
                  </a:lnTo>
                  <a:lnTo>
                    <a:pt x="390" y="586"/>
                  </a:lnTo>
                  <a:lnTo>
                    <a:pt x="372" y="642"/>
                  </a:lnTo>
                  <a:lnTo>
                    <a:pt x="364" y="704"/>
                  </a:lnTo>
                  <a:lnTo>
                    <a:pt x="469" y="704"/>
                  </a:lnTo>
                  <a:lnTo>
                    <a:pt x="469" y="752"/>
                  </a:lnTo>
                  <a:lnTo>
                    <a:pt x="364" y="752"/>
                  </a:lnTo>
                  <a:lnTo>
                    <a:pt x="372" y="810"/>
                  </a:lnTo>
                  <a:lnTo>
                    <a:pt x="392" y="866"/>
                  </a:lnTo>
                  <a:lnTo>
                    <a:pt x="417" y="918"/>
                  </a:lnTo>
                  <a:lnTo>
                    <a:pt x="452" y="965"/>
                  </a:lnTo>
                  <a:lnTo>
                    <a:pt x="492" y="1005"/>
                  </a:lnTo>
                  <a:lnTo>
                    <a:pt x="539" y="1040"/>
                  </a:lnTo>
                  <a:lnTo>
                    <a:pt x="589" y="1065"/>
                  </a:lnTo>
                  <a:lnTo>
                    <a:pt x="646" y="1083"/>
                  </a:lnTo>
                  <a:lnTo>
                    <a:pt x="706" y="1092"/>
                  </a:lnTo>
                  <a:lnTo>
                    <a:pt x="706" y="986"/>
                  </a:lnTo>
                  <a:lnTo>
                    <a:pt x="754" y="986"/>
                  </a:lnTo>
                  <a:lnTo>
                    <a:pt x="754" y="1092"/>
                  </a:lnTo>
                  <a:lnTo>
                    <a:pt x="814" y="1083"/>
                  </a:lnTo>
                  <a:lnTo>
                    <a:pt x="871" y="1065"/>
                  </a:lnTo>
                  <a:lnTo>
                    <a:pt x="921" y="1038"/>
                  </a:lnTo>
                  <a:lnTo>
                    <a:pt x="967" y="1005"/>
                  </a:lnTo>
                  <a:lnTo>
                    <a:pt x="1008" y="965"/>
                  </a:lnTo>
                  <a:lnTo>
                    <a:pt x="1043" y="918"/>
                  </a:lnTo>
                  <a:lnTo>
                    <a:pt x="1070" y="866"/>
                  </a:lnTo>
                  <a:lnTo>
                    <a:pt x="1088" y="810"/>
                  </a:lnTo>
                  <a:lnTo>
                    <a:pt x="1095" y="752"/>
                  </a:lnTo>
                  <a:lnTo>
                    <a:pt x="991" y="752"/>
                  </a:lnTo>
                  <a:lnTo>
                    <a:pt x="991" y="704"/>
                  </a:lnTo>
                  <a:lnTo>
                    <a:pt x="1095" y="704"/>
                  </a:lnTo>
                  <a:lnTo>
                    <a:pt x="1088" y="644"/>
                  </a:lnTo>
                  <a:lnTo>
                    <a:pt x="1070" y="588"/>
                  </a:lnTo>
                  <a:lnTo>
                    <a:pt x="1043" y="535"/>
                  </a:lnTo>
                  <a:lnTo>
                    <a:pt x="1008" y="489"/>
                  </a:lnTo>
                  <a:lnTo>
                    <a:pt x="967" y="448"/>
                  </a:lnTo>
                  <a:lnTo>
                    <a:pt x="921" y="416"/>
                  </a:lnTo>
                  <a:lnTo>
                    <a:pt x="871" y="388"/>
                  </a:lnTo>
                  <a:lnTo>
                    <a:pt x="814" y="371"/>
                  </a:lnTo>
                  <a:lnTo>
                    <a:pt x="754" y="361"/>
                  </a:lnTo>
                  <a:lnTo>
                    <a:pt x="754" y="468"/>
                  </a:lnTo>
                  <a:lnTo>
                    <a:pt x="706" y="468"/>
                  </a:lnTo>
                  <a:lnTo>
                    <a:pt x="706" y="361"/>
                  </a:lnTo>
                  <a:close/>
                  <a:moveTo>
                    <a:pt x="754" y="205"/>
                  </a:moveTo>
                  <a:lnTo>
                    <a:pt x="754" y="313"/>
                  </a:lnTo>
                  <a:lnTo>
                    <a:pt x="814" y="321"/>
                  </a:lnTo>
                  <a:lnTo>
                    <a:pt x="872" y="336"/>
                  </a:lnTo>
                  <a:lnTo>
                    <a:pt x="927" y="361"/>
                  </a:lnTo>
                  <a:lnTo>
                    <a:pt x="977" y="392"/>
                  </a:lnTo>
                  <a:lnTo>
                    <a:pt x="1024" y="433"/>
                  </a:lnTo>
                  <a:lnTo>
                    <a:pt x="1064" y="479"/>
                  </a:lnTo>
                  <a:lnTo>
                    <a:pt x="1095" y="530"/>
                  </a:lnTo>
                  <a:lnTo>
                    <a:pt x="1121" y="584"/>
                  </a:lnTo>
                  <a:lnTo>
                    <a:pt x="1138" y="642"/>
                  </a:lnTo>
                  <a:lnTo>
                    <a:pt x="1146" y="704"/>
                  </a:lnTo>
                  <a:lnTo>
                    <a:pt x="1252" y="704"/>
                  </a:lnTo>
                  <a:lnTo>
                    <a:pt x="1243" y="624"/>
                  </a:lnTo>
                  <a:lnTo>
                    <a:pt x="1221" y="549"/>
                  </a:lnTo>
                  <a:lnTo>
                    <a:pt x="1190" y="479"/>
                  </a:lnTo>
                  <a:lnTo>
                    <a:pt x="1150" y="416"/>
                  </a:lnTo>
                  <a:lnTo>
                    <a:pt x="1099" y="358"/>
                  </a:lnTo>
                  <a:lnTo>
                    <a:pt x="1043" y="309"/>
                  </a:lnTo>
                  <a:lnTo>
                    <a:pt x="979" y="267"/>
                  </a:lnTo>
                  <a:lnTo>
                    <a:pt x="909" y="236"/>
                  </a:lnTo>
                  <a:lnTo>
                    <a:pt x="834" y="214"/>
                  </a:lnTo>
                  <a:lnTo>
                    <a:pt x="754" y="205"/>
                  </a:lnTo>
                  <a:close/>
                  <a:moveTo>
                    <a:pt x="706" y="205"/>
                  </a:moveTo>
                  <a:lnTo>
                    <a:pt x="632" y="214"/>
                  </a:lnTo>
                  <a:lnTo>
                    <a:pt x="562" y="232"/>
                  </a:lnTo>
                  <a:lnTo>
                    <a:pt x="498" y="257"/>
                  </a:lnTo>
                  <a:lnTo>
                    <a:pt x="438" y="292"/>
                  </a:lnTo>
                  <a:lnTo>
                    <a:pt x="384" y="332"/>
                  </a:lnTo>
                  <a:lnTo>
                    <a:pt x="335" y="381"/>
                  </a:lnTo>
                  <a:lnTo>
                    <a:pt x="293" y="435"/>
                  </a:lnTo>
                  <a:lnTo>
                    <a:pt x="258" y="495"/>
                  </a:lnTo>
                  <a:lnTo>
                    <a:pt x="233" y="561"/>
                  </a:lnTo>
                  <a:lnTo>
                    <a:pt x="215" y="630"/>
                  </a:lnTo>
                  <a:lnTo>
                    <a:pt x="207" y="704"/>
                  </a:lnTo>
                  <a:lnTo>
                    <a:pt x="314" y="704"/>
                  </a:lnTo>
                  <a:lnTo>
                    <a:pt x="324" y="634"/>
                  </a:lnTo>
                  <a:lnTo>
                    <a:pt x="345" y="568"/>
                  </a:lnTo>
                  <a:lnTo>
                    <a:pt x="374" y="510"/>
                  </a:lnTo>
                  <a:lnTo>
                    <a:pt x="413" y="456"/>
                  </a:lnTo>
                  <a:lnTo>
                    <a:pt x="459" y="410"/>
                  </a:lnTo>
                  <a:lnTo>
                    <a:pt x="512" y="371"/>
                  </a:lnTo>
                  <a:lnTo>
                    <a:pt x="572" y="342"/>
                  </a:lnTo>
                  <a:lnTo>
                    <a:pt x="636" y="323"/>
                  </a:lnTo>
                  <a:lnTo>
                    <a:pt x="706" y="313"/>
                  </a:lnTo>
                  <a:lnTo>
                    <a:pt x="706" y="205"/>
                  </a:lnTo>
                  <a:close/>
                  <a:moveTo>
                    <a:pt x="706" y="0"/>
                  </a:moveTo>
                  <a:lnTo>
                    <a:pt x="754" y="0"/>
                  </a:lnTo>
                  <a:lnTo>
                    <a:pt x="754" y="156"/>
                  </a:lnTo>
                  <a:lnTo>
                    <a:pt x="826" y="164"/>
                  </a:lnTo>
                  <a:lnTo>
                    <a:pt x="894" y="180"/>
                  </a:lnTo>
                  <a:lnTo>
                    <a:pt x="960" y="205"/>
                  </a:lnTo>
                  <a:lnTo>
                    <a:pt x="1022" y="236"/>
                  </a:lnTo>
                  <a:lnTo>
                    <a:pt x="1080" y="276"/>
                  </a:lnTo>
                  <a:lnTo>
                    <a:pt x="1134" y="323"/>
                  </a:lnTo>
                  <a:lnTo>
                    <a:pt x="1183" y="377"/>
                  </a:lnTo>
                  <a:lnTo>
                    <a:pt x="1221" y="435"/>
                  </a:lnTo>
                  <a:lnTo>
                    <a:pt x="1254" y="497"/>
                  </a:lnTo>
                  <a:lnTo>
                    <a:pt x="1280" y="562"/>
                  </a:lnTo>
                  <a:lnTo>
                    <a:pt x="1295" y="632"/>
                  </a:lnTo>
                  <a:lnTo>
                    <a:pt x="1303" y="704"/>
                  </a:lnTo>
                  <a:lnTo>
                    <a:pt x="1460" y="704"/>
                  </a:lnTo>
                  <a:lnTo>
                    <a:pt x="1460" y="752"/>
                  </a:lnTo>
                  <a:lnTo>
                    <a:pt x="1303" y="752"/>
                  </a:lnTo>
                  <a:lnTo>
                    <a:pt x="1295" y="822"/>
                  </a:lnTo>
                  <a:lnTo>
                    <a:pt x="1280" y="889"/>
                  </a:lnTo>
                  <a:lnTo>
                    <a:pt x="1254" y="955"/>
                  </a:lnTo>
                  <a:lnTo>
                    <a:pt x="1221" y="1019"/>
                  </a:lnTo>
                  <a:lnTo>
                    <a:pt x="1183" y="1077"/>
                  </a:lnTo>
                  <a:lnTo>
                    <a:pt x="1134" y="1131"/>
                  </a:lnTo>
                  <a:lnTo>
                    <a:pt x="1080" y="1177"/>
                  </a:lnTo>
                  <a:lnTo>
                    <a:pt x="1022" y="1218"/>
                  </a:lnTo>
                  <a:lnTo>
                    <a:pt x="960" y="1249"/>
                  </a:lnTo>
                  <a:lnTo>
                    <a:pt x="894" y="1274"/>
                  </a:lnTo>
                  <a:lnTo>
                    <a:pt x="826" y="1290"/>
                  </a:lnTo>
                  <a:lnTo>
                    <a:pt x="754" y="1297"/>
                  </a:lnTo>
                  <a:lnTo>
                    <a:pt x="754" y="1454"/>
                  </a:lnTo>
                  <a:lnTo>
                    <a:pt x="706" y="1454"/>
                  </a:lnTo>
                  <a:lnTo>
                    <a:pt x="706" y="1297"/>
                  </a:lnTo>
                  <a:lnTo>
                    <a:pt x="634" y="1290"/>
                  </a:lnTo>
                  <a:lnTo>
                    <a:pt x="566" y="1274"/>
                  </a:lnTo>
                  <a:lnTo>
                    <a:pt x="498" y="1249"/>
                  </a:lnTo>
                  <a:lnTo>
                    <a:pt x="436" y="1218"/>
                  </a:lnTo>
                  <a:lnTo>
                    <a:pt x="378" y="1177"/>
                  </a:lnTo>
                  <a:lnTo>
                    <a:pt x="324" y="1131"/>
                  </a:lnTo>
                  <a:lnTo>
                    <a:pt x="277" y="1077"/>
                  </a:lnTo>
                  <a:lnTo>
                    <a:pt x="237" y="1019"/>
                  </a:lnTo>
                  <a:lnTo>
                    <a:pt x="206" y="957"/>
                  </a:lnTo>
                  <a:lnTo>
                    <a:pt x="180" y="891"/>
                  </a:lnTo>
                  <a:lnTo>
                    <a:pt x="165" y="822"/>
                  </a:lnTo>
                  <a:lnTo>
                    <a:pt x="159" y="752"/>
                  </a:lnTo>
                  <a:lnTo>
                    <a:pt x="0" y="752"/>
                  </a:lnTo>
                  <a:lnTo>
                    <a:pt x="0" y="704"/>
                  </a:lnTo>
                  <a:lnTo>
                    <a:pt x="159" y="704"/>
                  </a:lnTo>
                  <a:lnTo>
                    <a:pt x="165" y="632"/>
                  </a:lnTo>
                  <a:lnTo>
                    <a:pt x="182" y="562"/>
                  </a:lnTo>
                  <a:lnTo>
                    <a:pt x="206" y="497"/>
                  </a:lnTo>
                  <a:lnTo>
                    <a:pt x="238" y="435"/>
                  </a:lnTo>
                  <a:lnTo>
                    <a:pt x="277" y="377"/>
                  </a:lnTo>
                  <a:lnTo>
                    <a:pt x="324" y="323"/>
                  </a:lnTo>
                  <a:lnTo>
                    <a:pt x="378" y="274"/>
                  </a:lnTo>
                  <a:lnTo>
                    <a:pt x="436" y="236"/>
                  </a:lnTo>
                  <a:lnTo>
                    <a:pt x="498" y="203"/>
                  </a:lnTo>
                  <a:lnTo>
                    <a:pt x="566" y="180"/>
                  </a:lnTo>
                  <a:lnTo>
                    <a:pt x="634" y="164"/>
                  </a:lnTo>
                  <a:lnTo>
                    <a:pt x="706" y="156"/>
                  </a:lnTo>
                  <a:lnTo>
                    <a:pt x="7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58" name="TextBox 64">
            <a:extLst>
              <a:ext uri="{FF2B5EF4-FFF2-40B4-BE49-F238E27FC236}">
                <a16:creationId xmlns:a16="http://schemas.microsoft.com/office/drawing/2014/main" id="{DBF9B605-EF79-176B-AEF3-D320A2681E7C}"/>
              </a:ext>
            </a:extLst>
          </p:cNvPr>
          <p:cNvSpPr txBox="1"/>
          <p:nvPr/>
        </p:nvSpPr>
        <p:spPr>
          <a:xfrm>
            <a:off x="8241031" y="3287943"/>
            <a:ext cx="3806188" cy="707886"/>
          </a:xfrm>
          <a:prstGeom prst="rect">
            <a:avLst/>
          </a:prstGeom>
          <a:noFill/>
        </p:spPr>
        <p:txBody>
          <a:bodyPr wrap="square" rtlCol="0">
            <a:spAutoFit/>
          </a:bodyPr>
          <a:lstStyle/>
          <a:p>
            <a:r>
              <a:rPr lang="en-IN" sz="4000" b="1" dirty="0">
                <a:solidFill>
                  <a:schemeClr val="bg1"/>
                </a:solidFill>
                <a:latin typeface="Segoe UI" panose="020B0502040204020203" pitchFamily="34" charset="0"/>
                <a:cs typeface="Segoe UI" panose="020B0502040204020203" pitchFamily="34" charset="0"/>
              </a:rPr>
              <a:t>Démonstration</a:t>
            </a:r>
          </a:p>
        </p:txBody>
      </p:sp>
    </p:spTree>
    <p:extLst>
      <p:ext uri="{BB962C8B-B14F-4D97-AF65-F5344CB8AC3E}">
        <p14:creationId xmlns:p14="http://schemas.microsoft.com/office/powerpoint/2010/main" val="393893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146300" ty="0" sx="86000" sy="89000" flip="xy" algn="tl"/>
        </a:blipFill>
        <a:effectLst/>
      </p:bgPr>
    </p:bg>
    <p:spTree>
      <p:nvGrpSpPr>
        <p:cNvPr id="1" name=""/>
        <p:cNvGrpSpPr/>
        <p:nvPr/>
      </p:nvGrpSpPr>
      <p:grpSpPr>
        <a:xfrm>
          <a:off x="0" y="0"/>
          <a:ext cx="0" cy="0"/>
          <a:chOff x="0" y="0"/>
          <a:chExt cx="0" cy="0"/>
        </a:xfrm>
      </p:grpSpPr>
      <p:sp>
        <p:nvSpPr>
          <p:cNvPr id="2" name="Titre 3">
            <a:extLst>
              <a:ext uri="{FF2B5EF4-FFF2-40B4-BE49-F238E27FC236}">
                <a16:creationId xmlns:a16="http://schemas.microsoft.com/office/drawing/2014/main" id="{51F00AC5-A6E3-84F1-D1DB-712E2E0AAFC1}"/>
              </a:ext>
            </a:extLst>
          </p:cNvPr>
          <p:cNvSpPr txBox="1">
            <a:spLocks/>
          </p:cNvSpPr>
          <p:nvPr/>
        </p:nvSpPr>
        <p:spPr>
          <a:xfrm>
            <a:off x="555812" y="2640330"/>
            <a:ext cx="11080376" cy="11460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b="1" dirty="0">
                <a:solidFill>
                  <a:srgbClr val="002060"/>
                </a:solidFill>
                <a:latin typeface="Arial Black" panose="020B0A04020102020204" pitchFamily="34" charset="0"/>
                <a:cs typeface="Calibri" panose="020F0502020204030204" pitchFamily="34" charset="0"/>
              </a:rPr>
              <a:t>I - Présentations</a:t>
            </a:r>
          </a:p>
        </p:txBody>
      </p:sp>
    </p:spTree>
    <p:extLst>
      <p:ext uri="{BB962C8B-B14F-4D97-AF65-F5344CB8AC3E}">
        <p14:creationId xmlns:p14="http://schemas.microsoft.com/office/powerpoint/2010/main" val="4021216285"/>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sp>
        <p:nvSpPr>
          <p:cNvPr id="13" name="Titre 3">
            <a:extLst>
              <a:ext uri="{FF2B5EF4-FFF2-40B4-BE49-F238E27FC236}">
                <a16:creationId xmlns:a16="http://schemas.microsoft.com/office/drawing/2014/main" id="{A493D071-73DC-A135-BC9B-BCB22C941BB1}"/>
              </a:ext>
            </a:extLst>
          </p:cNvPr>
          <p:cNvSpPr>
            <a:spLocks noGrp="1"/>
          </p:cNvSpPr>
          <p:nvPr>
            <p:ph type="title"/>
          </p:nvPr>
        </p:nvSpPr>
        <p:spPr>
          <a:xfrm>
            <a:off x="609600" y="278894"/>
            <a:ext cx="11080376" cy="592882"/>
          </a:xfrm>
        </p:spPr>
        <p:txBody>
          <a:bodyPr>
            <a:normAutofit/>
          </a:bodyPr>
          <a:lstStyle/>
          <a:p>
            <a:r>
              <a:rPr lang="fr-FR" sz="3200" b="1" dirty="0">
                <a:solidFill>
                  <a:srgbClr val="002060"/>
                </a:solidFill>
                <a:latin typeface="Arial Black" panose="020B0A04020102020204" pitchFamily="34" charset="0"/>
                <a:cs typeface="Calibri" panose="020F0502020204030204" pitchFamily="34" charset="0"/>
              </a:rPr>
              <a:t>Présentation de l’ENI</a:t>
            </a:r>
          </a:p>
        </p:txBody>
      </p:sp>
    </p:spTree>
    <p:extLst>
      <p:ext uri="{BB962C8B-B14F-4D97-AF65-F5344CB8AC3E}">
        <p14:creationId xmlns:p14="http://schemas.microsoft.com/office/powerpoint/2010/main" val="360646057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93000" sy="97000" flip="none" algn="tl"/>
        </a:blipFill>
        <a:effectLst/>
      </p:bgPr>
    </p:bg>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51C706DF-7747-9209-3349-46C561A9C904}"/>
              </a:ext>
            </a:extLst>
          </p:cNvPr>
          <p:cNvGrpSpPr/>
          <p:nvPr/>
        </p:nvGrpSpPr>
        <p:grpSpPr>
          <a:xfrm>
            <a:off x="408755" y="1613433"/>
            <a:ext cx="9013788" cy="1109097"/>
            <a:chOff x="420185" y="1384833"/>
            <a:chExt cx="9013788" cy="1109097"/>
          </a:xfrm>
        </p:grpSpPr>
        <p:sp>
          <p:nvSpPr>
            <p:cNvPr id="2" name="Google Shape;757;p27">
              <a:extLst>
                <a:ext uri="{FF2B5EF4-FFF2-40B4-BE49-F238E27FC236}">
                  <a16:creationId xmlns:a16="http://schemas.microsoft.com/office/drawing/2014/main" id="{29C23BC1-8F56-6811-96DF-B52835DF924D}"/>
                </a:ext>
              </a:extLst>
            </p:cNvPr>
            <p:cNvSpPr/>
            <p:nvPr/>
          </p:nvSpPr>
          <p:spPr>
            <a:xfrm>
              <a:off x="420185" y="1743954"/>
              <a:ext cx="1937400" cy="390600"/>
            </a:xfrm>
            <a:prstGeom prst="roundRect">
              <a:avLst>
                <a:gd name="adj" fmla="val 50000"/>
              </a:avLst>
            </a:prstGeom>
            <a:solidFill>
              <a:srgbClr val="002060"/>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 sz="1600" b="1" dirty="0">
                  <a:solidFill>
                    <a:schemeClr val="lt1"/>
                  </a:solidFill>
                  <a:latin typeface="Fira Sans Extra Condensed SemiBold"/>
                  <a:ea typeface="Fira Sans Extra Condensed SemiBold"/>
                  <a:cs typeface="Fira Sans Extra Condensed SemiBold"/>
                  <a:sym typeface="Fira Sans Extra Condensed SemiBold"/>
                </a:rPr>
                <a:t>A propos</a:t>
              </a:r>
              <a:endParaRPr sz="1600" b="1"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4" name="Google Shape;363;p20">
              <a:extLst>
                <a:ext uri="{FF2B5EF4-FFF2-40B4-BE49-F238E27FC236}">
                  <a16:creationId xmlns:a16="http://schemas.microsoft.com/office/drawing/2014/main" id="{FCDC1198-82D5-AC46-D314-4CC0242075B1}"/>
                </a:ext>
              </a:extLst>
            </p:cNvPr>
            <p:cNvGrpSpPr/>
            <p:nvPr/>
          </p:nvGrpSpPr>
          <p:grpSpPr>
            <a:xfrm>
              <a:off x="2134608" y="1384833"/>
              <a:ext cx="7299365" cy="1109097"/>
              <a:chOff x="1415183" y="2703273"/>
              <a:chExt cx="5840396" cy="976560"/>
            </a:xfrm>
          </p:grpSpPr>
          <p:grpSp>
            <p:nvGrpSpPr>
              <p:cNvPr id="6" name="Google Shape;365;p20">
                <a:extLst>
                  <a:ext uri="{FF2B5EF4-FFF2-40B4-BE49-F238E27FC236}">
                    <a16:creationId xmlns:a16="http://schemas.microsoft.com/office/drawing/2014/main" id="{5CAA0A4A-500D-3A61-209F-41468D2B8319}"/>
                  </a:ext>
                </a:extLst>
              </p:cNvPr>
              <p:cNvGrpSpPr/>
              <p:nvPr/>
            </p:nvGrpSpPr>
            <p:grpSpPr>
              <a:xfrm>
                <a:off x="1415183" y="2703273"/>
                <a:ext cx="5686980" cy="976560"/>
                <a:chOff x="1594883" y="941290"/>
                <a:chExt cx="5686980" cy="976560"/>
              </a:xfrm>
            </p:grpSpPr>
            <p:sp>
              <p:nvSpPr>
                <p:cNvPr id="8" name="Google Shape;366;p20">
                  <a:extLst>
                    <a:ext uri="{FF2B5EF4-FFF2-40B4-BE49-F238E27FC236}">
                      <a16:creationId xmlns:a16="http://schemas.microsoft.com/office/drawing/2014/main" id="{D850149F-29C0-A084-00DB-13A092DB1865}"/>
                    </a:ext>
                  </a:extLst>
                </p:cNvPr>
                <p:cNvSpPr/>
                <p:nvPr/>
              </p:nvSpPr>
              <p:spPr>
                <a:xfrm>
                  <a:off x="1594883" y="941290"/>
                  <a:ext cx="5686980" cy="976560"/>
                </a:xfrm>
                <a:prstGeom prst="roundRect">
                  <a:avLst>
                    <a:gd name="adj" fmla="val 50000"/>
                  </a:avLst>
                </a:prstGeom>
                <a:gradFill>
                  <a:gsLst>
                    <a:gs pos="0">
                      <a:srgbClr val="FFFFFF"/>
                    </a:gs>
                    <a:gs pos="100000">
                      <a:srgbClr val="F0F0F0"/>
                    </a:gs>
                  </a:gsLst>
                  <a:path path="circle">
                    <a:fillToRect l="50000" t="50000" r="50000" b="50000"/>
                  </a:path>
                  <a:tileRect/>
                </a:gradFill>
                <a:ln>
                  <a:noFill/>
                </a:ln>
                <a:effectLst>
                  <a:outerShdw blurRad="100013" algn="bl" rotWithShape="0">
                    <a:srgbClr val="000000">
                      <a:alpha val="13000"/>
                    </a:srgbClr>
                  </a:outerShdw>
                </a:effectLst>
              </p:spPr>
              <p:txBody>
                <a:bodyPr spcFirstLastPara="1" wrap="square" lIns="91425" tIns="457200" rIns="91425" bIns="91425" anchor="ctr" anchorCtr="0">
                  <a:noAutofit/>
                </a:bodyPr>
                <a:lstStyle/>
                <a:p>
                  <a:pPr marL="0" lvl="0" indent="0" algn="ctr" rtl="0">
                    <a:spcBef>
                      <a:spcPts val="0"/>
                    </a:spcBef>
                    <a:spcAft>
                      <a:spcPts val="0"/>
                    </a:spcAft>
                    <a:buNone/>
                  </a:pPr>
                  <a:endParaRPr sz="1200">
                    <a:solidFill>
                      <a:schemeClr val="dk1"/>
                    </a:solidFill>
                    <a:latin typeface="Roboto"/>
                    <a:ea typeface="Roboto"/>
                    <a:cs typeface="Roboto"/>
                    <a:sym typeface="Roboto"/>
                  </a:endParaRPr>
                </a:p>
              </p:txBody>
            </p:sp>
            <p:sp>
              <p:nvSpPr>
                <p:cNvPr id="9" name="Google Shape;368;p20">
                  <a:extLst>
                    <a:ext uri="{FF2B5EF4-FFF2-40B4-BE49-F238E27FC236}">
                      <a16:creationId xmlns:a16="http://schemas.microsoft.com/office/drawing/2014/main" id="{86BD2446-DE8A-0F45-C835-3C58EB547379}"/>
                    </a:ext>
                  </a:extLst>
                </p:cNvPr>
                <p:cNvSpPr/>
                <p:nvPr/>
              </p:nvSpPr>
              <p:spPr>
                <a:xfrm>
                  <a:off x="6972550" y="1297672"/>
                  <a:ext cx="189900" cy="189900"/>
                </a:xfrm>
                <a:prstGeom prst="ellipse">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73;p20">
                <a:extLst>
                  <a:ext uri="{FF2B5EF4-FFF2-40B4-BE49-F238E27FC236}">
                    <a16:creationId xmlns:a16="http://schemas.microsoft.com/office/drawing/2014/main" id="{1C63C061-9A03-FB93-EDBB-817187DC1580}"/>
                  </a:ext>
                </a:extLst>
              </p:cNvPr>
              <p:cNvSpPr txBox="1"/>
              <p:nvPr/>
            </p:nvSpPr>
            <p:spPr>
              <a:xfrm flipH="1">
                <a:off x="1637779" y="2756955"/>
                <a:ext cx="5617800" cy="847430"/>
              </a:xfrm>
              <a:prstGeom prst="rect">
                <a:avLst/>
              </a:prstGeom>
              <a:noFill/>
              <a:ln>
                <a:noFill/>
              </a:ln>
            </p:spPr>
            <p:txBody>
              <a:bodyPr spcFirstLastPara="1" wrap="square" lIns="91425" tIns="91425" rIns="91425" bIns="91425" anchor="ctr" anchorCtr="0">
                <a:noAutofit/>
              </a:bodyPr>
              <a:lstStyle/>
              <a:p>
                <a:r>
                  <a:rPr lang="fr-FR" dirty="0">
                    <a:solidFill>
                      <a:schemeClr val="tx1">
                        <a:lumMod val="75000"/>
                      </a:schemeClr>
                    </a:solidFill>
                    <a:latin typeface="Cambria" panose="02040503050406030204" pitchFamily="18" charset="0"/>
                    <a:ea typeface="Cambria" panose="02040503050406030204" pitchFamily="18" charset="0"/>
                  </a:rPr>
                  <a:t>24 mai 1983,</a:t>
                </a:r>
                <a:r>
                  <a:rPr lang="fr-FR" dirty="0">
                    <a:solidFill>
                      <a:schemeClr val="tx1">
                        <a:lumMod val="75000"/>
                      </a:schemeClr>
                    </a:solidFill>
                  </a:rPr>
                  <a:t> décret </a:t>
                </a:r>
                <a:r>
                  <a:rPr lang="fr-FR" dirty="0">
                    <a:solidFill>
                      <a:schemeClr val="tx1">
                        <a:lumMod val="75000"/>
                      </a:schemeClr>
                    </a:solidFill>
                    <a:latin typeface="Cambria" panose="02040503050406030204" pitchFamily="18" charset="0"/>
                    <a:ea typeface="Cambria" panose="02040503050406030204" pitchFamily="18" charset="0"/>
                  </a:rPr>
                  <a:t>83-185 </a:t>
                </a:r>
              </a:p>
              <a:p>
                <a:r>
                  <a:rPr lang="fr-FR" dirty="0">
                    <a:solidFill>
                      <a:schemeClr val="tx1">
                        <a:lumMod val="75000"/>
                      </a:schemeClr>
                    </a:solidFill>
                    <a:latin typeface="Cambria" panose="02040503050406030204" pitchFamily="18" charset="0"/>
                  </a:rPr>
                  <a:t>Tanambao </a:t>
                </a:r>
                <a:r>
                  <a:rPr lang="fr-FR" dirty="0" err="1">
                    <a:solidFill>
                      <a:schemeClr val="tx1">
                        <a:lumMod val="75000"/>
                      </a:schemeClr>
                    </a:solidFill>
                    <a:latin typeface="Cambria" panose="02040503050406030204" pitchFamily="18" charset="0"/>
                  </a:rPr>
                  <a:t>Antaninarenina</a:t>
                </a:r>
                <a:r>
                  <a:rPr lang="fr-FR" dirty="0">
                    <a:solidFill>
                      <a:schemeClr val="tx1">
                        <a:lumMod val="75000"/>
                      </a:schemeClr>
                    </a:solidFill>
                    <a:latin typeface="Cambria" panose="02040503050406030204" pitchFamily="18" charset="0"/>
                  </a:rPr>
                  <a:t> Fianarantsoa, </a:t>
                </a:r>
              </a:p>
              <a:p>
                <a:r>
                  <a:rPr lang="fr-FR" dirty="0">
                    <a:solidFill>
                      <a:schemeClr val="tx1">
                        <a:lumMod val="75000"/>
                      </a:schemeClr>
                    </a:solidFill>
                    <a:latin typeface="Cambria" panose="02040503050406030204" pitchFamily="18" charset="0"/>
                    <a:hlinkClick r:id="rId4">
                      <a:extLst>
                        <a:ext uri="{A12FA001-AC4F-418D-AE19-62706E023703}">
                          <ahyp:hlinkClr xmlns:ahyp="http://schemas.microsoft.com/office/drawing/2018/hyperlinkcolor" val="tx"/>
                        </a:ext>
                      </a:extLst>
                    </a:hlinkClick>
                  </a:rPr>
                  <a:t>eni@eni.mg</a:t>
                </a:r>
                <a:endParaRPr lang="fr-FR" dirty="0">
                  <a:solidFill>
                    <a:schemeClr val="tx1">
                      <a:lumMod val="75000"/>
                    </a:schemeClr>
                  </a:solidFill>
                  <a:latin typeface="Cambria" panose="02040503050406030204" pitchFamily="18" charset="0"/>
                </a:endParaRPr>
              </a:p>
              <a:p>
                <a:r>
                  <a:rPr lang="fr-FR" dirty="0">
                    <a:solidFill>
                      <a:schemeClr val="tx1">
                        <a:lumMod val="75000"/>
                      </a:schemeClr>
                    </a:solidFill>
                  </a:rPr>
                  <a:t>034 05 733 36</a:t>
                </a:r>
                <a:endParaRPr lang="fr-FR" dirty="0">
                  <a:solidFill>
                    <a:schemeClr val="tx1">
                      <a:lumMod val="75000"/>
                    </a:schemeClr>
                  </a:solidFill>
                  <a:latin typeface="Cambria" panose="02040503050406030204" pitchFamily="18" charset="0"/>
                </a:endParaRPr>
              </a:p>
            </p:txBody>
          </p:sp>
        </p:grpSp>
      </p:grpSp>
      <p:pic>
        <p:nvPicPr>
          <p:cNvPr id="11" name="Image 10" descr="ENI">
            <a:extLst>
              <a:ext uri="{FF2B5EF4-FFF2-40B4-BE49-F238E27FC236}">
                <a16:creationId xmlns:a16="http://schemas.microsoft.com/office/drawing/2014/main" id="{6081EBEF-85A0-10B7-4AA9-8BD6E5CB326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519201" y="1639772"/>
            <a:ext cx="1133281" cy="1056164"/>
          </a:xfrm>
          <a:prstGeom prst="rect">
            <a:avLst/>
          </a:prstGeom>
          <a:ln>
            <a:noFill/>
          </a:ln>
          <a:effectLst>
            <a:softEdge rad="112500"/>
          </a:effectLst>
        </p:spPr>
      </p:pic>
      <p:sp>
        <p:nvSpPr>
          <p:cNvPr id="13" name="Titre 3">
            <a:extLst>
              <a:ext uri="{FF2B5EF4-FFF2-40B4-BE49-F238E27FC236}">
                <a16:creationId xmlns:a16="http://schemas.microsoft.com/office/drawing/2014/main" id="{A493D071-73DC-A135-BC9B-BCB22C941BB1}"/>
              </a:ext>
            </a:extLst>
          </p:cNvPr>
          <p:cNvSpPr>
            <a:spLocks noGrp="1"/>
          </p:cNvSpPr>
          <p:nvPr>
            <p:ph type="title"/>
          </p:nvPr>
        </p:nvSpPr>
        <p:spPr>
          <a:xfrm>
            <a:off x="609600" y="278894"/>
            <a:ext cx="11080376" cy="592882"/>
          </a:xfrm>
        </p:spPr>
        <p:txBody>
          <a:bodyPr>
            <a:normAutofit/>
          </a:bodyPr>
          <a:lstStyle/>
          <a:p>
            <a:r>
              <a:rPr lang="fr-FR" sz="3200" b="1" dirty="0">
                <a:solidFill>
                  <a:srgbClr val="002060"/>
                </a:solidFill>
                <a:latin typeface="Arial Black" panose="020B0A04020102020204" pitchFamily="34" charset="0"/>
                <a:cs typeface="Calibri" panose="020F0502020204030204" pitchFamily="34" charset="0"/>
              </a:rPr>
              <a:t>Présentation de l’ENI</a:t>
            </a:r>
          </a:p>
        </p:txBody>
      </p:sp>
    </p:spTree>
    <p:extLst>
      <p:ext uri="{BB962C8B-B14F-4D97-AF65-F5344CB8AC3E}">
        <p14:creationId xmlns:p14="http://schemas.microsoft.com/office/powerpoint/2010/main" val="30039322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1711</TotalTime>
  <Words>2060</Words>
  <Application>Microsoft Office PowerPoint</Application>
  <PresentationFormat>Grand écran</PresentationFormat>
  <Paragraphs>344</Paragraphs>
  <Slides>47</Slides>
  <Notes>47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47</vt:i4>
      </vt:variant>
    </vt:vector>
  </HeadingPairs>
  <TitlesOfParts>
    <vt:vector size="58" baseType="lpstr">
      <vt:lpstr>Arial</vt:lpstr>
      <vt:lpstr>Arial Black</vt:lpstr>
      <vt:lpstr>Calibri</vt:lpstr>
      <vt:lpstr>Calibri Light</vt:lpstr>
      <vt:lpstr>Cambria</vt:lpstr>
      <vt:lpstr>Fira Sans Extra Condensed SemiBold</vt:lpstr>
      <vt:lpstr>Goudy Old Style</vt:lpstr>
      <vt:lpstr>Roboto</vt:lpstr>
      <vt:lpstr>Segoe UI</vt:lpstr>
      <vt:lpstr>Wingdings</vt:lpstr>
      <vt:lpstr>Thème Office</vt:lpstr>
      <vt:lpstr>MEMOIRE DE FIN D’ETUDES POUR L’OBTENTION DU DIPLOME DE LICENCE PROFESSIONNELLE EN INFORMATIQUE</vt:lpstr>
      <vt:lpstr>PLAN</vt:lpstr>
      <vt:lpstr>PLAN </vt:lpstr>
      <vt:lpstr>PLAN </vt:lpstr>
      <vt:lpstr>PLAN </vt:lpstr>
      <vt:lpstr>PLAN </vt:lpstr>
      <vt:lpstr>Présentation PowerPoint</vt:lpstr>
      <vt:lpstr>Présentation de l’ENI</vt:lpstr>
      <vt:lpstr>Présentation de l’ENI</vt:lpstr>
      <vt:lpstr>Présentation de l’ENI</vt:lpstr>
      <vt:lpstr>Présentation de l’ENI</vt:lpstr>
      <vt:lpstr>Présentation PowerPoint</vt:lpstr>
      <vt:lpstr>Présentation de ARATO</vt:lpstr>
      <vt:lpstr>Présentation de ARATO</vt:lpstr>
      <vt:lpstr>Présentation de ARATO</vt:lpstr>
      <vt:lpstr>Présentation PowerPoint</vt:lpstr>
      <vt:lpstr>Présentation PowerPoint</vt:lpstr>
      <vt:lpstr>Présentation PowerPoint</vt:lpstr>
      <vt:lpstr>Présentation PowerPoint</vt:lpstr>
      <vt:lpstr>Solutions proposées</vt:lpstr>
      <vt:lpstr>Solutions proposées</vt:lpstr>
      <vt:lpstr>Solutions proposées</vt:lpstr>
      <vt:lpstr>Solutions proposées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Architecture en trois couches</vt:lpstr>
      <vt:lpstr>Architecture en trois couches</vt:lpstr>
      <vt:lpstr>Architecture en trois couches</vt:lpstr>
      <vt:lpstr>Architecture en trois couches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MEMOIRE DE FIN D’ETUDES POUR L’OBTENTION DU DIPLOME DE LICENCE PROFESSIONNELLE EN INFORMATIQUE</vt:lpstr>
      <vt:lpstr>MERCI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Daddy</dc:creator>
  <cp:lastModifiedBy>CE PC</cp:lastModifiedBy>
  <cp:revision>501</cp:revision>
  <dcterms:created xsi:type="dcterms:W3CDTF">2023-01-09T07:18:43Z</dcterms:created>
  <dcterms:modified xsi:type="dcterms:W3CDTF">2023-01-21T22:19:42Z</dcterms:modified>
</cp:coreProperties>
</file>