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notesMasterIdLst>
    <p:notesMasterId r:id="rId25"/>
  </p:notesMasterIdLst>
  <p:handoutMasterIdLst>
    <p:handoutMasterId r:id="rId26"/>
  </p:handoutMasterIdLst>
  <p:sldIdLst>
    <p:sldId id="320" r:id="rId2"/>
    <p:sldId id="300" r:id="rId3"/>
    <p:sldId id="298" r:id="rId4"/>
    <p:sldId id="301" r:id="rId5"/>
    <p:sldId id="276" r:id="rId6"/>
    <p:sldId id="302" r:id="rId7"/>
    <p:sldId id="303" r:id="rId8"/>
    <p:sldId id="304" r:id="rId9"/>
    <p:sldId id="305" r:id="rId10"/>
    <p:sldId id="306" r:id="rId11"/>
    <p:sldId id="308" r:id="rId12"/>
    <p:sldId id="307" r:id="rId13"/>
    <p:sldId id="309" r:id="rId14"/>
    <p:sldId id="310" r:id="rId15"/>
    <p:sldId id="311" r:id="rId16"/>
    <p:sldId id="313" r:id="rId17"/>
    <p:sldId id="315" r:id="rId18"/>
    <p:sldId id="278" r:id="rId19"/>
    <p:sldId id="316" r:id="rId20"/>
    <p:sldId id="317" r:id="rId21"/>
    <p:sldId id="318" r:id="rId22"/>
    <p:sldId id="321" r:id="rId23"/>
    <p:sldId id="319" r:id="rId2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AFD0"/>
    <a:srgbClr val="4693D9"/>
    <a:srgbClr val="DDDDDD"/>
    <a:srgbClr val="B5D4F0"/>
    <a:srgbClr val="90BEE8"/>
    <a:srgbClr val="FFFFFF"/>
    <a:srgbClr val="DAE9F7"/>
    <a:srgbClr val="DF7172"/>
    <a:srgbClr val="E0E0E0"/>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3186" autoAdjust="0"/>
  </p:normalViewPr>
  <p:slideViewPr>
    <p:cSldViewPr>
      <p:cViewPr varScale="1">
        <p:scale>
          <a:sx n="67" d="100"/>
          <a:sy n="67" d="100"/>
        </p:scale>
        <p:origin x="66" y="192"/>
      </p:cViewPr>
      <p:guideLst>
        <p:guide orient="horz" pos="2160"/>
        <p:guide pos="3839"/>
      </p:guideLst>
    </p:cSldViewPr>
  </p:slideViewPr>
  <p:notesTextViewPr>
    <p:cViewPr>
      <p:scale>
        <a:sx n="87" d="100"/>
        <a:sy n="87" d="100"/>
      </p:scale>
      <p:origin x="0" y="0"/>
    </p:cViewPr>
  </p:notesTextViewPr>
  <p:sorterViewPr>
    <p:cViewPr>
      <p:scale>
        <a:sx n="100" d="100"/>
        <a:sy n="100" d="100"/>
      </p:scale>
      <p:origin x="0" y="0"/>
    </p:cViewPr>
  </p:sorterViewPr>
  <p:notesViewPr>
    <p:cSldViewPr>
      <p:cViewPr varScale="1">
        <p:scale>
          <a:sx n="74" d="100"/>
          <a:sy n="74" d="100"/>
        </p:scale>
        <p:origin x="23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22597-C0DC-4772-8489-133A6A1A94B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MG"/>
        </a:p>
      </dgm:t>
    </dgm:pt>
    <dgm:pt modelId="{43614658-7346-4455-AAD3-E130408E592F}">
      <dgm:prSet phldrT="[Texte]"/>
      <dgm:spPr/>
      <dgm:t>
        <a:bodyPr/>
        <a:lstStyle/>
        <a:p>
          <a:r>
            <a:rPr lang="fr-FR" dirty="0"/>
            <a:t>MEF</a:t>
          </a:r>
          <a:endParaRPr lang="fr-MG" dirty="0"/>
        </a:p>
      </dgm:t>
    </dgm:pt>
    <dgm:pt modelId="{5019D149-FEB5-4D73-8B3E-2C41FE35EDA7}" type="parTrans" cxnId="{17072286-0AD0-458A-A258-6B91CD6FEE34}">
      <dgm:prSet/>
      <dgm:spPr/>
      <dgm:t>
        <a:bodyPr/>
        <a:lstStyle/>
        <a:p>
          <a:endParaRPr lang="fr-MG"/>
        </a:p>
      </dgm:t>
    </dgm:pt>
    <dgm:pt modelId="{3E10587D-D799-40EA-80DB-7294B53E5654}" type="sibTrans" cxnId="{17072286-0AD0-458A-A258-6B91CD6FEE34}">
      <dgm:prSet/>
      <dgm:spPr/>
      <dgm:t>
        <a:bodyPr/>
        <a:lstStyle/>
        <a:p>
          <a:endParaRPr lang="fr-MG"/>
        </a:p>
      </dgm:t>
    </dgm:pt>
    <dgm:pt modelId="{E81F258C-0D29-4ADB-A84A-4C75BB1208CD}">
      <dgm:prSet phldrT="[Texte]"/>
      <dgm:spPr/>
      <dgm:t>
        <a:bodyPr/>
        <a:lstStyle/>
        <a:p>
          <a:r>
            <a:rPr lang="fr-FR" dirty="0"/>
            <a:t>DGFAG</a:t>
          </a:r>
          <a:endParaRPr lang="fr-MG" dirty="0"/>
        </a:p>
      </dgm:t>
    </dgm:pt>
    <dgm:pt modelId="{73E80EC9-F524-4338-B803-018BDD3A22FF}" type="parTrans" cxnId="{046D33C0-A771-4458-8298-15C0047C7537}">
      <dgm:prSet/>
      <dgm:spPr/>
      <dgm:t>
        <a:bodyPr/>
        <a:lstStyle/>
        <a:p>
          <a:endParaRPr lang="fr-MG"/>
        </a:p>
      </dgm:t>
    </dgm:pt>
    <dgm:pt modelId="{66514A12-41D1-43E7-A571-F49C5CD5CFEF}" type="sibTrans" cxnId="{046D33C0-A771-4458-8298-15C0047C7537}">
      <dgm:prSet/>
      <dgm:spPr/>
      <dgm:t>
        <a:bodyPr/>
        <a:lstStyle/>
        <a:p>
          <a:endParaRPr lang="fr-MG"/>
        </a:p>
      </dgm:t>
    </dgm:pt>
    <dgm:pt modelId="{63DE3C81-9E6E-487F-AA27-54D8A973F306}">
      <dgm:prSet phldrT="[Texte]"/>
      <dgm:spPr/>
      <dgm:t>
        <a:bodyPr/>
        <a:lstStyle/>
        <a:p>
          <a:r>
            <a:rPr lang="fr-FR" dirty="0"/>
            <a:t>DPE</a:t>
          </a:r>
          <a:endParaRPr lang="fr-MG" dirty="0"/>
        </a:p>
      </dgm:t>
    </dgm:pt>
    <dgm:pt modelId="{DDDA8FF3-EBA8-40EB-A265-9ACC0EC97B62}" type="parTrans" cxnId="{24A55692-97D2-4635-8987-27063A8A105B}">
      <dgm:prSet/>
      <dgm:spPr/>
      <dgm:t>
        <a:bodyPr/>
        <a:lstStyle/>
        <a:p>
          <a:endParaRPr lang="fr-MG"/>
        </a:p>
      </dgm:t>
    </dgm:pt>
    <dgm:pt modelId="{86D1A2CB-6F16-4199-AACC-5B99A4244D91}" type="sibTrans" cxnId="{24A55692-97D2-4635-8987-27063A8A105B}">
      <dgm:prSet/>
      <dgm:spPr/>
      <dgm:t>
        <a:bodyPr/>
        <a:lstStyle/>
        <a:p>
          <a:endParaRPr lang="fr-MG"/>
        </a:p>
      </dgm:t>
    </dgm:pt>
    <dgm:pt modelId="{5E90F674-32D5-49DF-87EB-9887D7770C7F}">
      <dgm:prSet/>
      <dgm:spPr/>
      <dgm:t>
        <a:bodyPr/>
        <a:lstStyle/>
        <a:p>
          <a:r>
            <a:rPr lang="fr-FR" dirty="0"/>
            <a:t>SSCVA</a:t>
          </a:r>
          <a:endParaRPr lang="fr-MG" dirty="0"/>
        </a:p>
      </dgm:t>
    </dgm:pt>
    <dgm:pt modelId="{F7981FC7-BD08-4FB4-BCD7-F92DC6A07299}" type="parTrans" cxnId="{2E6F5F6A-A2BC-484A-8D38-9E58A73C8BD6}">
      <dgm:prSet/>
      <dgm:spPr/>
      <dgm:t>
        <a:bodyPr/>
        <a:lstStyle/>
        <a:p>
          <a:endParaRPr lang="fr-MG"/>
        </a:p>
      </dgm:t>
    </dgm:pt>
    <dgm:pt modelId="{AC2ACF2E-252E-4A53-A7E8-CE729AF43CC0}" type="sibTrans" cxnId="{2E6F5F6A-A2BC-484A-8D38-9E58A73C8BD6}">
      <dgm:prSet/>
      <dgm:spPr/>
      <dgm:t>
        <a:bodyPr/>
        <a:lstStyle/>
        <a:p>
          <a:endParaRPr lang="fr-MG"/>
        </a:p>
      </dgm:t>
    </dgm:pt>
    <dgm:pt modelId="{5AB2F2F5-0B77-475D-84A1-B85DF6E66EEC}" type="pres">
      <dgm:prSet presAssocID="{5A822597-C0DC-4772-8489-133A6A1A94BB}" presName="Name0" presStyleCnt="0">
        <dgm:presLayoutVars>
          <dgm:dir/>
          <dgm:resizeHandles val="exact"/>
        </dgm:presLayoutVars>
      </dgm:prSet>
      <dgm:spPr/>
    </dgm:pt>
    <dgm:pt modelId="{B705F6A8-A223-44A7-936A-76BFC5F9625E}" type="pres">
      <dgm:prSet presAssocID="{43614658-7346-4455-AAD3-E130408E592F}" presName="node" presStyleLbl="node1" presStyleIdx="0" presStyleCnt="4">
        <dgm:presLayoutVars>
          <dgm:bulletEnabled val="1"/>
        </dgm:presLayoutVars>
      </dgm:prSet>
      <dgm:spPr/>
    </dgm:pt>
    <dgm:pt modelId="{C1952F32-05FD-40A8-86C5-C04784886B4A}" type="pres">
      <dgm:prSet presAssocID="{3E10587D-D799-40EA-80DB-7294B53E5654}" presName="sibTrans" presStyleLbl="sibTrans2D1" presStyleIdx="0" presStyleCnt="3"/>
      <dgm:spPr/>
    </dgm:pt>
    <dgm:pt modelId="{8DE724F2-5398-46CD-A9F8-F0C93F82CC17}" type="pres">
      <dgm:prSet presAssocID="{3E10587D-D799-40EA-80DB-7294B53E5654}" presName="connectorText" presStyleLbl="sibTrans2D1" presStyleIdx="0" presStyleCnt="3"/>
      <dgm:spPr/>
    </dgm:pt>
    <dgm:pt modelId="{755AF78F-10CC-40CB-B862-99751C40C301}" type="pres">
      <dgm:prSet presAssocID="{E81F258C-0D29-4ADB-A84A-4C75BB1208CD}" presName="node" presStyleLbl="node1" presStyleIdx="1" presStyleCnt="4">
        <dgm:presLayoutVars>
          <dgm:bulletEnabled val="1"/>
        </dgm:presLayoutVars>
      </dgm:prSet>
      <dgm:spPr/>
    </dgm:pt>
    <dgm:pt modelId="{CB2FEC6E-25D8-4FCC-B279-D9E093BAC312}" type="pres">
      <dgm:prSet presAssocID="{66514A12-41D1-43E7-A571-F49C5CD5CFEF}" presName="sibTrans" presStyleLbl="sibTrans2D1" presStyleIdx="1" presStyleCnt="3"/>
      <dgm:spPr/>
    </dgm:pt>
    <dgm:pt modelId="{BD36C41A-4479-4CC9-9C09-D0F3DEE4EBA7}" type="pres">
      <dgm:prSet presAssocID="{66514A12-41D1-43E7-A571-F49C5CD5CFEF}" presName="connectorText" presStyleLbl="sibTrans2D1" presStyleIdx="1" presStyleCnt="3"/>
      <dgm:spPr/>
    </dgm:pt>
    <dgm:pt modelId="{F123BFD7-941D-4F16-81A3-B6B37E64D37A}" type="pres">
      <dgm:prSet presAssocID="{63DE3C81-9E6E-487F-AA27-54D8A973F306}" presName="node" presStyleLbl="node1" presStyleIdx="2" presStyleCnt="4">
        <dgm:presLayoutVars>
          <dgm:bulletEnabled val="1"/>
        </dgm:presLayoutVars>
      </dgm:prSet>
      <dgm:spPr/>
    </dgm:pt>
    <dgm:pt modelId="{C6F1179D-C6FA-454D-A279-B496A20DBDBE}" type="pres">
      <dgm:prSet presAssocID="{86D1A2CB-6F16-4199-AACC-5B99A4244D91}" presName="sibTrans" presStyleLbl="sibTrans2D1" presStyleIdx="2" presStyleCnt="3"/>
      <dgm:spPr/>
    </dgm:pt>
    <dgm:pt modelId="{5A923CB2-C1A1-44C8-89E5-99AF91D0EB7E}" type="pres">
      <dgm:prSet presAssocID="{86D1A2CB-6F16-4199-AACC-5B99A4244D91}" presName="connectorText" presStyleLbl="sibTrans2D1" presStyleIdx="2" presStyleCnt="3"/>
      <dgm:spPr/>
    </dgm:pt>
    <dgm:pt modelId="{4373F62C-07CE-4169-9C0E-5DC1B0A34935}" type="pres">
      <dgm:prSet presAssocID="{5E90F674-32D5-49DF-87EB-9887D7770C7F}" presName="node" presStyleLbl="node1" presStyleIdx="3" presStyleCnt="4">
        <dgm:presLayoutVars>
          <dgm:bulletEnabled val="1"/>
        </dgm:presLayoutVars>
      </dgm:prSet>
      <dgm:spPr/>
    </dgm:pt>
  </dgm:ptLst>
  <dgm:cxnLst>
    <dgm:cxn modelId="{6DB65A02-84FF-4FD2-A5EF-19D29D39F417}" type="presOf" srcId="{66514A12-41D1-43E7-A571-F49C5CD5CFEF}" destId="{BD36C41A-4479-4CC9-9C09-D0F3DEE4EBA7}" srcOrd="1" destOrd="0" presId="urn:microsoft.com/office/officeart/2005/8/layout/process1"/>
    <dgm:cxn modelId="{5569FA46-1837-4BA9-9F44-49AD9244B046}" type="presOf" srcId="{3E10587D-D799-40EA-80DB-7294B53E5654}" destId="{C1952F32-05FD-40A8-86C5-C04784886B4A}" srcOrd="0" destOrd="0" presId="urn:microsoft.com/office/officeart/2005/8/layout/process1"/>
    <dgm:cxn modelId="{E0948769-864E-4569-BB54-72255D477B6A}" type="presOf" srcId="{5E90F674-32D5-49DF-87EB-9887D7770C7F}" destId="{4373F62C-07CE-4169-9C0E-5DC1B0A34935}" srcOrd="0" destOrd="0" presId="urn:microsoft.com/office/officeart/2005/8/layout/process1"/>
    <dgm:cxn modelId="{2E6F5F6A-A2BC-484A-8D38-9E58A73C8BD6}" srcId="{5A822597-C0DC-4772-8489-133A6A1A94BB}" destId="{5E90F674-32D5-49DF-87EB-9887D7770C7F}" srcOrd="3" destOrd="0" parTransId="{F7981FC7-BD08-4FB4-BCD7-F92DC6A07299}" sibTransId="{AC2ACF2E-252E-4A53-A7E8-CE729AF43CC0}"/>
    <dgm:cxn modelId="{6F905279-E7F6-4467-8EF8-9B489EA60E65}" type="presOf" srcId="{43614658-7346-4455-AAD3-E130408E592F}" destId="{B705F6A8-A223-44A7-936A-76BFC5F9625E}" srcOrd="0" destOrd="0" presId="urn:microsoft.com/office/officeart/2005/8/layout/process1"/>
    <dgm:cxn modelId="{17072286-0AD0-458A-A258-6B91CD6FEE34}" srcId="{5A822597-C0DC-4772-8489-133A6A1A94BB}" destId="{43614658-7346-4455-AAD3-E130408E592F}" srcOrd="0" destOrd="0" parTransId="{5019D149-FEB5-4D73-8B3E-2C41FE35EDA7}" sibTransId="{3E10587D-D799-40EA-80DB-7294B53E5654}"/>
    <dgm:cxn modelId="{C850ED8E-F6AD-4414-9F39-E85FE22A101E}" type="presOf" srcId="{E81F258C-0D29-4ADB-A84A-4C75BB1208CD}" destId="{755AF78F-10CC-40CB-B862-99751C40C301}" srcOrd="0" destOrd="0" presId="urn:microsoft.com/office/officeart/2005/8/layout/process1"/>
    <dgm:cxn modelId="{24A55692-97D2-4635-8987-27063A8A105B}" srcId="{5A822597-C0DC-4772-8489-133A6A1A94BB}" destId="{63DE3C81-9E6E-487F-AA27-54D8A973F306}" srcOrd="2" destOrd="0" parTransId="{DDDA8FF3-EBA8-40EB-A265-9ACC0EC97B62}" sibTransId="{86D1A2CB-6F16-4199-AACC-5B99A4244D91}"/>
    <dgm:cxn modelId="{DCBDFC95-6A07-4E85-8A2A-A6975BEDC14A}" type="presOf" srcId="{66514A12-41D1-43E7-A571-F49C5CD5CFEF}" destId="{CB2FEC6E-25D8-4FCC-B279-D9E093BAC312}" srcOrd="0" destOrd="0" presId="urn:microsoft.com/office/officeart/2005/8/layout/process1"/>
    <dgm:cxn modelId="{8D36049F-DAC4-4A06-8651-F58BC2A7BF4F}" type="presOf" srcId="{86D1A2CB-6F16-4199-AACC-5B99A4244D91}" destId="{5A923CB2-C1A1-44C8-89E5-99AF91D0EB7E}" srcOrd="1" destOrd="0" presId="urn:microsoft.com/office/officeart/2005/8/layout/process1"/>
    <dgm:cxn modelId="{490D4BBB-2B34-4986-ADEC-2613C8C407B7}" type="presOf" srcId="{3E10587D-D799-40EA-80DB-7294B53E5654}" destId="{8DE724F2-5398-46CD-A9F8-F0C93F82CC17}" srcOrd="1" destOrd="0" presId="urn:microsoft.com/office/officeart/2005/8/layout/process1"/>
    <dgm:cxn modelId="{E4DF57BE-1735-410C-B753-EBC617986D63}" type="presOf" srcId="{63DE3C81-9E6E-487F-AA27-54D8A973F306}" destId="{F123BFD7-941D-4F16-81A3-B6B37E64D37A}" srcOrd="0" destOrd="0" presId="urn:microsoft.com/office/officeart/2005/8/layout/process1"/>
    <dgm:cxn modelId="{046D33C0-A771-4458-8298-15C0047C7537}" srcId="{5A822597-C0DC-4772-8489-133A6A1A94BB}" destId="{E81F258C-0D29-4ADB-A84A-4C75BB1208CD}" srcOrd="1" destOrd="0" parTransId="{73E80EC9-F524-4338-B803-018BDD3A22FF}" sibTransId="{66514A12-41D1-43E7-A571-F49C5CD5CFEF}"/>
    <dgm:cxn modelId="{267BBACA-6A72-4FE1-85CE-2E83CE2BFD16}" type="presOf" srcId="{86D1A2CB-6F16-4199-AACC-5B99A4244D91}" destId="{C6F1179D-C6FA-454D-A279-B496A20DBDBE}" srcOrd="0" destOrd="0" presId="urn:microsoft.com/office/officeart/2005/8/layout/process1"/>
    <dgm:cxn modelId="{FD5DAFEC-ECA5-4FC1-B4A4-3A644B5C0D89}" type="presOf" srcId="{5A822597-C0DC-4772-8489-133A6A1A94BB}" destId="{5AB2F2F5-0B77-475D-84A1-B85DF6E66EEC}" srcOrd="0" destOrd="0" presId="urn:microsoft.com/office/officeart/2005/8/layout/process1"/>
    <dgm:cxn modelId="{D4ADAEB2-BD52-4AB7-AD34-21FDD9CB6D99}" type="presParOf" srcId="{5AB2F2F5-0B77-475D-84A1-B85DF6E66EEC}" destId="{B705F6A8-A223-44A7-936A-76BFC5F9625E}" srcOrd="0" destOrd="0" presId="urn:microsoft.com/office/officeart/2005/8/layout/process1"/>
    <dgm:cxn modelId="{05AAF937-3E02-45AD-ADF5-B9860E48E8FE}" type="presParOf" srcId="{5AB2F2F5-0B77-475D-84A1-B85DF6E66EEC}" destId="{C1952F32-05FD-40A8-86C5-C04784886B4A}" srcOrd="1" destOrd="0" presId="urn:microsoft.com/office/officeart/2005/8/layout/process1"/>
    <dgm:cxn modelId="{DBFC9D8E-2E2A-4D58-A079-652D517884AE}" type="presParOf" srcId="{C1952F32-05FD-40A8-86C5-C04784886B4A}" destId="{8DE724F2-5398-46CD-A9F8-F0C93F82CC17}" srcOrd="0" destOrd="0" presId="urn:microsoft.com/office/officeart/2005/8/layout/process1"/>
    <dgm:cxn modelId="{A6A34BE3-A8DA-42D6-9898-89B946B5D851}" type="presParOf" srcId="{5AB2F2F5-0B77-475D-84A1-B85DF6E66EEC}" destId="{755AF78F-10CC-40CB-B862-99751C40C301}" srcOrd="2" destOrd="0" presId="urn:microsoft.com/office/officeart/2005/8/layout/process1"/>
    <dgm:cxn modelId="{D7D330B5-2768-4C2F-A97F-3F532FA23F16}" type="presParOf" srcId="{5AB2F2F5-0B77-475D-84A1-B85DF6E66EEC}" destId="{CB2FEC6E-25D8-4FCC-B279-D9E093BAC312}" srcOrd="3" destOrd="0" presId="urn:microsoft.com/office/officeart/2005/8/layout/process1"/>
    <dgm:cxn modelId="{0FC0C2AD-29D9-4044-81D1-7D2C03B926A5}" type="presParOf" srcId="{CB2FEC6E-25D8-4FCC-B279-D9E093BAC312}" destId="{BD36C41A-4479-4CC9-9C09-D0F3DEE4EBA7}" srcOrd="0" destOrd="0" presId="urn:microsoft.com/office/officeart/2005/8/layout/process1"/>
    <dgm:cxn modelId="{88D9EDF3-F621-461E-9EAE-25BEBAAAA93A}" type="presParOf" srcId="{5AB2F2F5-0B77-475D-84A1-B85DF6E66EEC}" destId="{F123BFD7-941D-4F16-81A3-B6B37E64D37A}" srcOrd="4" destOrd="0" presId="urn:microsoft.com/office/officeart/2005/8/layout/process1"/>
    <dgm:cxn modelId="{81F51CD5-C223-4980-91ED-F989E23AD5E4}" type="presParOf" srcId="{5AB2F2F5-0B77-475D-84A1-B85DF6E66EEC}" destId="{C6F1179D-C6FA-454D-A279-B496A20DBDBE}" srcOrd="5" destOrd="0" presId="urn:microsoft.com/office/officeart/2005/8/layout/process1"/>
    <dgm:cxn modelId="{07ADB163-D9D1-49E9-A364-012E09B85732}" type="presParOf" srcId="{C6F1179D-C6FA-454D-A279-B496A20DBDBE}" destId="{5A923CB2-C1A1-44C8-89E5-99AF91D0EB7E}" srcOrd="0" destOrd="0" presId="urn:microsoft.com/office/officeart/2005/8/layout/process1"/>
    <dgm:cxn modelId="{828F3F61-4A26-4BA4-8455-57DDB7E7F117}" type="presParOf" srcId="{5AB2F2F5-0B77-475D-84A1-B85DF6E66EEC}" destId="{4373F62C-07CE-4169-9C0E-5DC1B0A3493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5F6A8-A223-44A7-936A-76BFC5F9625E}">
      <dsp:nvSpPr>
        <dsp:cNvPr id="0" name=""/>
        <dsp:cNvSpPr/>
      </dsp:nvSpPr>
      <dsp:spPr>
        <a:xfrm>
          <a:off x="2594" y="1927898"/>
          <a:ext cx="1134512" cy="680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MEF</a:t>
          </a:r>
          <a:endParaRPr lang="fr-MG" sz="2400" kern="1200" dirty="0"/>
        </a:p>
      </dsp:txBody>
      <dsp:txXfrm>
        <a:off x="22531" y="1947835"/>
        <a:ext cx="1094638" cy="640833"/>
      </dsp:txXfrm>
    </dsp:sp>
    <dsp:sp modelId="{C1952F32-05FD-40A8-86C5-C04784886B4A}">
      <dsp:nvSpPr>
        <dsp:cNvPr id="0" name=""/>
        <dsp:cNvSpPr/>
      </dsp:nvSpPr>
      <dsp:spPr>
        <a:xfrm>
          <a:off x="1250558" y="2127572"/>
          <a:ext cx="240516" cy="281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MG" sz="1200" kern="1200"/>
        </a:p>
      </dsp:txBody>
      <dsp:txXfrm>
        <a:off x="1250558" y="2183844"/>
        <a:ext cx="168361" cy="168815"/>
      </dsp:txXfrm>
    </dsp:sp>
    <dsp:sp modelId="{755AF78F-10CC-40CB-B862-99751C40C301}">
      <dsp:nvSpPr>
        <dsp:cNvPr id="0" name=""/>
        <dsp:cNvSpPr/>
      </dsp:nvSpPr>
      <dsp:spPr>
        <a:xfrm>
          <a:off x="1590912" y="1927898"/>
          <a:ext cx="1134512" cy="680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DGFAG</a:t>
          </a:r>
          <a:endParaRPr lang="fr-MG" sz="2400" kern="1200" dirty="0"/>
        </a:p>
      </dsp:txBody>
      <dsp:txXfrm>
        <a:off x="1610849" y="1947835"/>
        <a:ext cx="1094638" cy="640833"/>
      </dsp:txXfrm>
    </dsp:sp>
    <dsp:sp modelId="{CB2FEC6E-25D8-4FCC-B279-D9E093BAC312}">
      <dsp:nvSpPr>
        <dsp:cNvPr id="0" name=""/>
        <dsp:cNvSpPr/>
      </dsp:nvSpPr>
      <dsp:spPr>
        <a:xfrm>
          <a:off x="2838876" y="2127572"/>
          <a:ext cx="240516" cy="281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MG" sz="1200" kern="1200"/>
        </a:p>
      </dsp:txBody>
      <dsp:txXfrm>
        <a:off x="2838876" y="2183844"/>
        <a:ext cx="168361" cy="168815"/>
      </dsp:txXfrm>
    </dsp:sp>
    <dsp:sp modelId="{F123BFD7-941D-4F16-81A3-B6B37E64D37A}">
      <dsp:nvSpPr>
        <dsp:cNvPr id="0" name=""/>
        <dsp:cNvSpPr/>
      </dsp:nvSpPr>
      <dsp:spPr>
        <a:xfrm>
          <a:off x="3179230" y="1927898"/>
          <a:ext cx="1134512" cy="680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DPE</a:t>
          </a:r>
          <a:endParaRPr lang="fr-MG" sz="2400" kern="1200" dirty="0"/>
        </a:p>
      </dsp:txBody>
      <dsp:txXfrm>
        <a:off x="3199167" y="1947835"/>
        <a:ext cx="1094638" cy="640833"/>
      </dsp:txXfrm>
    </dsp:sp>
    <dsp:sp modelId="{C6F1179D-C6FA-454D-A279-B496A20DBDBE}">
      <dsp:nvSpPr>
        <dsp:cNvPr id="0" name=""/>
        <dsp:cNvSpPr/>
      </dsp:nvSpPr>
      <dsp:spPr>
        <a:xfrm>
          <a:off x="4427194" y="2127572"/>
          <a:ext cx="240516" cy="281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MG" sz="1200" kern="1200"/>
        </a:p>
      </dsp:txBody>
      <dsp:txXfrm>
        <a:off x="4427194" y="2183844"/>
        <a:ext cx="168361" cy="168815"/>
      </dsp:txXfrm>
    </dsp:sp>
    <dsp:sp modelId="{4373F62C-07CE-4169-9C0E-5DC1B0A34935}">
      <dsp:nvSpPr>
        <dsp:cNvPr id="0" name=""/>
        <dsp:cNvSpPr/>
      </dsp:nvSpPr>
      <dsp:spPr>
        <a:xfrm>
          <a:off x="4767548" y="1927898"/>
          <a:ext cx="1134512" cy="680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SSCVA</a:t>
          </a:r>
          <a:endParaRPr lang="fr-MG" sz="2400" kern="1200" dirty="0"/>
        </a:p>
      </dsp:txBody>
      <dsp:txXfrm>
        <a:off x="4787485" y="1947835"/>
        <a:ext cx="1094638" cy="640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4C888B4D-BB2B-C747-A868-7BB342C5D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Segoe UI" panose="020B0502040204020203" pitchFamily="34" charset="0"/>
            </a:endParaRPr>
          </a:p>
        </p:txBody>
      </p:sp>
      <p:sp>
        <p:nvSpPr>
          <p:cNvPr id="4" name="Нижний колонтитул 3">
            <a:extLst>
              <a:ext uri="{FF2B5EF4-FFF2-40B4-BE49-F238E27FC236}">
                <a16:creationId xmlns:a16="http://schemas.microsoft.com/office/drawing/2014/main" id="{98B8563B-E8A0-DB42-981B-CF0E73582C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Segoe UI" panose="020B0502040204020203" pitchFamily="34" charset="0"/>
            </a:endParaRPr>
          </a:p>
        </p:txBody>
      </p:sp>
      <p:sp>
        <p:nvSpPr>
          <p:cNvPr id="5" name="Номер слайда 4">
            <a:extLst>
              <a:ext uri="{FF2B5EF4-FFF2-40B4-BE49-F238E27FC236}">
                <a16:creationId xmlns:a16="http://schemas.microsoft.com/office/drawing/2014/main" id="{3CB6C5E7-3A47-414F-A7EE-E94AE5308B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A6FF8F-A6EF-4646-B28D-822A195FDB6E}" type="slidenum">
              <a:rPr lang="en-US" smtClean="0">
                <a:latin typeface="Segoe UI" panose="020B0502040204020203" pitchFamily="34" charset="0"/>
              </a:rPr>
              <a:t>‹N°›</a:t>
            </a:fld>
            <a:endParaRPr lang="en-US">
              <a:latin typeface="Segoe UI" panose="020B0502040204020203" pitchFamily="34" charset="0"/>
            </a:endParaRPr>
          </a:p>
        </p:txBody>
      </p:sp>
    </p:spTree>
    <p:extLst>
      <p:ext uri="{BB962C8B-B14F-4D97-AF65-F5344CB8AC3E}">
        <p14:creationId xmlns:p14="http://schemas.microsoft.com/office/powerpoint/2010/main" val="3573024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7AB488F7-1FAC-40D2-BB7E-BA3CE28D8950}" type="datetimeFigureOut">
              <a:rPr lang="en-US" smtClean="0"/>
              <a:pPr/>
              <a:t>8/2/2021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egoe UI" panose="020B050204020402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CA2D21D1-52E2-420B-B491-CFF6D7BB79FB}" type="slidenum">
              <a:rPr lang="en-US" smtClean="0"/>
              <a:pPr/>
              <a:t>‹N°›</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anose="020B0502040204020203" pitchFamily="34" charset="0"/>
        <a:ea typeface="+mn-ea"/>
        <a:cs typeface="+mn-cs"/>
      </a:defRPr>
    </a:lvl1pPr>
    <a:lvl2pPr marL="609493" algn="l" defTabSz="1218987" rtl="0" eaLnBrk="1" latinLnBrk="0" hangingPunct="1">
      <a:defRPr sz="1600" kern="1200">
        <a:solidFill>
          <a:schemeClr val="tx1"/>
        </a:solidFill>
        <a:latin typeface="Segoe UI" panose="020B0502040204020203" pitchFamily="34" charset="0"/>
        <a:ea typeface="+mn-ea"/>
        <a:cs typeface="+mn-cs"/>
      </a:defRPr>
    </a:lvl2pPr>
    <a:lvl3pPr marL="1218987" algn="l" defTabSz="1218987" rtl="0" eaLnBrk="1" latinLnBrk="0" hangingPunct="1">
      <a:defRPr sz="1600" kern="1200">
        <a:solidFill>
          <a:schemeClr val="tx1"/>
        </a:solidFill>
        <a:latin typeface="Segoe UI" panose="020B0502040204020203" pitchFamily="34" charset="0"/>
        <a:ea typeface="+mn-ea"/>
        <a:cs typeface="+mn-cs"/>
      </a:defRPr>
    </a:lvl3pPr>
    <a:lvl4pPr marL="1828480" algn="l" defTabSz="1218987" rtl="0" eaLnBrk="1" latinLnBrk="0" hangingPunct="1">
      <a:defRPr sz="1600" kern="1200">
        <a:solidFill>
          <a:schemeClr val="tx1"/>
        </a:solidFill>
        <a:latin typeface="Segoe UI" panose="020B0502040204020203" pitchFamily="34" charset="0"/>
        <a:ea typeface="+mn-ea"/>
        <a:cs typeface="+mn-cs"/>
      </a:defRPr>
    </a:lvl4pPr>
    <a:lvl5pPr marL="2437973" algn="l" defTabSz="1218987" rtl="0" eaLnBrk="1" latinLnBrk="0" hangingPunct="1">
      <a:defRPr sz="1600" kern="1200">
        <a:solidFill>
          <a:schemeClr val="tx1"/>
        </a:solidFill>
        <a:latin typeface="Segoe UI" panose="020B0502040204020203"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06576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Light" panose="020F0302020204030204" pitchFamily="34" charset="0"/>
                <a:ea typeface="Calibri" panose="020F0502020204030204" pitchFamily="34" charset="0"/>
              </a:rPr>
              <a:t>Le projet a pour objectif d’avoir une application fonctionnelle et maintenable dans l’avenir qui devrait permettre de l’analyse et la maintenance des véhicules administratifs</a:t>
            </a:r>
          </a:p>
          <a:p>
            <a:endParaRPr lang="fr-FR" sz="1800" dirty="0">
              <a:effectLst/>
              <a:latin typeface="Calibri Light" panose="020F030202020403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287329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600" dirty="0">
                <a:effectLst/>
                <a:latin typeface="Calibri Light" panose="020F0302020204030204" pitchFamily="34" charset="0"/>
              </a:rPr>
              <a:t>En répondant tous les besoins des utilisateurs</a:t>
            </a:r>
          </a:p>
          <a:p>
            <a:pPr marL="342900" lvl="0" indent="-342900" algn="just">
              <a:lnSpc>
                <a:spcPct val="150000"/>
              </a:lnSpc>
              <a:buFont typeface="Symbol" panose="05050102010706020507" pitchFamily="18"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Gérer les constatations techniques des véhicules,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Calcul automatique les valeurs d’un véhicule,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Afficher les fiches techniques par véhicule,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Gérer les expertise et contre-expertise,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Gérer les condamnations des véhicules,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Afficher les listes de bon de commande avec leur somme totale,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Afficher l’historique de réparation et ses dépenses totales.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724642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b="1" dirty="0"/>
              <a:t>NOUS ENTRONS MAINTENANT DANS LE DEUXIÈME PARTIE QUI EST L’ANALYSE ET LA CONCEPTION DU PROJET</a:t>
            </a: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377202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Concernant l’organisation actuelle,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Tous les travaux dans le SSCVA sont encore traités sous MS Excel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Les problèmes rencontrés sont : </a:t>
            </a:r>
          </a:p>
          <a:p>
            <a:pPr algn="just">
              <a:lnSpc>
                <a:spcPct val="150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1218987"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Lenteur des traitements et des recherches des informations sur un véhicule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Risque d’erreur et perte des données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Problème de sécurisation des données dû au traitement des données avec Microsoft Excel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Lenteur de la sortie des résultats des constatations techniques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1892351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algn="just">
              <a:lnSpc>
                <a:spcPct val="150000"/>
              </a:lnSpc>
            </a:pPr>
            <a:r>
              <a:rPr lang="fr-FR" dirty="0"/>
              <a:t>A partir des ces </a:t>
            </a:r>
            <a:r>
              <a:rPr lang="fr-FR" dirty="0" err="1"/>
              <a:t>problemes</a:t>
            </a:r>
            <a:r>
              <a:rPr lang="fr-FR" dirty="0"/>
              <a:t> , </a:t>
            </a:r>
            <a:r>
              <a:rPr lang="fr-FR" sz="1800" dirty="0">
                <a:effectLst/>
                <a:latin typeface="Calibri Light" panose="020F0302020204030204" pitchFamily="34" charset="0"/>
                <a:ea typeface="Calibri" panose="020F0502020204030204" pitchFamily="34" charset="0"/>
                <a:cs typeface="Times New Roman" panose="02020603050405020304" pitchFamily="18" charset="0"/>
              </a:rPr>
              <a:t>Nous avons proposé 3 solutions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La première solution est </a:t>
            </a:r>
            <a:r>
              <a:rPr lang="fr-FR" sz="1800" b="0" i="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Conception et Réalisation d’une application globale permettant de gérer l’analyse</a:t>
            </a:r>
            <a:r>
              <a:rPr lang="fr-FR"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fr-FR" sz="1800" b="0" i="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et la maintenance des véhicules administratifs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La deuxième est </a:t>
            </a:r>
            <a:r>
              <a:rPr lang="fr-FR" sz="1800" b="0" i="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Conception et réalisation d’une application pour l’analyse et la maintenance des</a:t>
            </a:r>
            <a:r>
              <a:rPr lang="fr-FR"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fr-FR" sz="1800" b="0" i="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véhicules administratifs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La troisième est </a:t>
            </a:r>
            <a:r>
              <a:rPr lang="fr-FR" sz="1800" b="0" i="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Conception d’un logiciel via Microsoft Access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678180" algn="just">
              <a:lnSpc>
                <a:spcPct val="150000"/>
              </a:lnSpc>
              <a:spcAft>
                <a:spcPts val="800"/>
              </a:spcAft>
            </a:pPr>
            <a:r>
              <a:rPr lang="fr-FR" sz="1800" b="0" i="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201490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algn="just">
              <a:lnSpc>
                <a:spcPct val="150000"/>
              </a:lnSpc>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Apres l’analyse et la comparaison des solutions, on a opté pour la solution 1</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Qui est la création d’application pour l’analyse et la maintenance des véhicules administratifs.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pPr marL="0" marR="0" lvl="0" indent="0" algn="l" defTabSz="1218987" rtl="0" eaLnBrk="1" fontAlgn="auto" latinLnBrk="0" hangingPunct="1">
              <a:lnSpc>
                <a:spcPct val="100000"/>
              </a:lnSpc>
              <a:spcBef>
                <a:spcPts val="0"/>
              </a:spcBef>
              <a:spcAft>
                <a:spcPts val="0"/>
              </a:spcAft>
              <a:buClrTx/>
              <a:buSzTx/>
              <a:buFontTx/>
              <a:buNone/>
              <a:tabLst/>
              <a:defRPr/>
            </a:pPr>
            <a:r>
              <a:rPr lang="fr-FR" b="1" dirty="0">
                <a:latin typeface="Times New Roman" panose="02020603050405020304" pitchFamily="18" charset="0"/>
                <a:cs typeface="Times New Roman" panose="02020603050405020304" pitchFamily="18" charset="0"/>
              </a:rPr>
              <a:t>Maintenant, entrons dans la troisième partie.</a:t>
            </a: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13396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387733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just">
              <a:lnSpc>
                <a:spcPct val="150000"/>
              </a:lnSpc>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Pour aboutir à la mise en place de cette solution,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On a utilisé l’outil Visual </a:t>
            </a:r>
            <a:r>
              <a:rPr lang="fr-FR" sz="1800" dirty="0" err="1">
                <a:effectLst/>
                <a:latin typeface="Calibri Light" panose="020F0302020204030204" pitchFamily="34" charset="0"/>
                <a:ea typeface="Calibri" panose="020F0502020204030204" pitchFamily="34" charset="0"/>
                <a:cs typeface="Times New Roman" panose="02020603050405020304" pitchFamily="18" charset="0"/>
              </a:rPr>
              <a:t>paradigm</a:t>
            </a:r>
            <a:r>
              <a:rPr lang="fr-FR" sz="1800" dirty="0">
                <a:effectLst/>
                <a:latin typeface="Calibri Light" panose="020F0302020204030204" pitchFamily="34" charset="0"/>
                <a:ea typeface="Calibri" panose="020F0502020204030204" pitchFamily="34" charset="0"/>
                <a:cs typeface="Times New Roman" panose="02020603050405020304" pitchFamily="18" charset="0"/>
              </a:rPr>
              <a:t> 16.3 </a:t>
            </a:r>
            <a:r>
              <a:rPr lang="fr-FR" sz="1800" dirty="0" err="1">
                <a:effectLst/>
                <a:latin typeface="Calibri Light" panose="020F0302020204030204" pitchFamily="34" charset="0"/>
                <a:ea typeface="Calibri" panose="020F0502020204030204" pitchFamily="34" charset="0"/>
                <a:cs typeface="Times New Roman" panose="02020603050405020304" pitchFamily="18" charset="0"/>
              </a:rPr>
              <a:t>community</a:t>
            </a:r>
            <a:r>
              <a:rPr lang="fr-FR" sz="1800" dirty="0">
                <a:effectLst/>
                <a:latin typeface="Calibri Light" panose="020F0302020204030204" pitchFamily="34" charset="0"/>
                <a:ea typeface="Calibri" panose="020F0502020204030204" pitchFamily="34" charset="0"/>
                <a:cs typeface="Times New Roman" panose="02020603050405020304" pitchFamily="18" charset="0"/>
              </a:rPr>
              <a:t> Edition pour la conception qui sera couple avec UML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Pour le développement, on a utilisé le langage JavaScript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Le Framework Vue JS,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Le Framework pour Node.js dont Express.js pour la création de l’API WEB</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err="1">
                <a:effectLst/>
                <a:latin typeface="Calibri Light" panose="020F0302020204030204" pitchFamily="34" charset="0"/>
                <a:ea typeface="Calibri" panose="020F0502020204030204" pitchFamily="34" charset="0"/>
                <a:cs typeface="Times New Roman" panose="02020603050405020304" pitchFamily="18" charset="0"/>
              </a:rPr>
              <a:t>PostrgreSQL</a:t>
            </a:r>
            <a:r>
              <a:rPr lang="fr-FR" sz="1800" dirty="0">
                <a:effectLst/>
                <a:latin typeface="Calibri Light" panose="020F0302020204030204" pitchFamily="34" charset="0"/>
                <a:ea typeface="Calibri" panose="020F0502020204030204" pitchFamily="34" charset="0"/>
                <a:cs typeface="Times New Roman" panose="02020603050405020304" pitchFamily="18" charset="0"/>
              </a:rPr>
              <a:t> comme SGBD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Visual Studio Code comme IDE</a:t>
            </a:r>
          </a:p>
          <a:p>
            <a:pPr marL="342900" lvl="0" indent="-342900" algn="just">
              <a:lnSpc>
                <a:spcPct val="150000"/>
              </a:lnSpc>
              <a:spcAft>
                <a:spcPts val="800"/>
              </a:spcAft>
              <a:buFont typeface="Wingdings" panose="05000000000000000000" pitchFamily="2" charset="2"/>
              <a:buChar char=""/>
            </a:pPr>
            <a:endParaRPr lang="fr-FR" sz="1800" dirty="0">
              <a:effectLst/>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2569014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cette figure présente le diagramme de cas d’utilisation du système</a:t>
            </a:r>
            <a:r>
              <a:rPr lang="fr-FR" b="1" dirty="0"/>
              <a:t>,</a:t>
            </a:r>
            <a:r>
              <a:rPr lang="fr-F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un utilisateur doit avant tout s’authentifier</a:t>
            </a:r>
            <a:r>
              <a:rPr lang="fr-FR" b="1" dirty="0"/>
              <a:t>,</a:t>
            </a:r>
            <a:r>
              <a:rPr lang="fr-FR" dirty="0"/>
              <a:t> cette utilisateur peut être le dépositaire Comptable ou bien l’administrateur, ou bien l’évaluateur</a:t>
            </a: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4137171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dirty="0"/>
              <a:t>cette figure représente le diagramme de classe globale du système ainsi que tous les table utilisé dans </a:t>
            </a:r>
            <a:r>
              <a:rPr lang="fr-FR" sz="6000" dirty="0">
                <a:latin typeface="+mn-lt"/>
              </a:rPr>
              <a:t>l’application</a:t>
            </a:r>
            <a:r>
              <a:rPr lang="fr-FR" dirty="0"/>
              <a:t>.</a:t>
            </a:r>
          </a:p>
          <a:p>
            <a:pPr marL="0" lvl="0" indent="0" algn="just">
              <a:lnSpc>
                <a:spcPct val="150000"/>
              </a:lnSpc>
              <a:buFont typeface="Symbol" panose="05050102010706020507" pitchFamily="18" charset="2"/>
              <a:buChar char=""/>
            </a:pPr>
            <a:r>
              <a:rPr lang="fr-FR" sz="1800" b="0" i="0" dirty="0">
                <a:solidFill>
                  <a:srgbClr val="000000"/>
                </a:solidFill>
                <a:effectLst/>
                <a:latin typeface="TimesNewRomanPSMT"/>
                <a:ea typeface="Calibri" panose="020F0502020204030204" pitchFamily="34" charset="0"/>
                <a:cs typeface="Times New Roman" panose="02020603050405020304" pitchFamily="18" charset="0"/>
              </a:rPr>
              <a:t>  RG 1 : </a:t>
            </a:r>
            <a:r>
              <a:rPr lang="fr-FR" sz="2800" b="0" i="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Une bon de commande peut contenir un achat de pièce, réparation et entretien</a:t>
            </a:r>
          </a:p>
          <a:p>
            <a:pPr marL="0" lvl="0" indent="0" algn="just">
              <a:lnSpc>
                <a:spcPct val="150000"/>
              </a:lnSpc>
              <a:buFont typeface="Symbol" panose="05050102010706020507" pitchFamily="18" charset="2"/>
              <a:buChar char=""/>
            </a:pPr>
            <a:r>
              <a:rPr lang="fr-FR" sz="2800" b="0" i="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RG 2 : Une condamnation  soit condamnation de vente, condamnation de destruction ou condamnation de démolition</a:t>
            </a:r>
          </a:p>
          <a:p>
            <a:pPr marL="0" lvl="0" indent="0" algn="just">
              <a:lnSpc>
                <a:spcPct val="150000"/>
              </a:lnSpc>
              <a:buFont typeface="Symbol" panose="05050102010706020507" pitchFamily="18" charset="2"/>
              <a:buChar char=""/>
            </a:pPr>
            <a:r>
              <a:rPr lang="fr-FR" sz="2800" b="0" i="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RG3 :  </a:t>
            </a:r>
            <a:r>
              <a:rPr lang="fr-FR" sz="1800" b="0" i="0" dirty="0">
                <a:solidFill>
                  <a:srgbClr val="000000"/>
                </a:solidFill>
                <a:effectLst/>
                <a:latin typeface="Calibri Light" panose="020F0302020204030204" pitchFamily="34" charset="0"/>
                <a:ea typeface="Calibri" panose="020F0502020204030204" pitchFamily="34" charset="0"/>
              </a:rPr>
              <a:t>chaque mouvement d’un véhicule administratif est justifié toujours par un Procès-verbal comme constatation technique, condamnation, réception après travaux</a:t>
            </a:r>
          </a:p>
          <a:p>
            <a:pPr marL="0" lvl="0" indent="0" algn="just">
              <a:lnSpc>
                <a:spcPct val="150000"/>
              </a:lnSpc>
              <a:buFont typeface="Symbol" panose="05050102010706020507" pitchFamily="18" charset="2"/>
              <a:buNone/>
            </a:pPr>
            <a:endParaRPr lang="fr-FR" sz="1800" dirty="0">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98339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Je vous remercie de m’avoir donné la parole. Mr le président, Mr les membres du jury, honorables assistants BONJOUR.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endParaRPr lang="fr-FR" dirty="0"/>
          </a:p>
          <a:p>
            <a:pPr>
              <a:lnSpc>
                <a:spcPct val="107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J’ai l’honneur de vous présenter aujourd’hui mon mémoire de fin d’étude pour l’obtention du diplôme de Licence Professionnel, intitulé : « CONCEPTION ET REALISATION D’UNE APPLICATION POUR L’ANALYSE ET LA MAINTENANCE DES VEHICULES ADMINISTRATIFS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82313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Pour conclure, ce stage nous a permis d’apprendre de nouvelles technologies, mais aussi de nous familiariser encore dans le monde professionnel.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Malgré que l’application soit fonctionnelle, il reste quelque amélioration à faire, comme relier cette application avec le SIIGFP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22</a:t>
            </a:fld>
            <a:endParaRPr lang="en-US"/>
          </a:p>
        </p:txBody>
      </p:sp>
    </p:spTree>
    <p:extLst>
      <p:ext uri="{BB962C8B-B14F-4D97-AF65-F5344CB8AC3E}">
        <p14:creationId xmlns:p14="http://schemas.microsoft.com/office/powerpoint/2010/main" val="160368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Avant de passer dans le vif du sujet, remercions le seigneur pour la force et la santé qu’il nous a données.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Je souhaite aussi remercier toutes les personnes qui ont contribué à la réalisation de ce travail</a:t>
            </a: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dirty="0">
                <a:effectLst/>
                <a:latin typeface="Calibri" panose="020F0502020204030204" pitchFamily="34" charset="0"/>
                <a:ea typeface="Calibri" panose="020F0502020204030204" pitchFamily="34" charset="0"/>
                <a:cs typeface="Times New Roman" panose="02020603050405020304" pitchFamily="18" charset="0"/>
              </a:rPr>
              <a:t> tout particulièrement</a:t>
            </a: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Mr RAFAMANTANANTSOA fontaine, Professeur, Président de l’Université de Fianarantsoa, qui a bien organiser l’année universitaire.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Mr RAMONJYSOA </a:t>
            </a:r>
            <a:r>
              <a:rPr lang="fr-FR" sz="1800" dirty="0" err="1">
                <a:effectLst/>
                <a:latin typeface="Calibri Light" panose="020F0302020204030204" pitchFamily="34" charset="0"/>
                <a:ea typeface="Calibri" panose="020F0502020204030204" pitchFamily="34" charset="0"/>
                <a:cs typeface="Times New Roman" panose="02020603050405020304" pitchFamily="18" charset="0"/>
              </a:rPr>
              <a:t>Andriantiana</a:t>
            </a:r>
            <a:r>
              <a:rPr lang="fr-FR" sz="1800" dirty="0">
                <a:effectLst/>
                <a:latin typeface="Calibri Light" panose="020F0302020204030204" pitchFamily="34" charset="0"/>
                <a:ea typeface="Calibri" panose="020F0502020204030204" pitchFamily="34" charset="0"/>
                <a:cs typeface="Times New Roman" panose="02020603050405020304" pitchFamily="18" charset="0"/>
              </a:rPr>
              <a:t> Bertin Olivier, directeur de l’Ecole National d’Informatique, qui permis d’effectuer ce mémoire.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Mr RALAIVAO Jean Christian,</a:t>
            </a:r>
            <a:r>
              <a:rPr lang="fr-FR" sz="1800" kern="1200" dirty="0">
                <a:solidFill>
                  <a:srgbClr val="000000"/>
                </a:solidFill>
                <a:effectLst/>
                <a:latin typeface="Berlin Sans FB" panose="020E0602020502020306" pitchFamily="34" charset="0"/>
                <a:ea typeface="Times New Roman" panose="02020603050405020304" pitchFamily="18" charset="0"/>
                <a:cs typeface="Times New Roman" panose="02020603050405020304" pitchFamily="18" charset="0"/>
              </a:rPr>
              <a:t> </a:t>
            </a:r>
            <a:r>
              <a:rPr lang="fr-FR" sz="1800" dirty="0">
                <a:effectLst/>
                <a:latin typeface="Calibri Light" panose="020F0302020204030204" pitchFamily="34" charset="0"/>
                <a:ea typeface="Calibri" panose="020F0502020204030204" pitchFamily="34" charset="0"/>
                <a:cs typeface="Times New Roman" panose="02020603050405020304" pitchFamily="18" charset="0"/>
              </a:rPr>
              <a:t>Assistant d’Enseignement Supérieur et de Recherche, pour ses précieux conseils durant les différents suivis en tant qu’encadreur pédagogique.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Mr ANDRIANAVALO Yann Ely, Chef du Service par </a:t>
            </a:r>
            <a:r>
              <a:rPr lang="fr-FR" sz="1800" dirty="0" err="1">
                <a:effectLst/>
                <a:latin typeface="Calibri Light" panose="020F0302020204030204" pitchFamily="34" charset="0"/>
                <a:ea typeface="Calibri" panose="020F0502020204030204" pitchFamily="34" charset="0"/>
                <a:cs typeface="Times New Roman" panose="02020603050405020304" pitchFamily="18" charset="0"/>
              </a:rPr>
              <a:t>interim</a:t>
            </a:r>
            <a:r>
              <a:rPr lang="fr-FR" sz="1800" dirty="0">
                <a:effectLst/>
                <a:latin typeface="Calibri Light" panose="020F0302020204030204" pitchFamily="34" charset="0"/>
                <a:ea typeface="Calibri" panose="020F0502020204030204" pitchFamily="34" charset="0"/>
                <a:cs typeface="Times New Roman" panose="02020603050405020304" pitchFamily="18" charset="0"/>
              </a:rPr>
              <a:t> du Suivi et de Contrôle des Véhicules Administratifs, de m’avoir accueilli en tant que stagiaire au sein de la SSCVA </a:t>
            </a:r>
            <a:r>
              <a:rPr lang="fr-FR" sz="1800" dirty="0" err="1">
                <a:effectLst/>
                <a:latin typeface="Calibri Light" panose="020F0302020204030204" pitchFamily="34" charset="0"/>
                <a:ea typeface="Calibri" panose="020F0502020204030204" pitchFamily="34" charset="0"/>
                <a:cs typeface="Times New Roman" panose="02020603050405020304" pitchFamily="18" charset="0"/>
              </a:rPr>
              <a:t>Andraharo</a:t>
            </a:r>
            <a:r>
              <a:rPr lang="fr-FR" sz="1800" dirty="0">
                <a:effectLst/>
                <a:latin typeface="Calibri Light" panose="020F0302020204030204" pitchFamily="34"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Tous les membres du jury, qui me font l’honneur d’examiner mon travail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En suite permettez-moi de remercier les membres de ma famille et amis qui m’ont soutenu que ce soit moralement, matériellement et financièrement tout au long de ce stage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55321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Comme dit précédemment, le présent travail s’intitule « conception et réalisation d’une application pour l’analyse et la maintenance des véhicules administratifs ».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Afin d’atteindre cet objectif, on a fait appel à une méthode et un outil de conception, un langage de programmation, et un Système de Gestion de Base de Données.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75974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just">
              <a:lnSpc>
                <a:spcPct val="150000"/>
              </a:lnSpc>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Cette présentation se divisera donc en 4 grandes parties dont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La première consistera à la présentation générale,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La deuxième qui va se concentrer sur la description et l’analyse du projet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Ensuite il y aura la troisième partie qui parlera uniquement de la réalisation de ce projet et finalement pour la quatrième et dernière partie elle sera consacrer à la démonstration de l’application.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SANS PLUS TARDEZ NOUS ALLONS PASSER DIRECTEMENT A LA PREMIERE PARTIE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3693344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31821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50000"/>
              </a:lnSpc>
              <a:spcAft>
                <a:spcPts val="8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Passons maintenant à la partie Présentations dont celle de l’ENI et de la SSCVA </a:t>
            </a:r>
            <a:r>
              <a:rPr lang="fr-FR" sz="1600" dirty="0" err="1">
                <a:effectLst/>
                <a:latin typeface="Calibri Light" panose="020F0302020204030204" pitchFamily="34" charset="0"/>
                <a:ea typeface="Calibri" panose="020F0502020204030204" pitchFamily="34" charset="0"/>
                <a:cs typeface="Times New Roman" panose="02020603050405020304" pitchFamily="18" charset="0"/>
              </a:rPr>
              <a:t>Andraharo</a:t>
            </a:r>
            <a:r>
              <a:rPr lang="fr-FR" sz="1600" dirty="0">
                <a:effectLst/>
                <a:latin typeface="Calibri Light" panose="020F0302020204030204" pitchFamily="34" charset="0"/>
                <a:ea typeface="Calibri" panose="020F0502020204030204" pitchFamily="34" charset="0"/>
                <a:cs typeface="Times New Roman" panose="02020603050405020304" pitchFamily="18" charset="0"/>
              </a:rPr>
              <a:t> Antananarivo.</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L’Ecole Nationale d’Informatique abrégé ENI assure la formation des spécialistes informaticiens compétents.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L’Ecole se situe ici à </a:t>
            </a:r>
            <a:r>
              <a:rPr lang="fr-FR" sz="1600" dirty="0" err="1">
                <a:effectLst/>
                <a:latin typeface="Calibri Light" panose="020F0302020204030204" pitchFamily="34" charset="0"/>
                <a:ea typeface="Calibri" panose="020F0502020204030204" pitchFamily="34" charset="0"/>
                <a:cs typeface="Times New Roman" panose="02020603050405020304" pitchFamily="18" charset="0"/>
              </a:rPr>
              <a:t>Tanambao</a:t>
            </a:r>
            <a:r>
              <a:rPr lang="fr-FR" sz="1600" dirty="0">
                <a:effectLst/>
                <a:latin typeface="Calibri Light" panose="020F0302020204030204" pitchFamily="34" charset="0"/>
                <a:ea typeface="Calibri" panose="020F0502020204030204" pitchFamily="34" charset="0"/>
                <a:cs typeface="Times New Roman" panose="02020603050405020304" pitchFamily="18" charset="0"/>
              </a:rPr>
              <a:t> Fianarantsoa et propose trois parcours de formations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-le parcours Génie Logiciel et Base de Données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-Le parcours Système Réseaux</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-Ainsi que le parcours Informatique General</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Elle a pour mission de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Former des spécialistes informaticiens compétents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tabLst>
                <a:tab pos="457200" algn="l"/>
              </a:tabLst>
            </a:pPr>
            <a:r>
              <a:rPr lang="fr-FR" sz="1600" dirty="0">
                <a:effectLst/>
                <a:latin typeface="Calibri Light" panose="020F0302020204030204" pitchFamily="34" charset="0"/>
                <a:ea typeface="Calibri" panose="020F0502020204030204" pitchFamily="34" charset="0"/>
                <a:cs typeface="Times New Roman" panose="02020603050405020304" pitchFamily="18" charset="0"/>
              </a:rPr>
              <a:t>Former des Ingénieurs de haut niveau, aptes à répondre aux besoins et exigences d’Informatisation des entreprises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16114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Son organigramme est indiqué par la figure suivante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14127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Le SSCVA, Service de Suivi et Contrôle des Véhicules Administratifs est un service dans la Direction du Patrimoine de l’Etat ou DPE, ce dernier est l’un des directions du DGFAG ou Direction Général des Finances et Affaires Générales. Tout cela est au sein du Ministère de l’Economie et Finances.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Le SSCVA   a pour objectifs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Préservation et valorisation du Patrimoine roulant de l’Etat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Avec sa mission principale : Entretien, réparation, Contrôle et Suivi des véhicules administratifs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Light" panose="020F0302020204030204" pitchFamily="34" charset="0"/>
                <a:ea typeface="Calibri" panose="020F0502020204030204" pitchFamily="34" charset="0"/>
                <a:cs typeface="Times New Roman" panose="02020603050405020304" pitchFamily="18" charset="0"/>
              </a:rPr>
              <a:t>Et voici son organigramme du DGFAG</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4050298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fr-FR"/>
              <a:t>Modifiez le style du titre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17042AC-5D3A-904A-A7DF-97C188FB12AB}"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40726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7042AC-5D3A-904A-A7DF-97C188FB12AB}"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100056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7042AC-5D3A-904A-A7DF-97C188FB12AB}"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2666399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3 - decorated with shapes">
    <p:spTree>
      <p:nvGrpSpPr>
        <p:cNvPr id="1" name=""/>
        <p:cNvGrpSpPr/>
        <p:nvPr/>
      </p:nvGrpSpPr>
      <p:grpSpPr>
        <a:xfrm>
          <a:off x="0" y="0"/>
          <a:ext cx="0" cy="0"/>
          <a:chOff x="0" y="0"/>
          <a:chExt cx="0" cy="0"/>
        </a:xfrm>
      </p:grpSpPr>
      <p:sp>
        <p:nvSpPr>
          <p:cNvPr id="25" name="Овал 7">
            <a:extLst>
              <a:ext uri="{FF2B5EF4-FFF2-40B4-BE49-F238E27FC236}">
                <a16:creationId xmlns:a16="http://schemas.microsoft.com/office/drawing/2014/main" id="{139B7598-FC69-FD4A-8BE3-2B115EC5A62D}"/>
              </a:ext>
            </a:extLst>
          </p:cNvPr>
          <p:cNvSpPr/>
          <p:nvPr userDrawn="1"/>
        </p:nvSpPr>
        <p:spPr>
          <a:xfrm rot="1800000">
            <a:off x="8132142" y="3008747"/>
            <a:ext cx="5386325" cy="5386325"/>
          </a:xfrm>
          <a:prstGeom prst="ellips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6" name="Freeform 25">
            <a:extLst>
              <a:ext uri="{FF2B5EF4-FFF2-40B4-BE49-F238E27FC236}">
                <a16:creationId xmlns:a16="http://schemas.microsoft.com/office/drawing/2014/main" id="{A9464A20-3C91-984E-A677-F03109190A03}"/>
              </a:ext>
            </a:extLst>
          </p:cNvPr>
          <p:cNvSpPr/>
          <p:nvPr userDrawn="1"/>
        </p:nvSpPr>
        <p:spPr>
          <a:xfrm rot="10800000">
            <a:off x="10282152" y="1196752"/>
            <a:ext cx="1932940" cy="6057854"/>
          </a:xfrm>
          <a:custGeom>
            <a:avLst/>
            <a:gdLst>
              <a:gd name="connsiteX0" fmla="*/ 1145179 w 1231256"/>
              <a:gd name="connsiteY0" fmla="*/ 1480115 h 3858770"/>
              <a:gd name="connsiteX1" fmla="*/ 599720 w 1231256"/>
              <a:gd name="connsiteY1" fmla="*/ 412148 h 3858770"/>
              <a:gd name="connsiteX2" fmla="*/ 0 w 1231256"/>
              <a:gd name="connsiteY2" fmla="*/ 0 h 3858770"/>
              <a:gd name="connsiteX3" fmla="*/ 0 w 1231256"/>
              <a:gd name="connsiteY3" fmla="*/ 3858770 h 3858770"/>
              <a:gd name="connsiteX4" fmla="*/ 397909 w 1231256"/>
              <a:gd name="connsiteY4" fmla="*/ 3517059 h 3858770"/>
              <a:gd name="connsiteX5" fmla="*/ 1129948 w 1231256"/>
              <a:gd name="connsiteY5" fmla="*/ 2222553 h 3858770"/>
              <a:gd name="connsiteX6" fmla="*/ 1145179 w 1231256"/>
              <a:gd name="connsiteY6" fmla="*/ 1480115 h 385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256" h="3858770">
                <a:moveTo>
                  <a:pt x="1145179" y="1480115"/>
                </a:moveTo>
                <a:lnTo>
                  <a:pt x="599720" y="412148"/>
                </a:lnTo>
                <a:cubicBezTo>
                  <a:pt x="479776" y="179898"/>
                  <a:pt x="252263" y="27603"/>
                  <a:pt x="0" y="0"/>
                </a:cubicBezTo>
                <a:lnTo>
                  <a:pt x="0" y="3858770"/>
                </a:lnTo>
                <a:cubicBezTo>
                  <a:pt x="166589" y="3795949"/>
                  <a:pt x="308427" y="3676016"/>
                  <a:pt x="397909" y="3517059"/>
                </a:cubicBezTo>
                <a:lnTo>
                  <a:pt x="1129948" y="2222553"/>
                </a:lnTo>
                <a:cubicBezTo>
                  <a:pt x="1259411" y="1993159"/>
                  <a:pt x="1265123" y="1714269"/>
                  <a:pt x="1145179" y="1480115"/>
                </a:cubicBezTo>
                <a:close/>
              </a:path>
            </a:pathLst>
          </a:custGeom>
          <a:solidFill>
            <a:schemeClr val="accent1"/>
          </a:solidFill>
          <a:ln w="9508" cap="flat">
            <a:noFill/>
            <a:prstDash val="solid"/>
            <a:miter/>
          </a:ln>
        </p:spPr>
        <p:txBody>
          <a:bodyPr rtlCol="0" anchor="ctr"/>
          <a:lstStyle/>
          <a:p>
            <a:endParaRPr lang="en-US">
              <a:latin typeface="Segoe UI" panose="020B0502040204020203" pitchFamily="34" charset="0"/>
            </a:endParaRPr>
          </a:p>
        </p:txBody>
      </p:sp>
      <p:sp>
        <p:nvSpPr>
          <p:cNvPr id="27" name="Овал 7">
            <a:extLst>
              <a:ext uri="{FF2B5EF4-FFF2-40B4-BE49-F238E27FC236}">
                <a16:creationId xmlns:a16="http://schemas.microsoft.com/office/drawing/2014/main" id="{9136B1F7-4748-4748-9AD1-944526F9AAAE}"/>
              </a:ext>
            </a:extLst>
          </p:cNvPr>
          <p:cNvSpPr/>
          <p:nvPr userDrawn="1"/>
        </p:nvSpPr>
        <p:spPr>
          <a:xfrm rot="1800000">
            <a:off x="9584082" y="1753412"/>
            <a:ext cx="2201789" cy="2201789"/>
          </a:xfrm>
          <a:prstGeom prst="ellipse">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 name="Content Placeholder 2"/>
          <p:cNvSpPr>
            <a:spLocks noGrp="1"/>
          </p:cNvSpPr>
          <p:nvPr>
            <p:ph idx="1" hasCustomPrompt="1"/>
          </p:nvPr>
        </p:nvSpPr>
        <p:spPr>
          <a:xfrm>
            <a:off x="272339" y="1368613"/>
            <a:ext cx="5822073"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6F9C09D1-67E2-EB4F-83D7-BE0DB526E1F9}"/>
              </a:ext>
            </a:extLst>
          </p:cNvPr>
          <p:cNvSpPr>
            <a:spLocks noGrp="1"/>
          </p:cNvSpPr>
          <p:nvPr>
            <p:ph type="title"/>
          </p:nvPr>
        </p:nvSpPr>
        <p:spPr>
          <a:xfrm>
            <a:off x="272339" y="202144"/>
            <a:ext cx="11654721" cy="583034"/>
          </a:xfrm>
          <a:prstGeom prst="rect">
            <a:avLst/>
          </a:prstGeom>
        </p:spPr>
        <p:txBody>
          <a:bodyPr>
            <a:noAutofit/>
          </a:bodyPr>
          <a:lstStyle>
            <a:lvl1pPr algn="ctr">
              <a:defRPr sz="2800"/>
            </a:lvl1pPr>
          </a:lstStyle>
          <a:p>
            <a:r>
              <a:rPr lang="en-US" dirty="0"/>
              <a:t>Click to edit Master title style</a:t>
            </a:r>
          </a:p>
        </p:txBody>
      </p:sp>
      <p:sp>
        <p:nvSpPr>
          <p:cNvPr id="12" name="Footer Placeholder 4">
            <a:extLst>
              <a:ext uri="{FF2B5EF4-FFF2-40B4-BE49-F238E27FC236}">
                <a16:creationId xmlns:a16="http://schemas.microsoft.com/office/drawing/2014/main" id="{B9093396-C4AB-B14A-BAB4-ED8AB567BEB4}"/>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75384108-9EE5-A040-AD2D-00A8B9291E0C}"/>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14" name="Рисунок 9">
            <a:extLst>
              <a:ext uri="{FF2B5EF4-FFF2-40B4-BE49-F238E27FC236}">
                <a16:creationId xmlns:a16="http://schemas.microsoft.com/office/drawing/2014/main" id="{F30EFA0F-CE88-5249-9D6E-C6D21F346DF7}"/>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5" name="Group 14">
            <a:extLst>
              <a:ext uri="{FF2B5EF4-FFF2-40B4-BE49-F238E27FC236}">
                <a16:creationId xmlns:a16="http://schemas.microsoft.com/office/drawing/2014/main" id="{E68D5C3D-5A7B-5B4E-8042-4B5DC71CE551}"/>
              </a:ext>
            </a:extLst>
          </p:cNvPr>
          <p:cNvGrpSpPr/>
          <p:nvPr userDrawn="1"/>
        </p:nvGrpSpPr>
        <p:grpSpPr>
          <a:xfrm>
            <a:off x="5787333" y="934388"/>
            <a:ext cx="614157" cy="112667"/>
            <a:chOff x="2926060" y="1048069"/>
            <a:chExt cx="614157" cy="112667"/>
          </a:xfrm>
        </p:grpSpPr>
        <p:sp>
          <p:nvSpPr>
            <p:cNvPr id="16" name="Oval 15">
              <a:extLst>
                <a:ext uri="{FF2B5EF4-FFF2-40B4-BE49-F238E27FC236}">
                  <a16:creationId xmlns:a16="http://schemas.microsoft.com/office/drawing/2014/main" id="{773D4292-C3FC-7944-905F-0E2391E619D7}"/>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Oval 16">
              <a:extLst>
                <a:ext uri="{FF2B5EF4-FFF2-40B4-BE49-F238E27FC236}">
                  <a16:creationId xmlns:a16="http://schemas.microsoft.com/office/drawing/2014/main" id="{F102DB63-08D6-8545-8DDB-AFE65A7BD4B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0EAF7E3F-7F95-B14F-A3FF-F65A0978CD3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C551762D-C8BA-1A44-9562-457824FC1BF7}"/>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0" name="Group 19">
            <a:extLst>
              <a:ext uri="{FF2B5EF4-FFF2-40B4-BE49-F238E27FC236}">
                <a16:creationId xmlns:a16="http://schemas.microsoft.com/office/drawing/2014/main" id="{848A533E-AB7E-D549-81A5-15E152DD5845}"/>
              </a:ext>
            </a:extLst>
          </p:cNvPr>
          <p:cNvGrpSpPr/>
          <p:nvPr userDrawn="1"/>
        </p:nvGrpSpPr>
        <p:grpSpPr>
          <a:xfrm>
            <a:off x="272339" y="6303565"/>
            <a:ext cx="11654721" cy="41755"/>
            <a:chOff x="272339" y="6303565"/>
            <a:chExt cx="11654721" cy="41755"/>
          </a:xfrm>
        </p:grpSpPr>
        <p:sp>
          <p:nvSpPr>
            <p:cNvPr id="21" name="Rectangle 20">
              <a:extLst>
                <a:ext uri="{FF2B5EF4-FFF2-40B4-BE49-F238E27FC236}">
                  <a16:creationId xmlns:a16="http://schemas.microsoft.com/office/drawing/2014/main" id="{681318D3-58C0-7B44-BC4F-EDF133ED074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612EFCF5-EF54-DB4D-8472-98C841D7F6C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Rectangle 22">
              <a:extLst>
                <a:ext uri="{FF2B5EF4-FFF2-40B4-BE49-F238E27FC236}">
                  <a16:creationId xmlns:a16="http://schemas.microsoft.com/office/drawing/2014/main" id="{74976212-80E3-A549-90A2-E40D96E7B5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C4CBC36C-C19D-E24B-A1BE-AB4B85B4D13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287292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01 -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7462564" y="1973907"/>
            <a:ext cx="4392488" cy="1671117"/>
          </a:xfrm>
          <a:prstGeom prst="rect">
            <a:avLst/>
          </a:prstGeom>
        </p:spPr>
        <p:txBody>
          <a:bodyPr anchor="b">
            <a:noAutofit/>
          </a:bodyPr>
          <a:lstStyle>
            <a:lvl1pPr algn="l">
              <a:lnSpc>
                <a:spcPct val="90000"/>
              </a:lnSpc>
              <a:defRPr sz="4400">
                <a:solidFill>
                  <a:schemeClr val="accent1"/>
                </a:solidFill>
                <a:latin typeface="Arial Black" panose="020B0A04020102020204" pitchFamily="34" charset="0"/>
                <a:cs typeface="Segoe UI" panose="020B0502040204020203" pitchFamily="34" charset="0"/>
              </a:defRPr>
            </a:lvl1pPr>
          </a:lstStyle>
          <a:p>
            <a:r>
              <a:rPr lang="en-US" dirty="0"/>
              <a:t>Click to edit Master title style</a:t>
            </a: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53905" y="6356350"/>
            <a:ext cx="2844059" cy="365125"/>
          </a:xfrm>
          <a:prstGeom prst="rect">
            <a:avLst/>
          </a:prstGeom>
        </p:spPr>
        <p:txBody>
          <a:bodyPr/>
          <a:lstStyle>
            <a:lvl1pPr algn="r">
              <a:defRPr/>
            </a:lvl1pPr>
          </a:lstStyle>
          <a:p>
            <a:pPr algn="l"/>
            <a:fld id="{96E69268-9C8B-4EBF-A9EE-DC5DC2D48DC3}" type="slidenum">
              <a:rPr lang="en-US" smtClean="0"/>
              <a:pPr algn="l"/>
              <a:t>‹N°›</a:t>
            </a:fld>
            <a:endParaRPr lang="en-US" dirty="0"/>
          </a:p>
        </p:txBody>
      </p:sp>
      <p:sp>
        <p:nvSpPr>
          <p:cNvPr id="7" name="Рисунок 9">
            <a:extLst>
              <a:ext uri="{FF2B5EF4-FFF2-40B4-BE49-F238E27FC236}">
                <a16:creationId xmlns:a16="http://schemas.microsoft.com/office/drawing/2014/main" id="{156DB6BA-282A-9A43-8BFA-F361E4AFB471}"/>
              </a:ext>
            </a:extLst>
          </p:cNvPr>
          <p:cNvSpPr>
            <a:spLocks noGrp="1"/>
          </p:cNvSpPr>
          <p:nvPr>
            <p:ph type="pic" sz="quarter" idx="14" hasCustomPrompt="1"/>
          </p:nvPr>
        </p:nvSpPr>
        <p:spPr>
          <a:xfrm>
            <a:off x="9713065" y="6356350"/>
            <a:ext cx="2196010" cy="385930"/>
          </a:xfrm>
        </p:spPr>
        <p:txBody>
          <a:bodyPr anchor="ctr">
            <a:normAutofit/>
          </a:bodyPr>
          <a:lstStyle>
            <a:lvl1pPr algn="ctr">
              <a:buNone/>
              <a:defRPr sz="1800"/>
            </a:lvl1pPr>
          </a:lstStyle>
          <a:p>
            <a:r>
              <a:rPr lang="en-US" dirty="0"/>
              <a:t>Logo</a:t>
            </a:r>
          </a:p>
        </p:txBody>
      </p:sp>
      <p:sp>
        <p:nvSpPr>
          <p:cNvPr id="9" name="Freeform 8">
            <a:extLst>
              <a:ext uri="{FF2B5EF4-FFF2-40B4-BE49-F238E27FC236}">
                <a16:creationId xmlns:a16="http://schemas.microsoft.com/office/drawing/2014/main" id="{518B81D7-3C0A-C54D-BF08-F9274F7B8580}"/>
              </a:ext>
            </a:extLst>
          </p:cNvPr>
          <p:cNvSpPr/>
          <p:nvPr userDrawn="1"/>
        </p:nvSpPr>
        <p:spPr>
          <a:xfrm>
            <a:off x="3646140"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Tree>
    <p:extLst>
      <p:ext uri="{BB962C8B-B14F-4D97-AF65-F5344CB8AC3E}">
        <p14:creationId xmlns:p14="http://schemas.microsoft.com/office/powerpoint/2010/main" val="335117183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3"/>
            <a:ext cx="5930678" cy="711081"/>
          </a:xfrm>
          <a:prstGeom prst="rect">
            <a:avLst/>
          </a:prstGeom>
        </p:spPr>
        <p:txBody>
          <a:bodyPr>
            <a:normAutofit/>
          </a:bodyPr>
          <a:lstStyle>
            <a:lvl1pPr algn="ctr">
              <a:defRPr sz="3600" b="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US"/>
              <a:t>SlideModel.com</a:t>
            </a:r>
          </a:p>
        </p:txBody>
      </p:sp>
    </p:spTree>
    <p:extLst>
      <p:ext uri="{BB962C8B-B14F-4D97-AF65-F5344CB8AC3E}">
        <p14:creationId xmlns:p14="http://schemas.microsoft.com/office/powerpoint/2010/main" val="3150655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1764" y="2825823"/>
            <a:ext cx="3600000" cy="3319490"/>
          </a:xfrm>
        </p:spPr>
        <p:txBody>
          <a:bodyPr>
            <a:normAutofit/>
          </a:bodyPr>
          <a:lstStyle>
            <a:lvl1pPr>
              <a:defRPr sz="1800"/>
            </a:lvl1pPr>
            <a:lvl2pPr>
              <a:defRPr sz="16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Текст 15">
            <a:extLst>
              <a:ext uri="{FF2B5EF4-FFF2-40B4-BE49-F238E27FC236}">
                <a16:creationId xmlns:a16="http://schemas.microsoft.com/office/drawing/2014/main" id="{ABFA8B67-7732-3040-9001-9285B23328D4}"/>
              </a:ext>
            </a:extLst>
          </p:cNvPr>
          <p:cNvSpPr>
            <a:spLocks noGrp="1"/>
          </p:cNvSpPr>
          <p:nvPr>
            <p:ph type="body" sz="quarter" idx="15" hasCustomPrompt="1"/>
          </p:nvPr>
        </p:nvSpPr>
        <p:spPr>
          <a:xfrm>
            <a:off x="1485900" y="1520787"/>
            <a:ext cx="2375864" cy="1080120"/>
          </a:xfrm>
        </p:spPr>
        <p:txBody>
          <a:bodyPr anchor="ctr">
            <a:noAutofit/>
          </a:bodyPr>
          <a:lstStyle>
            <a:lvl1pPr>
              <a:buNone/>
              <a:defRPr sz="2400"/>
            </a:lvl1pPr>
          </a:lstStyle>
          <a:p>
            <a:pPr lvl="0"/>
            <a:r>
              <a:rPr lang="en-US" dirty="0"/>
              <a:t>Subtitle Here</a:t>
            </a:r>
          </a:p>
        </p:txBody>
      </p:sp>
      <p:sp>
        <p:nvSpPr>
          <p:cNvPr id="29" name="Content Placeholder 2">
            <a:extLst>
              <a:ext uri="{FF2B5EF4-FFF2-40B4-BE49-F238E27FC236}">
                <a16:creationId xmlns:a16="http://schemas.microsoft.com/office/drawing/2014/main" id="{3C71FFE9-4664-8E40-B6C6-99A497597D76}"/>
              </a:ext>
            </a:extLst>
          </p:cNvPr>
          <p:cNvSpPr>
            <a:spLocks noGrp="1"/>
          </p:cNvSpPr>
          <p:nvPr>
            <p:ph idx="16" hasCustomPrompt="1"/>
          </p:nvPr>
        </p:nvSpPr>
        <p:spPr>
          <a:xfrm>
            <a:off x="4290849" y="2824745"/>
            <a:ext cx="3600000" cy="3319490"/>
          </a:xfrm>
        </p:spPr>
        <p:txBody>
          <a:bodyPr>
            <a:normAutofit/>
          </a:bodyPr>
          <a:lstStyle>
            <a:lvl1pPr>
              <a:defRPr sz="1800"/>
            </a:lvl1pPr>
            <a:lvl2pPr>
              <a:defRPr sz="16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Текст 15">
            <a:extLst>
              <a:ext uri="{FF2B5EF4-FFF2-40B4-BE49-F238E27FC236}">
                <a16:creationId xmlns:a16="http://schemas.microsoft.com/office/drawing/2014/main" id="{D76CF97B-702A-304B-BC21-9A90CCB97BD0}"/>
              </a:ext>
            </a:extLst>
          </p:cNvPr>
          <p:cNvSpPr>
            <a:spLocks noGrp="1"/>
          </p:cNvSpPr>
          <p:nvPr>
            <p:ph type="body" sz="quarter" idx="17" hasCustomPrompt="1"/>
          </p:nvPr>
        </p:nvSpPr>
        <p:spPr>
          <a:xfrm>
            <a:off x="5514985" y="1519709"/>
            <a:ext cx="2375864" cy="1080120"/>
          </a:xfrm>
        </p:spPr>
        <p:txBody>
          <a:bodyPr anchor="ctr">
            <a:noAutofit/>
          </a:bodyPr>
          <a:lstStyle>
            <a:lvl1pPr>
              <a:buNone/>
              <a:defRPr sz="2400"/>
            </a:lvl1pPr>
          </a:lstStyle>
          <a:p>
            <a:pPr lvl="0"/>
            <a:r>
              <a:rPr lang="en-US" dirty="0"/>
              <a:t>Subtitle Here</a:t>
            </a:r>
          </a:p>
        </p:txBody>
      </p:sp>
      <p:sp>
        <p:nvSpPr>
          <p:cNvPr id="32" name="Content Placeholder 2">
            <a:extLst>
              <a:ext uri="{FF2B5EF4-FFF2-40B4-BE49-F238E27FC236}">
                <a16:creationId xmlns:a16="http://schemas.microsoft.com/office/drawing/2014/main" id="{9284523A-E2C3-5F4F-AE5B-53132287F25D}"/>
              </a:ext>
            </a:extLst>
          </p:cNvPr>
          <p:cNvSpPr>
            <a:spLocks noGrp="1"/>
          </p:cNvSpPr>
          <p:nvPr>
            <p:ph idx="18" hasCustomPrompt="1"/>
          </p:nvPr>
        </p:nvSpPr>
        <p:spPr>
          <a:xfrm>
            <a:off x="8319935" y="2824745"/>
            <a:ext cx="3600000" cy="3319490"/>
          </a:xfrm>
        </p:spPr>
        <p:txBody>
          <a:bodyPr>
            <a:normAutofit/>
          </a:bodyPr>
          <a:lstStyle>
            <a:lvl1pPr>
              <a:defRPr sz="1800"/>
            </a:lvl1pPr>
            <a:lvl2pPr>
              <a:defRPr sz="16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Текст 15">
            <a:extLst>
              <a:ext uri="{FF2B5EF4-FFF2-40B4-BE49-F238E27FC236}">
                <a16:creationId xmlns:a16="http://schemas.microsoft.com/office/drawing/2014/main" id="{BA4FF107-F83F-EE40-8516-AB5B5877F039}"/>
              </a:ext>
            </a:extLst>
          </p:cNvPr>
          <p:cNvSpPr>
            <a:spLocks noGrp="1"/>
          </p:cNvSpPr>
          <p:nvPr>
            <p:ph type="body" sz="quarter" idx="19" hasCustomPrompt="1"/>
          </p:nvPr>
        </p:nvSpPr>
        <p:spPr>
          <a:xfrm>
            <a:off x="9544071" y="1519709"/>
            <a:ext cx="2375864" cy="1080120"/>
          </a:xfrm>
        </p:spPr>
        <p:txBody>
          <a:bodyPr anchor="ctr">
            <a:noAutofit/>
          </a:bodyPr>
          <a:lstStyle>
            <a:lvl1pPr>
              <a:buNone/>
              <a:defRPr sz="2400"/>
            </a:lvl1pPr>
          </a:lstStyle>
          <a:p>
            <a:pPr lvl="0"/>
            <a:r>
              <a:rPr lang="en-US" dirty="0"/>
              <a:t>Subtitle Here</a:t>
            </a:r>
          </a:p>
        </p:txBody>
      </p:sp>
      <p:sp>
        <p:nvSpPr>
          <p:cNvPr id="33" name="Title 1">
            <a:extLst>
              <a:ext uri="{FF2B5EF4-FFF2-40B4-BE49-F238E27FC236}">
                <a16:creationId xmlns:a16="http://schemas.microsoft.com/office/drawing/2014/main" id="{989CE06C-5E51-844D-8D57-196761EED0F2}"/>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35" name="Footer Placeholder 4">
            <a:extLst>
              <a:ext uri="{FF2B5EF4-FFF2-40B4-BE49-F238E27FC236}">
                <a16:creationId xmlns:a16="http://schemas.microsoft.com/office/drawing/2014/main" id="{0CC07D88-C7EE-F14E-8F82-F28F45894EB6}"/>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36" name="Slide Number Placeholder 5">
            <a:extLst>
              <a:ext uri="{FF2B5EF4-FFF2-40B4-BE49-F238E27FC236}">
                <a16:creationId xmlns:a16="http://schemas.microsoft.com/office/drawing/2014/main" id="{AEA53E20-9E2B-8548-8D85-C28C6BCB0A46}"/>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37" name="Рисунок 9">
            <a:extLst>
              <a:ext uri="{FF2B5EF4-FFF2-40B4-BE49-F238E27FC236}">
                <a16:creationId xmlns:a16="http://schemas.microsoft.com/office/drawing/2014/main" id="{BF0B120D-B06A-6941-AAFF-D01DDB58244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38" name="Group 37">
            <a:extLst>
              <a:ext uri="{FF2B5EF4-FFF2-40B4-BE49-F238E27FC236}">
                <a16:creationId xmlns:a16="http://schemas.microsoft.com/office/drawing/2014/main" id="{802FBBDF-CBD1-F242-BFC0-830DF9861CF7}"/>
              </a:ext>
            </a:extLst>
          </p:cNvPr>
          <p:cNvGrpSpPr/>
          <p:nvPr userDrawn="1"/>
        </p:nvGrpSpPr>
        <p:grpSpPr>
          <a:xfrm>
            <a:off x="5787333" y="934388"/>
            <a:ext cx="614157" cy="112667"/>
            <a:chOff x="2926060" y="1048069"/>
            <a:chExt cx="614157" cy="112667"/>
          </a:xfrm>
        </p:grpSpPr>
        <p:sp>
          <p:nvSpPr>
            <p:cNvPr id="39" name="Oval 38">
              <a:extLst>
                <a:ext uri="{FF2B5EF4-FFF2-40B4-BE49-F238E27FC236}">
                  <a16:creationId xmlns:a16="http://schemas.microsoft.com/office/drawing/2014/main" id="{108EA8FF-C346-CA46-941E-B05C935F53D6}"/>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0" name="Oval 39">
              <a:extLst>
                <a:ext uri="{FF2B5EF4-FFF2-40B4-BE49-F238E27FC236}">
                  <a16:creationId xmlns:a16="http://schemas.microsoft.com/office/drawing/2014/main" id="{F0DA9E00-B9C8-254B-961A-975D60F5A66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1" name="Oval 40">
              <a:extLst>
                <a:ext uri="{FF2B5EF4-FFF2-40B4-BE49-F238E27FC236}">
                  <a16:creationId xmlns:a16="http://schemas.microsoft.com/office/drawing/2014/main" id="{D7059F36-5F58-1244-BD08-49C1A5D3CF89}"/>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2" name="Oval 41">
              <a:extLst>
                <a:ext uri="{FF2B5EF4-FFF2-40B4-BE49-F238E27FC236}">
                  <a16:creationId xmlns:a16="http://schemas.microsoft.com/office/drawing/2014/main" id="{D84E76A7-A47D-E94D-8144-6B9139930E9D}"/>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48" name="Group 47">
            <a:extLst>
              <a:ext uri="{FF2B5EF4-FFF2-40B4-BE49-F238E27FC236}">
                <a16:creationId xmlns:a16="http://schemas.microsoft.com/office/drawing/2014/main" id="{D84A7442-FF5D-2F4F-8EAD-11575C07BE12}"/>
              </a:ext>
            </a:extLst>
          </p:cNvPr>
          <p:cNvGrpSpPr/>
          <p:nvPr userDrawn="1"/>
        </p:nvGrpSpPr>
        <p:grpSpPr>
          <a:xfrm>
            <a:off x="272339" y="6303565"/>
            <a:ext cx="11654721" cy="41755"/>
            <a:chOff x="272339" y="6303565"/>
            <a:chExt cx="11654721" cy="41755"/>
          </a:xfrm>
        </p:grpSpPr>
        <p:sp>
          <p:nvSpPr>
            <p:cNvPr id="49" name="Rectangle 48">
              <a:extLst>
                <a:ext uri="{FF2B5EF4-FFF2-40B4-BE49-F238E27FC236}">
                  <a16:creationId xmlns:a16="http://schemas.microsoft.com/office/drawing/2014/main" id="{7656E899-BF4B-044B-A702-F1155630872A}"/>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0" name="Rectangle 49">
              <a:extLst>
                <a:ext uri="{FF2B5EF4-FFF2-40B4-BE49-F238E27FC236}">
                  <a16:creationId xmlns:a16="http://schemas.microsoft.com/office/drawing/2014/main" id="{BFECBB70-CB5E-DD40-81F1-7E672B28E1F2}"/>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1" name="Rectangle 50">
              <a:extLst>
                <a:ext uri="{FF2B5EF4-FFF2-40B4-BE49-F238E27FC236}">
                  <a16:creationId xmlns:a16="http://schemas.microsoft.com/office/drawing/2014/main" id="{4B7FD797-6086-5448-BD3E-898AEF66487C}"/>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2" name="Rectangle 51">
              <a:extLst>
                <a:ext uri="{FF2B5EF4-FFF2-40B4-BE49-F238E27FC236}">
                  <a16:creationId xmlns:a16="http://schemas.microsoft.com/office/drawing/2014/main" id="{E51E2462-530C-FD47-ABF8-77850DBC0FA0}"/>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1501711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272339" y="202144"/>
            <a:ext cx="11654721" cy="583034"/>
          </a:xfrm>
          <a:prstGeom prst="rect">
            <a:avLst/>
          </a:prstGeom>
        </p:spPr>
        <p:txBody>
          <a:bodyPr>
            <a:noAutofit/>
          </a:bodyPr>
          <a:lstStyle>
            <a:lvl1pPr algn="ctr">
              <a:defRPr sz="2800"/>
            </a:lvl1pPr>
          </a:lstStyle>
          <a:p>
            <a:r>
              <a:rPr lang="en-US" dirty="0"/>
              <a:t>Click to edit Master title style</a:t>
            </a:r>
          </a:p>
        </p:txBody>
      </p:sp>
      <p:sp>
        <p:nvSpPr>
          <p:cNvPr id="5" name="Footer Placeholder 4"/>
          <p:cNvSpPr>
            <a:spLocks noGrp="1"/>
          </p:cNvSpPr>
          <p:nvPr>
            <p:ph type="ftr" sz="quarter" idx="11"/>
          </p:nvPr>
        </p:nvSpPr>
        <p:spPr>
          <a:xfrm>
            <a:off x="4164515" y="64482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10" name="Рисунок 9">
            <a:extLst>
              <a:ext uri="{FF2B5EF4-FFF2-40B4-BE49-F238E27FC236}">
                <a16:creationId xmlns:a16="http://schemas.microsoft.com/office/drawing/2014/main" id="{162491D4-52DA-7044-B478-C546607C547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9" name="Group 8">
            <a:extLst>
              <a:ext uri="{FF2B5EF4-FFF2-40B4-BE49-F238E27FC236}">
                <a16:creationId xmlns:a16="http://schemas.microsoft.com/office/drawing/2014/main" id="{5EFD5504-8070-574F-B7A9-9C1BF3F1E886}"/>
              </a:ext>
            </a:extLst>
          </p:cNvPr>
          <p:cNvGrpSpPr/>
          <p:nvPr userDrawn="1"/>
        </p:nvGrpSpPr>
        <p:grpSpPr>
          <a:xfrm>
            <a:off x="5787333" y="934388"/>
            <a:ext cx="614157" cy="112667"/>
            <a:chOff x="2926060" y="1048069"/>
            <a:chExt cx="614157" cy="112667"/>
          </a:xfrm>
        </p:grpSpPr>
        <p:sp>
          <p:nvSpPr>
            <p:cNvPr id="7" name="Oval 6">
              <a:extLst>
                <a:ext uri="{FF2B5EF4-FFF2-40B4-BE49-F238E27FC236}">
                  <a16:creationId xmlns:a16="http://schemas.microsoft.com/office/drawing/2014/main" id="{4758E9C4-E639-9C44-A04D-7A17DE085F9B}"/>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Oval 10">
              <a:extLst>
                <a:ext uri="{FF2B5EF4-FFF2-40B4-BE49-F238E27FC236}">
                  <a16:creationId xmlns:a16="http://schemas.microsoft.com/office/drawing/2014/main" id="{045A891A-123C-7541-A554-3C6594A8950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Oval 11">
              <a:extLst>
                <a:ext uri="{FF2B5EF4-FFF2-40B4-BE49-F238E27FC236}">
                  <a16:creationId xmlns:a16="http://schemas.microsoft.com/office/drawing/2014/main" id="{E588EE55-0A0E-3C43-A146-FC0497646AAC}"/>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3" name="Oval 12">
              <a:extLst>
                <a:ext uri="{FF2B5EF4-FFF2-40B4-BE49-F238E27FC236}">
                  <a16:creationId xmlns:a16="http://schemas.microsoft.com/office/drawing/2014/main" id="{757C53D1-40ED-AE46-B203-1803C9514D12}"/>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18" name="Group 17">
            <a:extLst>
              <a:ext uri="{FF2B5EF4-FFF2-40B4-BE49-F238E27FC236}">
                <a16:creationId xmlns:a16="http://schemas.microsoft.com/office/drawing/2014/main" id="{AE5BDBB0-0B30-174C-8C7F-F451AFDF571C}"/>
              </a:ext>
            </a:extLst>
          </p:cNvPr>
          <p:cNvGrpSpPr/>
          <p:nvPr userDrawn="1"/>
        </p:nvGrpSpPr>
        <p:grpSpPr>
          <a:xfrm>
            <a:off x="272339" y="6303565"/>
            <a:ext cx="11654721" cy="41755"/>
            <a:chOff x="272339" y="6303565"/>
            <a:chExt cx="11654721" cy="41755"/>
          </a:xfrm>
        </p:grpSpPr>
        <p:sp>
          <p:nvSpPr>
            <p:cNvPr id="19" name="Rectangle 18">
              <a:extLst>
                <a:ext uri="{FF2B5EF4-FFF2-40B4-BE49-F238E27FC236}">
                  <a16:creationId xmlns:a16="http://schemas.microsoft.com/office/drawing/2014/main" id="{CA3D4A12-B084-924E-A662-1ACE0EDDC726}"/>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Rectangle 19">
              <a:extLst>
                <a:ext uri="{FF2B5EF4-FFF2-40B4-BE49-F238E27FC236}">
                  <a16:creationId xmlns:a16="http://schemas.microsoft.com/office/drawing/2014/main" id="{AF216D1B-C3F7-504C-ACA7-193DDAF1A960}"/>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Rectangle 20">
              <a:extLst>
                <a:ext uri="{FF2B5EF4-FFF2-40B4-BE49-F238E27FC236}">
                  <a16:creationId xmlns:a16="http://schemas.microsoft.com/office/drawing/2014/main" id="{C1B40566-5814-9342-984A-3CF27BA4A2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DE6212D0-58FB-3740-B349-FE3967D35110}"/>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14" name="Graphic 7">
            <a:extLst>
              <a:ext uri="{FF2B5EF4-FFF2-40B4-BE49-F238E27FC236}">
                <a16:creationId xmlns:a16="http://schemas.microsoft.com/office/drawing/2014/main" id="{FF536637-AD18-AD45-A487-849D43B78E8B}"/>
              </a:ext>
            </a:extLst>
          </p:cNvPr>
          <p:cNvSpPr/>
          <p:nvPr/>
        </p:nvSpPr>
        <p:spPr>
          <a:xfrm>
            <a:off x="-11460" y="2996953"/>
            <a:ext cx="12200285" cy="3861048"/>
          </a:xfrm>
          <a:custGeom>
            <a:avLst/>
            <a:gdLst>
              <a:gd name="connsiteX0" fmla="*/ 0 w 9051007"/>
              <a:gd name="connsiteY0" fmla="*/ 1118415 h 2688955"/>
              <a:gd name="connsiteX1" fmla="*/ 3946727 w 9051007"/>
              <a:gd name="connsiteY1" fmla="*/ 1768524 h 2688955"/>
              <a:gd name="connsiteX2" fmla="*/ 9051008 w 9051007"/>
              <a:gd name="connsiteY2" fmla="*/ 0 h 2688955"/>
              <a:gd name="connsiteX3" fmla="*/ 9051008 w 9051007"/>
              <a:gd name="connsiteY3" fmla="*/ 2688956 h 2688955"/>
              <a:gd name="connsiteX4" fmla="*/ 0 w 9051007"/>
              <a:gd name="connsiteY4" fmla="*/ 2688956 h 2688955"/>
              <a:gd name="connsiteX5" fmla="*/ 0 w 9051007"/>
              <a:gd name="connsiteY5" fmla="*/ 1118415 h 26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1007" h="2688955">
                <a:moveTo>
                  <a:pt x="0" y="1118415"/>
                </a:moveTo>
                <a:cubicBezTo>
                  <a:pt x="0" y="1118415"/>
                  <a:pt x="2020960" y="882358"/>
                  <a:pt x="3946727" y="1768524"/>
                </a:cubicBezTo>
                <a:cubicBezTo>
                  <a:pt x="5872494" y="2654690"/>
                  <a:pt x="9051008" y="0"/>
                  <a:pt x="9051008" y="0"/>
                </a:cubicBezTo>
                <a:lnTo>
                  <a:pt x="9051008" y="2688956"/>
                </a:lnTo>
                <a:lnTo>
                  <a:pt x="0" y="2688956"/>
                </a:lnTo>
                <a:lnTo>
                  <a:pt x="0" y="1118415"/>
                </a:lnTo>
                <a:close/>
              </a:path>
            </a:pathLst>
          </a:custGeom>
          <a:gradFill>
            <a:gsLst>
              <a:gs pos="13000">
                <a:schemeClr val="accent1">
                  <a:lumMod val="75000"/>
                </a:schemeClr>
              </a:gs>
              <a:gs pos="61000">
                <a:schemeClr val="accent1">
                  <a:lumMod val="75000"/>
                  <a:alpha val="50000"/>
                </a:schemeClr>
              </a:gs>
              <a:gs pos="100000">
                <a:schemeClr val="accent1">
                  <a:lumMod val="60000"/>
                  <a:lumOff val="40000"/>
                </a:schemeClr>
              </a:gs>
            </a:gsLst>
            <a:lin ang="18000000" scaled="0"/>
          </a:gradFill>
          <a:ln w="9508" cap="flat">
            <a:noFill/>
            <a:prstDash val="solid"/>
            <a:miter/>
          </a:ln>
        </p:spPr>
        <p:txBody>
          <a:bodyPr rtlCol="0" anchor="ctr"/>
          <a:lstStyle/>
          <a:p>
            <a:endParaRPr lang="en-US">
              <a:latin typeface="Segoe UI" panose="020B0502040204020203" pitchFamily="34" charset="0"/>
            </a:endParaRPr>
          </a:p>
        </p:txBody>
      </p:sp>
      <p:sp>
        <p:nvSpPr>
          <p:cNvPr id="23" name="Graphic 7">
            <a:extLst>
              <a:ext uri="{FF2B5EF4-FFF2-40B4-BE49-F238E27FC236}">
                <a16:creationId xmlns:a16="http://schemas.microsoft.com/office/drawing/2014/main" id="{246CB619-BCA3-A843-83DE-85B05C37C930}"/>
              </a:ext>
            </a:extLst>
          </p:cNvPr>
          <p:cNvSpPr/>
          <p:nvPr userDrawn="1"/>
        </p:nvSpPr>
        <p:spPr>
          <a:xfrm>
            <a:off x="-30366" y="3326659"/>
            <a:ext cx="12219191" cy="3861048"/>
          </a:xfrm>
          <a:custGeom>
            <a:avLst/>
            <a:gdLst>
              <a:gd name="connsiteX0" fmla="*/ 0 w 9051007"/>
              <a:gd name="connsiteY0" fmla="*/ 1118415 h 2688955"/>
              <a:gd name="connsiteX1" fmla="*/ 3946727 w 9051007"/>
              <a:gd name="connsiteY1" fmla="*/ 1768524 h 2688955"/>
              <a:gd name="connsiteX2" fmla="*/ 9051008 w 9051007"/>
              <a:gd name="connsiteY2" fmla="*/ 0 h 2688955"/>
              <a:gd name="connsiteX3" fmla="*/ 9051008 w 9051007"/>
              <a:gd name="connsiteY3" fmla="*/ 2688956 h 2688955"/>
              <a:gd name="connsiteX4" fmla="*/ 0 w 9051007"/>
              <a:gd name="connsiteY4" fmla="*/ 2688956 h 2688955"/>
              <a:gd name="connsiteX5" fmla="*/ 0 w 9051007"/>
              <a:gd name="connsiteY5" fmla="*/ 1118415 h 26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1007" h="2688955">
                <a:moveTo>
                  <a:pt x="0" y="1118415"/>
                </a:moveTo>
                <a:cubicBezTo>
                  <a:pt x="0" y="1118415"/>
                  <a:pt x="2020960" y="882358"/>
                  <a:pt x="3946727" y="1768524"/>
                </a:cubicBezTo>
                <a:cubicBezTo>
                  <a:pt x="5872494" y="2654690"/>
                  <a:pt x="9051008" y="0"/>
                  <a:pt x="9051008" y="0"/>
                </a:cubicBezTo>
                <a:lnTo>
                  <a:pt x="9051008" y="2688956"/>
                </a:lnTo>
                <a:lnTo>
                  <a:pt x="0" y="2688956"/>
                </a:lnTo>
                <a:lnTo>
                  <a:pt x="0" y="1118415"/>
                </a:lnTo>
                <a:close/>
              </a:path>
            </a:pathLst>
          </a:custGeom>
          <a:solidFill>
            <a:schemeClr val="accent1">
              <a:lumMod val="60000"/>
              <a:lumOff val="40000"/>
            </a:schemeClr>
          </a:solidFill>
          <a:ln w="9508" cap="flat">
            <a:noFill/>
            <a:prstDash val="solid"/>
            <a:miter/>
          </a:ln>
        </p:spPr>
        <p:txBody>
          <a:bodyPr rtlCol="0" anchor="ctr"/>
          <a:lstStyle/>
          <a:p>
            <a:endParaRPr lang="en-US">
              <a:latin typeface="Segoe UI" panose="020B0502040204020203" pitchFamily="34" charset="0"/>
            </a:endParaRPr>
          </a:p>
        </p:txBody>
      </p:sp>
      <p:sp>
        <p:nvSpPr>
          <p:cNvPr id="25" name="Овал 7">
            <a:extLst>
              <a:ext uri="{FF2B5EF4-FFF2-40B4-BE49-F238E27FC236}">
                <a16:creationId xmlns:a16="http://schemas.microsoft.com/office/drawing/2014/main" id="{496822D6-9B9B-F544-A447-AFF55BE3BB2A}"/>
              </a:ext>
            </a:extLst>
          </p:cNvPr>
          <p:cNvSpPr/>
          <p:nvPr userDrawn="1"/>
        </p:nvSpPr>
        <p:spPr>
          <a:xfrm rot="1800000">
            <a:off x="7571960" y="704679"/>
            <a:ext cx="1891722" cy="1891722"/>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6" name="Овал 7">
            <a:extLst>
              <a:ext uri="{FF2B5EF4-FFF2-40B4-BE49-F238E27FC236}">
                <a16:creationId xmlns:a16="http://schemas.microsoft.com/office/drawing/2014/main" id="{4054DFF4-0472-5141-88E2-709F9C853586}"/>
              </a:ext>
            </a:extLst>
          </p:cNvPr>
          <p:cNvSpPr/>
          <p:nvPr userDrawn="1"/>
        </p:nvSpPr>
        <p:spPr>
          <a:xfrm rot="1800000">
            <a:off x="8011145" y="1187029"/>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7" name="Овал 7">
            <a:extLst>
              <a:ext uri="{FF2B5EF4-FFF2-40B4-BE49-F238E27FC236}">
                <a16:creationId xmlns:a16="http://schemas.microsoft.com/office/drawing/2014/main" id="{C7B31193-606B-4F4E-BA1A-3BFEBF4167FD}"/>
              </a:ext>
            </a:extLst>
          </p:cNvPr>
          <p:cNvSpPr/>
          <p:nvPr userDrawn="1"/>
        </p:nvSpPr>
        <p:spPr>
          <a:xfrm rot="1800000" flipV="1">
            <a:off x="7571322" y="1229901"/>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8" name="Овал 7">
            <a:extLst>
              <a:ext uri="{FF2B5EF4-FFF2-40B4-BE49-F238E27FC236}">
                <a16:creationId xmlns:a16="http://schemas.microsoft.com/office/drawing/2014/main" id="{BE204F63-1ACB-3C42-92DD-D72E3BCCF919}"/>
              </a:ext>
            </a:extLst>
          </p:cNvPr>
          <p:cNvSpPr/>
          <p:nvPr userDrawn="1"/>
        </p:nvSpPr>
        <p:spPr>
          <a:xfrm rot="1800000" flipV="1">
            <a:off x="8642513" y="926218"/>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2875170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07 - left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339" y="1368613"/>
            <a:ext cx="6129151"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272339" y="202144"/>
            <a:ext cx="6129151"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3029835"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7" name="Rectangle 26">
            <a:extLst>
              <a:ext uri="{FF2B5EF4-FFF2-40B4-BE49-F238E27FC236}">
                <a16:creationId xmlns:a16="http://schemas.microsoft.com/office/drawing/2014/main" id="{0AEC8A9E-6904-884A-AEB3-4FB5103D4B7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49683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2339" y="1368613"/>
            <a:ext cx="11654721"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6F9C09D1-67E2-EB4F-83D7-BE0DB526E1F9}"/>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2" name="Footer Placeholder 4">
            <a:extLst>
              <a:ext uri="{FF2B5EF4-FFF2-40B4-BE49-F238E27FC236}">
                <a16:creationId xmlns:a16="http://schemas.microsoft.com/office/drawing/2014/main" id="{B9093396-C4AB-B14A-BAB4-ED8AB567BEB4}"/>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75384108-9EE5-A040-AD2D-00A8B9291E0C}"/>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14" name="Рисунок 9">
            <a:extLst>
              <a:ext uri="{FF2B5EF4-FFF2-40B4-BE49-F238E27FC236}">
                <a16:creationId xmlns:a16="http://schemas.microsoft.com/office/drawing/2014/main" id="{F30EFA0F-CE88-5249-9D6E-C6D21F346DF7}"/>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5" name="Group 14">
            <a:extLst>
              <a:ext uri="{FF2B5EF4-FFF2-40B4-BE49-F238E27FC236}">
                <a16:creationId xmlns:a16="http://schemas.microsoft.com/office/drawing/2014/main" id="{E68D5C3D-5A7B-5B4E-8042-4B5DC71CE551}"/>
              </a:ext>
            </a:extLst>
          </p:cNvPr>
          <p:cNvGrpSpPr/>
          <p:nvPr userDrawn="1"/>
        </p:nvGrpSpPr>
        <p:grpSpPr>
          <a:xfrm>
            <a:off x="5787333" y="934388"/>
            <a:ext cx="614157" cy="112667"/>
            <a:chOff x="2926060" y="1048069"/>
            <a:chExt cx="614157" cy="112667"/>
          </a:xfrm>
        </p:grpSpPr>
        <p:sp>
          <p:nvSpPr>
            <p:cNvPr id="16" name="Oval 15">
              <a:extLst>
                <a:ext uri="{FF2B5EF4-FFF2-40B4-BE49-F238E27FC236}">
                  <a16:creationId xmlns:a16="http://schemas.microsoft.com/office/drawing/2014/main" id="{773D4292-C3FC-7944-905F-0E2391E619D7}"/>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Oval 16">
              <a:extLst>
                <a:ext uri="{FF2B5EF4-FFF2-40B4-BE49-F238E27FC236}">
                  <a16:creationId xmlns:a16="http://schemas.microsoft.com/office/drawing/2014/main" id="{F102DB63-08D6-8545-8DDB-AFE65A7BD4B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0EAF7E3F-7F95-B14F-A3FF-F65A0978CD3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C551762D-C8BA-1A44-9562-457824FC1BF7}"/>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0" name="Group 19">
            <a:extLst>
              <a:ext uri="{FF2B5EF4-FFF2-40B4-BE49-F238E27FC236}">
                <a16:creationId xmlns:a16="http://schemas.microsoft.com/office/drawing/2014/main" id="{848A533E-AB7E-D549-81A5-15E152DD5845}"/>
              </a:ext>
            </a:extLst>
          </p:cNvPr>
          <p:cNvGrpSpPr/>
          <p:nvPr userDrawn="1"/>
        </p:nvGrpSpPr>
        <p:grpSpPr>
          <a:xfrm>
            <a:off x="272339" y="6303565"/>
            <a:ext cx="11654721" cy="41755"/>
            <a:chOff x="272339" y="6303565"/>
            <a:chExt cx="11654721" cy="41755"/>
          </a:xfrm>
        </p:grpSpPr>
        <p:sp>
          <p:nvSpPr>
            <p:cNvPr id="21" name="Rectangle 20">
              <a:extLst>
                <a:ext uri="{FF2B5EF4-FFF2-40B4-BE49-F238E27FC236}">
                  <a16:creationId xmlns:a16="http://schemas.microsoft.com/office/drawing/2014/main" id="{681318D3-58C0-7B44-BC4F-EDF133ED074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612EFCF5-EF54-DB4D-8472-98C841D7F6C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Rectangle 22">
              <a:extLst>
                <a:ext uri="{FF2B5EF4-FFF2-40B4-BE49-F238E27FC236}">
                  <a16:creationId xmlns:a16="http://schemas.microsoft.com/office/drawing/2014/main" id="{74976212-80E3-A549-90A2-E40D96E7B5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C4CBC36C-C19D-E24B-A1BE-AB4B85B4D13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2660356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wotSlid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DEB5AF1-995C-4145-B85E-3CA23D1F9568}"/>
              </a:ext>
            </a:extLst>
          </p:cNvPr>
          <p:cNvSpPr/>
          <p:nvPr userDrawn="1"/>
        </p:nvSpPr>
        <p:spPr>
          <a:xfrm>
            <a:off x="0" y="0"/>
            <a:ext cx="6094413" cy="342899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7265EFEF-1CD7-4200-86A8-A8C024A2A2CE}"/>
              </a:ext>
            </a:extLst>
          </p:cNvPr>
          <p:cNvSpPr/>
          <p:nvPr userDrawn="1"/>
        </p:nvSpPr>
        <p:spPr>
          <a:xfrm>
            <a:off x="6094412" y="3429004"/>
            <a:ext cx="6094413" cy="342899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54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7042AC-5D3A-904A-A7DF-97C188FB12AB}"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2271014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2339" y="1368613"/>
            <a:ext cx="5822073"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Рисунок 8">
            <a:extLst>
              <a:ext uri="{FF2B5EF4-FFF2-40B4-BE49-F238E27FC236}">
                <a16:creationId xmlns:a16="http://schemas.microsoft.com/office/drawing/2014/main" id="{75A3016C-A8D6-474B-AA6D-2DFAD3944BE9}"/>
              </a:ext>
            </a:extLst>
          </p:cNvPr>
          <p:cNvSpPr>
            <a:spLocks noGrp="1"/>
          </p:cNvSpPr>
          <p:nvPr>
            <p:ph type="pic" sz="quarter" idx="14" hasCustomPrompt="1"/>
          </p:nvPr>
        </p:nvSpPr>
        <p:spPr>
          <a:xfrm>
            <a:off x="6310435" y="1368613"/>
            <a:ext cx="5724403" cy="2060387"/>
          </a:xfrm>
        </p:spPr>
        <p:txBody>
          <a:bodyPr/>
          <a:lstStyle/>
          <a:p>
            <a:r>
              <a:rPr lang="en-US" dirty="0"/>
              <a:t>Image</a:t>
            </a:r>
          </a:p>
        </p:txBody>
      </p:sp>
      <p:sp>
        <p:nvSpPr>
          <p:cNvPr id="12" name="Рисунок 11">
            <a:extLst>
              <a:ext uri="{FF2B5EF4-FFF2-40B4-BE49-F238E27FC236}">
                <a16:creationId xmlns:a16="http://schemas.microsoft.com/office/drawing/2014/main" id="{6CE2FB78-349B-6A41-8B3E-FEBCD66F3DC9}"/>
              </a:ext>
            </a:extLst>
          </p:cNvPr>
          <p:cNvSpPr>
            <a:spLocks noGrp="1"/>
          </p:cNvSpPr>
          <p:nvPr>
            <p:ph type="pic" sz="quarter" idx="15" hasCustomPrompt="1"/>
          </p:nvPr>
        </p:nvSpPr>
        <p:spPr>
          <a:xfrm>
            <a:off x="6310435" y="3618510"/>
            <a:ext cx="3241675" cy="2526809"/>
          </a:xfrm>
        </p:spPr>
        <p:txBody>
          <a:bodyPr/>
          <a:lstStyle/>
          <a:p>
            <a:r>
              <a:rPr lang="en-US" dirty="0"/>
              <a:t>Image</a:t>
            </a:r>
          </a:p>
        </p:txBody>
      </p:sp>
      <p:sp>
        <p:nvSpPr>
          <p:cNvPr id="14" name="Рисунок 13">
            <a:extLst>
              <a:ext uri="{FF2B5EF4-FFF2-40B4-BE49-F238E27FC236}">
                <a16:creationId xmlns:a16="http://schemas.microsoft.com/office/drawing/2014/main" id="{F96DE27B-0E08-6F46-AF8C-F1296694678E}"/>
              </a:ext>
            </a:extLst>
          </p:cNvPr>
          <p:cNvSpPr>
            <a:spLocks noGrp="1"/>
          </p:cNvSpPr>
          <p:nvPr>
            <p:ph type="pic" sz="quarter" idx="16" hasCustomPrompt="1"/>
          </p:nvPr>
        </p:nvSpPr>
        <p:spPr>
          <a:xfrm>
            <a:off x="9768133" y="3618403"/>
            <a:ext cx="2266705" cy="2526810"/>
          </a:xfrm>
        </p:spPr>
        <p:txBody>
          <a:bodyPr/>
          <a:lstStyle/>
          <a:p>
            <a:r>
              <a:rPr lang="en-US" dirty="0"/>
              <a:t>Image</a:t>
            </a:r>
          </a:p>
        </p:txBody>
      </p:sp>
      <p:sp>
        <p:nvSpPr>
          <p:cNvPr id="16" name="Title 1">
            <a:extLst>
              <a:ext uri="{FF2B5EF4-FFF2-40B4-BE49-F238E27FC236}">
                <a16:creationId xmlns:a16="http://schemas.microsoft.com/office/drawing/2014/main" id="{B7D25AAA-DBC7-6941-9FE6-E959F9CCD003}"/>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7" name="Footer Placeholder 4">
            <a:extLst>
              <a:ext uri="{FF2B5EF4-FFF2-40B4-BE49-F238E27FC236}">
                <a16:creationId xmlns:a16="http://schemas.microsoft.com/office/drawing/2014/main" id="{56F2235B-A784-0240-B24E-4DC430C094D2}"/>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8" name="Slide Number Placeholder 5">
            <a:extLst>
              <a:ext uri="{FF2B5EF4-FFF2-40B4-BE49-F238E27FC236}">
                <a16:creationId xmlns:a16="http://schemas.microsoft.com/office/drawing/2014/main" id="{6DCE8F1D-6052-A048-956F-F283310266E7}"/>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19" name="Рисунок 9">
            <a:extLst>
              <a:ext uri="{FF2B5EF4-FFF2-40B4-BE49-F238E27FC236}">
                <a16:creationId xmlns:a16="http://schemas.microsoft.com/office/drawing/2014/main" id="{B424BFD3-2C69-8640-B409-6C8630E02FD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20" name="Group 19">
            <a:extLst>
              <a:ext uri="{FF2B5EF4-FFF2-40B4-BE49-F238E27FC236}">
                <a16:creationId xmlns:a16="http://schemas.microsoft.com/office/drawing/2014/main" id="{BBFE5E8B-A59D-0641-9440-7D9E3E17DE11}"/>
              </a:ext>
            </a:extLst>
          </p:cNvPr>
          <p:cNvGrpSpPr/>
          <p:nvPr userDrawn="1"/>
        </p:nvGrpSpPr>
        <p:grpSpPr>
          <a:xfrm>
            <a:off x="5787333" y="934388"/>
            <a:ext cx="614157" cy="112667"/>
            <a:chOff x="2926060" y="1048069"/>
            <a:chExt cx="614157" cy="112667"/>
          </a:xfrm>
        </p:grpSpPr>
        <p:sp>
          <p:nvSpPr>
            <p:cNvPr id="21" name="Oval 20">
              <a:extLst>
                <a:ext uri="{FF2B5EF4-FFF2-40B4-BE49-F238E27FC236}">
                  <a16:creationId xmlns:a16="http://schemas.microsoft.com/office/drawing/2014/main" id="{E1CEC075-A72A-9A44-AEF5-00197D4E06DD}"/>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Oval 21">
              <a:extLst>
                <a:ext uri="{FF2B5EF4-FFF2-40B4-BE49-F238E27FC236}">
                  <a16:creationId xmlns:a16="http://schemas.microsoft.com/office/drawing/2014/main" id="{E8FE2708-BFFB-8243-B7AC-FD77CDBDDF8B}"/>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Oval 22">
              <a:extLst>
                <a:ext uri="{FF2B5EF4-FFF2-40B4-BE49-F238E27FC236}">
                  <a16:creationId xmlns:a16="http://schemas.microsoft.com/office/drawing/2014/main" id="{6DDA0C9F-E4F9-4B47-AE52-A186013A871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Oval 23">
              <a:extLst>
                <a:ext uri="{FF2B5EF4-FFF2-40B4-BE49-F238E27FC236}">
                  <a16:creationId xmlns:a16="http://schemas.microsoft.com/office/drawing/2014/main" id="{13FFDF4F-66C9-934F-B28F-637831019144}"/>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30" name="Group 29">
            <a:extLst>
              <a:ext uri="{FF2B5EF4-FFF2-40B4-BE49-F238E27FC236}">
                <a16:creationId xmlns:a16="http://schemas.microsoft.com/office/drawing/2014/main" id="{263731EE-E51F-3846-A2A9-570F78720A62}"/>
              </a:ext>
            </a:extLst>
          </p:cNvPr>
          <p:cNvGrpSpPr/>
          <p:nvPr userDrawn="1"/>
        </p:nvGrpSpPr>
        <p:grpSpPr>
          <a:xfrm>
            <a:off x="272339" y="6303565"/>
            <a:ext cx="11654721" cy="41755"/>
            <a:chOff x="272339" y="6303565"/>
            <a:chExt cx="11654721" cy="41755"/>
          </a:xfrm>
        </p:grpSpPr>
        <p:sp>
          <p:nvSpPr>
            <p:cNvPr id="31" name="Rectangle 30">
              <a:extLst>
                <a:ext uri="{FF2B5EF4-FFF2-40B4-BE49-F238E27FC236}">
                  <a16:creationId xmlns:a16="http://schemas.microsoft.com/office/drawing/2014/main" id="{F58CA1A8-5ED9-D444-A80C-2FB908DFA9E1}"/>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2" name="Rectangle 31">
              <a:extLst>
                <a:ext uri="{FF2B5EF4-FFF2-40B4-BE49-F238E27FC236}">
                  <a16:creationId xmlns:a16="http://schemas.microsoft.com/office/drawing/2014/main" id="{C1A3AB5C-FBAD-0249-B04F-1493A404D9BF}"/>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3" name="Rectangle 32">
              <a:extLst>
                <a:ext uri="{FF2B5EF4-FFF2-40B4-BE49-F238E27FC236}">
                  <a16:creationId xmlns:a16="http://schemas.microsoft.com/office/drawing/2014/main" id="{BA0FCD7F-5DC6-D840-87CA-E1F592C61F71}"/>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4" name="Rectangle 33">
              <a:extLst>
                <a:ext uri="{FF2B5EF4-FFF2-40B4-BE49-F238E27FC236}">
                  <a16:creationId xmlns:a16="http://schemas.microsoft.com/office/drawing/2014/main" id="{B58410CC-8B39-ED4B-A4FA-A9B4356946DB}"/>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3183414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7 - left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339" y="1368613"/>
            <a:ext cx="6129151"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272339" y="202144"/>
            <a:ext cx="6129151"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3029835"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7" name="Rectangle 26">
            <a:extLst>
              <a:ext uri="{FF2B5EF4-FFF2-40B4-BE49-F238E27FC236}">
                <a16:creationId xmlns:a16="http://schemas.microsoft.com/office/drawing/2014/main" id="{0AEC8A9E-6904-884A-AEB3-4FB5103D4B7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Овал 7">
            <a:extLst>
              <a:ext uri="{FF2B5EF4-FFF2-40B4-BE49-F238E27FC236}">
                <a16:creationId xmlns:a16="http://schemas.microsoft.com/office/drawing/2014/main" id="{D40B196B-B85E-1645-A5D3-581BD36C1337}"/>
              </a:ext>
            </a:extLst>
          </p:cNvPr>
          <p:cNvSpPr/>
          <p:nvPr userDrawn="1"/>
        </p:nvSpPr>
        <p:spPr>
          <a:xfrm rot="1800000">
            <a:off x="6605865" y="1140375"/>
            <a:ext cx="1891722" cy="1891722"/>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Овал 7">
            <a:extLst>
              <a:ext uri="{FF2B5EF4-FFF2-40B4-BE49-F238E27FC236}">
                <a16:creationId xmlns:a16="http://schemas.microsoft.com/office/drawing/2014/main" id="{79D6E8B7-4CF3-0145-8018-D3F5D75404FA}"/>
              </a:ext>
            </a:extLst>
          </p:cNvPr>
          <p:cNvSpPr/>
          <p:nvPr userDrawn="1"/>
        </p:nvSpPr>
        <p:spPr>
          <a:xfrm rot="1800000">
            <a:off x="7069227" y="1347363"/>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Овал 7">
            <a:extLst>
              <a:ext uri="{FF2B5EF4-FFF2-40B4-BE49-F238E27FC236}">
                <a16:creationId xmlns:a16="http://schemas.microsoft.com/office/drawing/2014/main" id="{8096E99A-35B0-9144-AF36-F5435332FCD3}"/>
              </a:ext>
            </a:extLst>
          </p:cNvPr>
          <p:cNvSpPr/>
          <p:nvPr userDrawn="1"/>
        </p:nvSpPr>
        <p:spPr>
          <a:xfrm rot="1800000" flipV="1">
            <a:off x="6629404" y="1390235"/>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Овал 7">
            <a:extLst>
              <a:ext uri="{FF2B5EF4-FFF2-40B4-BE49-F238E27FC236}">
                <a16:creationId xmlns:a16="http://schemas.microsoft.com/office/drawing/2014/main" id="{715E4DC0-8BBD-9D41-A2B7-919BC923BC0A}"/>
              </a:ext>
            </a:extLst>
          </p:cNvPr>
          <p:cNvSpPr/>
          <p:nvPr userDrawn="1"/>
        </p:nvSpPr>
        <p:spPr>
          <a:xfrm rot="1800000" flipV="1">
            <a:off x="7700595" y="1086552"/>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3361782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8 - right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2332" y="1368613"/>
            <a:ext cx="6129151"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5792332" y="202144"/>
            <a:ext cx="6129151"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8549828"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1" name="Group 20">
            <a:extLst>
              <a:ext uri="{FF2B5EF4-FFF2-40B4-BE49-F238E27FC236}">
                <a16:creationId xmlns:a16="http://schemas.microsoft.com/office/drawing/2014/main" id="{8A566A07-7C20-824C-A6B0-753BBDE8EA04}"/>
              </a:ext>
            </a:extLst>
          </p:cNvPr>
          <p:cNvGrpSpPr/>
          <p:nvPr userDrawn="1"/>
        </p:nvGrpSpPr>
        <p:grpSpPr>
          <a:xfrm>
            <a:off x="6905714" y="6303565"/>
            <a:ext cx="5021346" cy="36000"/>
            <a:chOff x="6905714" y="6303565"/>
            <a:chExt cx="5021346" cy="36000"/>
          </a:xfrm>
        </p:grpSpPr>
        <p:sp>
          <p:nvSpPr>
            <p:cNvPr id="23" name="Rectangle 22">
              <a:extLst>
                <a:ext uri="{FF2B5EF4-FFF2-40B4-BE49-F238E27FC236}">
                  <a16:creationId xmlns:a16="http://schemas.microsoft.com/office/drawing/2014/main" id="{C004C740-639D-EA47-8988-C8BA84022E1F}"/>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B6FFB772-A0AC-B146-80A0-F202A7C1E94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5" name="Rectangle 24">
              <a:extLst>
                <a:ext uri="{FF2B5EF4-FFF2-40B4-BE49-F238E27FC236}">
                  <a16:creationId xmlns:a16="http://schemas.microsoft.com/office/drawing/2014/main" id="{939607D3-EF32-2740-B978-22C9B506E7A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6" name="Овал 7">
            <a:extLst>
              <a:ext uri="{FF2B5EF4-FFF2-40B4-BE49-F238E27FC236}">
                <a16:creationId xmlns:a16="http://schemas.microsoft.com/office/drawing/2014/main" id="{FBF69ED6-AA78-BA4B-9E5C-5B393F913C68}"/>
              </a:ext>
            </a:extLst>
          </p:cNvPr>
          <p:cNvSpPr/>
          <p:nvPr userDrawn="1"/>
        </p:nvSpPr>
        <p:spPr>
          <a:xfrm rot="1800000">
            <a:off x="3177944" y="-1536246"/>
            <a:ext cx="2502950" cy="2502950"/>
          </a:xfrm>
          <a:prstGeom prst="ellipse">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31804270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8 - right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3714" y="1368613"/>
            <a:ext cx="4907769"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7013714" y="202144"/>
            <a:ext cx="4907769"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9160519"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1" name="Group 20">
            <a:extLst>
              <a:ext uri="{FF2B5EF4-FFF2-40B4-BE49-F238E27FC236}">
                <a16:creationId xmlns:a16="http://schemas.microsoft.com/office/drawing/2014/main" id="{8A566A07-7C20-824C-A6B0-753BBDE8EA04}"/>
              </a:ext>
            </a:extLst>
          </p:cNvPr>
          <p:cNvGrpSpPr/>
          <p:nvPr userDrawn="1"/>
        </p:nvGrpSpPr>
        <p:grpSpPr>
          <a:xfrm>
            <a:off x="6905714" y="6303565"/>
            <a:ext cx="5021346" cy="36000"/>
            <a:chOff x="6905714" y="6303565"/>
            <a:chExt cx="5021346" cy="36000"/>
          </a:xfrm>
        </p:grpSpPr>
        <p:sp>
          <p:nvSpPr>
            <p:cNvPr id="23" name="Rectangle 22">
              <a:extLst>
                <a:ext uri="{FF2B5EF4-FFF2-40B4-BE49-F238E27FC236}">
                  <a16:creationId xmlns:a16="http://schemas.microsoft.com/office/drawing/2014/main" id="{C004C740-639D-EA47-8988-C8BA84022E1F}"/>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B6FFB772-A0AC-B146-80A0-F202A7C1E94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5" name="Rectangle 24">
              <a:extLst>
                <a:ext uri="{FF2B5EF4-FFF2-40B4-BE49-F238E27FC236}">
                  <a16:creationId xmlns:a16="http://schemas.microsoft.com/office/drawing/2014/main" id="{939607D3-EF32-2740-B978-22C9B506E7A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3716408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05780" y="2687230"/>
            <a:ext cx="3600000" cy="639763"/>
          </a:xfrm>
        </p:spPr>
        <p:txBody>
          <a:bodyPr anchor="ctr">
            <a:noAutofit/>
          </a:bodyPr>
          <a:lstStyle>
            <a:lvl1pPr marL="0" indent="0" algn="ctr">
              <a:buNone/>
              <a:defRPr sz="20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4" name="Content Placeholder 3"/>
          <p:cNvSpPr>
            <a:spLocks noGrp="1"/>
          </p:cNvSpPr>
          <p:nvPr>
            <p:ph sz="half" idx="2" hasCustomPrompt="1"/>
          </p:nvPr>
        </p:nvSpPr>
        <p:spPr>
          <a:xfrm>
            <a:off x="405780" y="3326992"/>
            <a:ext cx="3600000" cy="2694285"/>
          </a:xfrm>
        </p:spPr>
        <p:txBody>
          <a:bodyPr>
            <a:normAutofit/>
          </a:bodyPr>
          <a:lstStyle>
            <a:lvl1pPr algn="ctr">
              <a:defRPr sz="1800"/>
            </a:lvl1pPr>
            <a:lvl2pPr algn="ctr">
              <a:defRPr sz="1600"/>
            </a:lvl2pPr>
            <a:lvl3pPr algn="ctr">
              <a:defRPr sz="1400"/>
            </a:lvl3pPr>
            <a:lvl4pPr algn="ctr">
              <a:defRPr sz="1400"/>
            </a:lvl4pPr>
            <a:lvl5pPr algn="ctr">
              <a:defRPr sz="14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2B1AAF00-3859-974D-9E36-183833337C25}"/>
              </a:ext>
            </a:extLst>
          </p:cNvPr>
          <p:cNvSpPr>
            <a:spLocks noGrp="1"/>
          </p:cNvSpPr>
          <p:nvPr>
            <p:ph type="body" idx="15" hasCustomPrompt="1"/>
          </p:nvPr>
        </p:nvSpPr>
        <p:spPr>
          <a:xfrm>
            <a:off x="4308531" y="2687230"/>
            <a:ext cx="3600000" cy="639763"/>
          </a:xfrm>
        </p:spPr>
        <p:txBody>
          <a:bodyPr anchor="ctr">
            <a:noAutofit/>
          </a:bodyPr>
          <a:lstStyle>
            <a:lvl1pPr marL="0" indent="0" algn="ctr">
              <a:buNone/>
              <a:defRPr sz="20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5" name="Content Placeholder 3">
            <a:extLst>
              <a:ext uri="{FF2B5EF4-FFF2-40B4-BE49-F238E27FC236}">
                <a16:creationId xmlns:a16="http://schemas.microsoft.com/office/drawing/2014/main" id="{DE2F7EED-C853-E848-BE3C-52AD911F8EBC}"/>
              </a:ext>
            </a:extLst>
          </p:cNvPr>
          <p:cNvSpPr>
            <a:spLocks noGrp="1"/>
          </p:cNvSpPr>
          <p:nvPr>
            <p:ph sz="half" idx="16" hasCustomPrompt="1"/>
          </p:nvPr>
        </p:nvSpPr>
        <p:spPr>
          <a:xfrm>
            <a:off x="4308531" y="3326992"/>
            <a:ext cx="3600000" cy="2694285"/>
          </a:xfrm>
        </p:spPr>
        <p:txBody>
          <a:bodyPr>
            <a:normAutofit/>
          </a:bodyPr>
          <a:lstStyle>
            <a:lvl1pPr algn="ctr">
              <a:defRPr sz="1800"/>
            </a:lvl1pPr>
            <a:lvl2pPr algn="ctr">
              <a:defRPr sz="1600"/>
            </a:lvl2pPr>
            <a:lvl3pPr algn="ctr">
              <a:defRPr sz="1400"/>
            </a:lvl3pPr>
            <a:lvl4pPr algn="ctr">
              <a:defRPr sz="1400"/>
            </a:lvl4pPr>
            <a:lvl5pPr algn="ctr">
              <a:defRPr sz="14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a:extLst>
              <a:ext uri="{FF2B5EF4-FFF2-40B4-BE49-F238E27FC236}">
                <a16:creationId xmlns:a16="http://schemas.microsoft.com/office/drawing/2014/main" id="{2DE18017-5CAD-2D40-90D5-463D767C417A}"/>
              </a:ext>
            </a:extLst>
          </p:cNvPr>
          <p:cNvSpPr>
            <a:spLocks noGrp="1"/>
          </p:cNvSpPr>
          <p:nvPr>
            <p:ph type="body" idx="18" hasCustomPrompt="1"/>
          </p:nvPr>
        </p:nvSpPr>
        <p:spPr>
          <a:xfrm>
            <a:off x="8214832" y="2687230"/>
            <a:ext cx="3600000" cy="639763"/>
          </a:xfrm>
        </p:spPr>
        <p:txBody>
          <a:bodyPr anchor="ctr">
            <a:noAutofit/>
          </a:bodyPr>
          <a:lstStyle>
            <a:lvl1pPr marL="0" indent="0" algn="ctr">
              <a:buNone/>
              <a:defRPr sz="20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21" name="Content Placeholder 3">
            <a:extLst>
              <a:ext uri="{FF2B5EF4-FFF2-40B4-BE49-F238E27FC236}">
                <a16:creationId xmlns:a16="http://schemas.microsoft.com/office/drawing/2014/main" id="{5799CE52-A85E-4348-A1A8-FB4D01AD595F}"/>
              </a:ext>
            </a:extLst>
          </p:cNvPr>
          <p:cNvSpPr>
            <a:spLocks noGrp="1"/>
          </p:cNvSpPr>
          <p:nvPr>
            <p:ph sz="half" idx="19" hasCustomPrompt="1"/>
          </p:nvPr>
        </p:nvSpPr>
        <p:spPr>
          <a:xfrm>
            <a:off x="8214832" y="3326992"/>
            <a:ext cx="3600000" cy="2694285"/>
          </a:xfrm>
        </p:spPr>
        <p:txBody>
          <a:bodyPr>
            <a:normAutofit/>
          </a:bodyPr>
          <a:lstStyle>
            <a:lvl1pPr algn="ctr">
              <a:defRPr sz="1800"/>
            </a:lvl1pPr>
            <a:lvl2pPr algn="ctr">
              <a:defRPr sz="1600"/>
            </a:lvl2pPr>
            <a:lvl3pPr algn="ctr">
              <a:defRPr sz="1400"/>
            </a:lvl3pPr>
            <a:lvl4pPr algn="ctr">
              <a:defRPr sz="1400"/>
            </a:lvl4pPr>
            <a:lvl5pPr algn="ctr">
              <a:defRPr sz="14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D65B6A7D-00BD-A04C-8206-0E3B993363FE}"/>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7" name="Footer Placeholder 4">
            <a:extLst>
              <a:ext uri="{FF2B5EF4-FFF2-40B4-BE49-F238E27FC236}">
                <a16:creationId xmlns:a16="http://schemas.microsoft.com/office/drawing/2014/main" id="{BCBF4A26-1FC2-0C4F-AD76-62F21B36F049}"/>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8" name="Slide Number Placeholder 5">
            <a:extLst>
              <a:ext uri="{FF2B5EF4-FFF2-40B4-BE49-F238E27FC236}">
                <a16:creationId xmlns:a16="http://schemas.microsoft.com/office/drawing/2014/main" id="{204ADAFD-F976-C449-B48D-416FFBAE909B}"/>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lgn="l"/>
              <a:t>‹N°›</a:t>
            </a:fld>
            <a:endParaRPr lang="en-US"/>
          </a:p>
        </p:txBody>
      </p:sp>
      <p:sp>
        <p:nvSpPr>
          <p:cNvPr id="19" name="Рисунок 9">
            <a:extLst>
              <a:ext uri="{FF2B5EF4-FFF2-40B4-BE49-F238E27FC236}">
                <a16:creationId xmlns:a16="http://schemas.microsoft.com/office/drawing/2014/main" id="{689E3D76-E07E-8240-B424-BA87ADF2A11B}"/>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22" name="Group 21">
            <a:extLst>
              <a:ext uri="{FF2B5EF4-FFF2-40B4-BE49-F238E27FC236}">
                <a16:creationId xmlns:a16="http://schemas.microsoft.com/office/drawing/2014/main" id="{10602F74-205A-FE49-960F-C157E923920F}"/>
              </a:ext>
            </a:extLst>
          </p:cNvPr>
          <p:cNvGrpSpPr/>
          <p:nvPr userDrawn="1"/>
        </p:nvGrpSpPr>
        <p:grpSpPr>
          <a:xfrm>
            <a:off x="5787333" y="934388"/>
            <a:ext cx="614157" cy="112667"/>
            <a:chOff x="2926060" y="1048069"/>
            <a:chExt cx="614157" cy="112667"/>
          </a:xfrm>
        </p:grpSpPr>
        <p:sp>
          <p:nvSpPr>
            <p:cNvPr id="23" name="Oval 22">
              <a:extLst>
                <a:ext uri="{FF2B5EF4-FFF2-40B4-BE49-F238E27FC236}">
                  <a16:creationId xmlns:a16="http://schemas.microsoft.com/office/drawing/2014/main" id="{C7F0CF50-52BD-5F46-A886-6B993E8631E2}"/>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Oval 23">
              <a:extLst>
                <a:ext uri="{FF2B5EF4-FFF2-40B4-BE49-F238E27FC236}">
                  <a16:creationId xmlns:a16="http://schemas.microsoft.com/office/drawing/2014/main" id="{095D38DF-1AFE-6443-9C8F-169978B75907}"/>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5" name="Oval 24">
              <a:extLst>
                <a:ext uri="{FF2B5EF4-FFF2-40B4-BE49-F238E27FC236}">
                  <a16:creationId xmlns:a16="http://schemas.microsoft.com/office/drawing/2014/main" id="{DC9F9D5F-CBF0-3241-9196-3B9B41953C30}"/>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6" name="Oval 25">
              <a:extLst>
                <a:ext uri="{FF2B5EF4-FFF2-40B4-BE49-F238E27FC236}">
                  <a16:creationId xmlns:a16="http://schemas.microsoft.com/office/drawing/2014/main" id="{EA99D72B-43AD-B648-8358-1EE24213BE7C}"/>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7" name="Group 26">
            <a:extLst>
              <a:ext uri="{FF2B5EF4-FFF2-40B4-BE49-F238E27FC236}">
                <a16:creationId xmlns:a16="http://schemas.microsoft.com/office/drawing/2014/main" id="{92DDD150-5772-DA43-8CB0-64E7FDAB6E1A}"/>
              </a:ext>
            </a:extLst>
          </p:cNvPr>
          <p:cNvGrpSpPr/>
          <p:nvPr userDrawn="1"/>
        </p:nvGrpSpPr>
        <p:grpSpPr>
          <a:xfrm>
            <a:off x="272339" y="6303565"/>
            <a:ext cx="11654721" cy="41755"/>
            <a:chOff x="272339" y="6303565"/>
            <a:chExt cx="11654721" cy="41755"/>
          </a:xfrm>
        </p:grpSpPr>
        <p:sp>
          <p:nvSpPr>
            <p:cNvPr id="28" name="Rectangle 27">
              <a:extLst>
                <a:ext uri="{FF2B5EF4-FFF2-40B4-BE49-F238E27FC236}">
                  <a16:creationId xmlns:a16="http://schemas.microsoft.com/office/drawing/2014/main" id="{403ACBE9-0CA4-F644-9684-FE3945B6A0F6}"/>
                </a:ext>
              </a:extLst>
            </p:cNvPr>
            <p:cNvSpPr/>
            <p:nvPr userDrawn="1"/>
          </p:nvSpPr>
          <p:spPr>
            <a:xfrm>
              <a:off x="272339" y="6309320"/>
              <a:ext cx="504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9" name="Rectangle 28">
              <a:extLst>
                <a:ext uri="{FF2B5EF4-FFF2-40B4-BE49-F238E27FC236}">
                  <a16:creationId xmlns:a16="http://schemas.microsoft.com/office/drawing/2014/main" id="{738B7A62-FC64-6D44-927F-8FD197C92C1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0" name="Rectangle 29">
              <a:extLst>
                <a:ext uri="{FF2B5EF4-FFF2-40B4-BE49-F238E27FC236}">
                  <a16:creationId xmlns:a16="http://schemas.microsoft.com/office/drawing/2014/main" id="{4DC4B837-30C7-ED4D-9FC1-748D18B18598}"/>
                </a:ext>
              </a:extLst>
            </p:cNvPr>
            <p:cNvSpPr/>
            <p:nvPr userDrawn="1"/>
          </p:nvSpPr>
          <p:spPr>
            <a:xfrm>
              <a:off x="8705714" y="6303565"/>
              <a:ext cx="108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1" name="Rectangle 30">
              <a:extLst>
                <a:ext uri="{FF2B5EF4-FFF2-40B4-BE49-F238E27FC236}">
                  <a16:creationId xmlns:a16="http://schemas.microsoft.com/office/drawing/2014/main" id="{7AB1F50F-E298-CC4B-A02D-9648EAF76BC0}"/>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31758496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79263" y="1973907"/>
            <a:ext cx="3570610" cy="2910185"/>
          </a:xfrm>
          <a:prstGeom prst="rect">
            <a:avLst/>
          </a:prstGeom>
        </p:spPr>
        <p:txBody>
          <a:bodyPr anchor="ctr">
            <a:noAutofit/>
          </a:bodyPr>
          <a:lstStyle>
            <a:lvl1pPr algn="r">
              <a:lnSpc>
                <a:spcPct val="90000"/>
              </a:lnSpc>
              <a:defRPr sz="4800">
                <a:solidFill>
                  <a:schemeClr val="accent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53905" y="6356350"/>
            <a:ext cx="2844059" cy="365125"/>
          </a:xfrm>
          <a:prstGeom prst="rect">
            <a:avLst/>
          </a:prstGeom>
        </p:spPr>
        <p:txBody>
          <a:bodyPr/>
          <a:lstStyle>
            <a:lvl1pPr algn="r">
              <a:defRPr/>
            </a:lvl1pPr>
          </a:lstStyle>
          <a:p>
            <a:pPr algn="l"/>
            <a:fld id="{96E69268-9C8B-4EBF-A9EE-DC5DC2D48DC3}" type="slidenum">
              <a:rPr lang="en-US" smtClean="0"/>
              <a:pPr algn="l"/>
              <a:t>‹N°›</a:t>
            </a:fld>
            <a:endParaRPr lang="en-US" dirty="0"/>
          </a:p>
        </p:txBody>
      </p:sp>
      <p:sp>
        <p:nvSpPr>
          <p:cNvPr id="7" name="Рисунок 9">
            <a:extLst>
              <a:ext uri="{FF2B5EF4-FFF2-40B4-BE49-F238E27FC236}">
                <a16:creationId xmlns:a16="http://schemas.microsoft.com/office/drawing/2014/main" id="{156DB6BA-282A-9A43-8BFA-F361E4AFB471}"/>
              </a:ext>
            </a:extLst>
          </p:cNvPr>
          <p:cNvSpPr>
            <a:spLocks noGrp="1"/>
          </p:cNvSpPr>
          <p:nvPr>
            <p:ph type="pic" sz="quarter" idx="14" hasCustomPrompt="1"/>
          </p:nvPr>
        </p:nvSpPr>
        <p:spPr>
          <a:xfrm>
            <a:off x="9713065" y="6356350"/>
            <a:ext cx="2196010" cy="385930"/>
          </a:xfrm>
        </p:spPr>
        <p:txBody>
          <a:bodyPr anchor="ctr">
            <a:normAutofit/>
          </a:bodyPr>
          <a:lstStyle>
            <a:lvl1pPr algn="ctr">
              <a:buNone/>
              <a:defRPr sz="1800"/>
            </a:lvl1pPr>
          </a:lstStyle>
          <a:p>
            <a:r>
              <a:rPr lang="en-US" dirty="0"/>
              <a:t>Logo</a:t>
            </a:r>
          </a:p>
        </p:txBody>
      </p:sp>
      <p:sp>
        <p:nvSpPr>
          <p:cNvPr id="9" name="Freeform 8">
            <a:extLst>
              <a:ext uri="{FF2B5EF4-FFF2-40B4-BE49-F238E27FC236}">
                <a16:creationId xmlns:a16="http://schemas.microsoft.com/office/drawing/2014/main" id="{518B81D7-3C0A-C54D-BF08-F9274F7B8580}"/>
              </a:ext>
            </a:extLst>
          </p:cNvPr>
          <p:cNvSpPr/>
          <p:nvPr userDrawn="1"/>
        </p:nvSpPr>
        <p:spPr>
          <a:xfrm flipH="1">
            <a:off x="4802397"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Tree>
    <p:extLst>
      <p:ext uri="{BB962C8B-B14F-4D97-AF65-F5344CB8AC3E}">
        <p14:creationId xmlns:p14="http://schemas.microsoft.com/office/powerpoint/2010/main" val="341819136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lumMod val="9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8/2/2021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‹N°›</a:t>
            </a:fld>
            <a:endParaRPr lang="en-US">
              <a:solidFill>
                <a:prstClr val="black">
                  <a:tint val="75000"/>
                </a:prstClr>
              </a:solidFill>
            </a:endParaRPr>
          </a:p>
        </p:txBody>
      </p:sp>
      <p:sp>
        <p:nvSpPr>
          <p:cNvPr id="8" name="Picture Placeholder 7">
            <a:extLst>
              <a:ext uri="{FF2B5EF4-FFF2-40B4-BE49-F238E27FC236}">
                <a16:creationId xmlns:a16="http://schemas.microsoft.com/office/drawing/2014/main" id="{5A11AB67-8D3D-456E-BA37-C1C0C9668AD6}"/>
              </a:ext>
            </a:extLst>
          </p:cNvPr>
          <p:cNvSpPr>
            <a:spLocks noGrp="1"/>
          </p:cNvSpPr>
          <p:nvPr>
            <p:ph type="pic" sz="quarter" idx="13"/>
          </p:nvPr>
        </p:nvSpPr>
        <p:spPr>
          <a:xfrm>
            <a:off x="642977" y="476672"/>
            <a:ext cx="1496090" cy="1496090"/>
          </a:xfrm>
          <a:custGeom>
            <a:avLst/>
            <a:gdLst>
              <a:gd name="connsiteX0" fmla="*/ 748045 w 1496090"/>
              <a:gd name="connsiteY0" fmla="*/ 0 h 1496090"/>
              <a:gd name="connsiteX1" fmla="*/ 1496090 w 1496090"/>
              <a:gd name="connsiteY1" fmla="*/ 748045 h 1496090"/>
              <a:gd name="connsiteX2" fmla="*/ 748045 w 1496090"/>
              <a:gd name="connsiteY2" fmla="*/ 1496090 h 1496090"/>
              <a:gd name="connsiteX3" fmla="*/ 0 w 1496090"/>
              <a:gd name="connsiteY3" fmla="*/ 748045 h 1496090"/>
              <a:gd name="connsiteX4" fmla="*/ 748045 w 1496090"/>
              <a:gd name="connsiteY4" fmla="*/ 0 h 1496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090" h="1496090">
                <a:moveTo>
                  <a:pt x="748045" y="0"/>
                </a:moveTo>
                <a:cubicBezTo>
                  <a:pt x="1161179" y="0"/>
                  <a:pt x="1496090" y="334911"/>
                  <a:pt x="1496090" y="748045"/>
                </a:cubicBezTo>
                <a:cubicBezTo>
                  <a:pt x="1496090" y="1161179"/>
                  <a:pt x="1161179" y="1496090"/>
                  <a:pt x="748045" y="1496090"/>
                </a:cubicBezTo>
                <a:cubicBezTo>
                  <a:pt x="334911" y="1496090"/>
                  <a:pt x="0" y="1161179"/>
                  <a:pt x="0" y="748045"/>
                </a:cubicBezTo>
                <a:cubicBezTo>
                  <a:pt x="0" y="334911"/>
                  <a:pt x="334911" y="0"/>
                  <a:pt x="748045" y="0"/>
                </a:cubicBezTo>
                <a:close/>
              </a:path>
            </a:pathLst>
          </a:custGeom>
          <a:solidFill>
            <a:schemeClr val="bg1"/>
          </a:solidFill>
        </p:spPr>
        <p:txBody>
          <a:bodyPr wrap="square" anchor="ctr">
            <a:noAutofit/>
          </a:bodyPr>
          <a:lstStyle>
            <a:lvl1pPr algn="ctr">
              <a:buFontTx/>
              <a:buNone/>
              <a:defRPr sz="1999">
                <a:solidFill>
                  <a:schemeClr val="tx1">
                    <a:lumMod val="50000"/>
                    <a:lumOff val="50000"/>
                  </a:schemeClr>
                </a:solidFill>
              </a:defRPr>
            </a:lvl1pPr>
          </a:lstStyle>
          <a:p>
            <a:endParaRPr lang="en-IN"/>
          </a:p>
        </p:txBody>
      </p:sp>
    </p:spTree>
    <p:extLst>
      <p:ext uri="{BB962C8B-B14F-4D97-AF65-F5344CB8AC3E}">
        <p14:creationId xmlns:p14="http://schemas.microsoft.com/office/powerpoint/2010/main" val="3321359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bg>
      <p:bgPr>
        <a:gradFill>
          <a:gsLst>
            <a:gs pos="0">
              <a:schemeClr val="accent1">
                <a:lumMod val="75000"/>
              </a:schemeClr>
            </a:gs>
            <a:gs pos="83000">
              <a:schemeClr val="accent4"/>
            </a:gs>
          </a:gsLst>
          <a:lin ang="189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8/2/2021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‹N°›</a:t>
            </a:fld>
            <a:endParaRPr lang="en-US">
              <a:solidFill>
                <a:prstClr val="black">
                  <a:tint val="75000"/>
                </a:prstClr>
              </a:solidFill>
            </a:endParaRPr>
          </a:p>
        </p:txBody>
      </p:sp>
      <p:sp>
        <p:nvSpPr>
          <p:cNvPr id="6" name="Freeform: Shape 5">
            <a:extLst>
              <a:ext uri="{FF2B5EF4-FFF2-40B4-BE49-F238E27FC236}">
                <a16:creationId xmlns:a16="http://schemas.microsoft.com/office/drawing/2014/main" id="{08A50D95-8F0A-4907-8AF2-FD1319859889}"/>
              </a:ext>
            </a:extLst>
          </p:cNvPr>
          <p:cNvSpPr/>
          <p:nvPr userDrawn="1"/>
        </p:nvSpPr>
        <p:spPr>
          <a:xfrm>
            <a:off x="1" y="1"/>
            <a:ext cx="2866621" cy="3933056"/>
          </a:xfrm>
          <a:custGeom>
            <a:avLst/>
            <a:gdLst>
              <a:gd name="connsiteX0" fmla="*/ 0 w 4532315"/>
              <a:gd name="connsiteY0" fmla="*/ 0 h 6218419"/>
              <a:gd name="connsiteX1" fmla="*/ 3504408 w 4532315"/>
              <a:gd name="connsiteY1" fmla="*/ 0 h 6218419"/>
              <a:gd name="connsiteX2" fmla="*/ 3693430 w 4532315"/>
              <a:gd name="connsiteY2" fmla="*/ 207977 h 6218419"/>
              <a:gd name="connsiteX3" fmla="*/ 4532315 w 4532315"/>
              <a:gd name="connsiteY3" fmla="*/ 2544763 h 6218419"/>
              <a:gd name="connsiteX4" fmla="*/ 858658 w 4532315"/>
              <a:gd name="connsiteY4" fmla="*/ 6218419 h 6218419"/>
              <a:gd name="connsiteX5" fmla="*/ 118288 w 4532315"/>
              <a:gd name="connsiteY5" fmla="*/ 6143783 h 6218419"/>
              <a:gd name="connsiteX6" fmla="*/ 0 w 4532315"/>
              <a:gd name="connsiteY6" fmla="*/ 6116483 h 6218419"/>
              <a:gd name="connsiteX7" fmla="*/ 0 w 4532315"/>
              <a:gd name="connsiteY7" fmla="*/ 0 h 621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2315" h="6218419">
                <a:moveTo>
                  <a:pt x="0" y="0"/>
                </a:moveTo>
                <a:lnTo>
                  <a:pt x="3504408" y="0"/>
                </a:lnTo>
                <a:lnTo>
                  <a:pt x="3693430" y="207977"/>
                </a:lnTo>
                <a:cubicBezTo>
                  <a:pt x="4217499" y="843001"/>
                  <a:pt x="4532315" y="1657118"/>
                  <a:pt x="4532315" y="2544763"/>
                </a:cubicBezTo>
                <a:cubicBezTo>
                  <a:pt x="4532315" y="4573667"/>
                  <a:pt x="2887563" y="6218419"/>
                  <a:pt x="858658" y="6218419"/>
                </a:cubicBezTo>
                <a:cubicBezTo>
                  <a:pt x="605045" y="6218419"/>
                  <a:pt x="357434" y="6192720"/>
                  <a:pt x="118288" y="6143783"/>
                </a:cubicBezTo>
                <a:lnTo>
                  <a:pt x="0" y="6116483"/>
                </a:lnTo>
                <a:lnTo>
                  <a:pt x="0" y="0"/>
                </a:lnTo>
                <a:close/>
              </a:path>
            </a:pathLst>
          </a:custGeom>
          <a:gradFill flip="none" rotWithShape="1">
            <a:gsLst>
              <a:gs pos="0">
                <a:schemeClr val="accent2"/>
              </a:gs>
              <a:gs pos="100000">
                <a:schemeClr val="accent4"/>
              </a:gs>
            </a:gsLst>
            <a:lin ang="17400000" scaled="0"/>
            <a:tileRect/>
          </a:gradFill>
          <a:ln>
            <a:noFill/>
          </a:ln>
          <a:effectLst>
            <a:outerShdw blurRad="1905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799">
              <a:solidFill>
                <a:prstClr val="white"/>
              </a:solidFill>
            </a:endParaRPr>
          </a:p>
        </p:txBody>
      </p:sp>
      <p:sp>
        <p:nvSpPr>
          <p:cNvPr id="7" name="Freeform: Shape 6">
            <a:extLst>
              <a:ext uri="{FF2B5EF4-FFF2-40B4-BE49-F238E27FC236}">
                <a16:creationId xmlns:a16="http://schemas.microsoft.com/office/drawing/2014/main" id="{6ABD82F4-571F-4C77-9FE2-B7E9FCA058CA}"/>
              </a:ext>
            </a:extLst>
          </p:cNvPr>
          <p:cNvSpPr/>
          <p:nvPr userDrawn="1"/>
        </p:nvSpPr>
        <p:spPr>
          <a:xfrm>
            <a:off x="7750597" y="1525695"/>
            <a:ext cx="4438229" cy="5332307"/>
          </a:xfrm>
          <a:custGeom>
            <a:avLst/>
            <a:gdLst>
              <a:gd name="connsiteX0" fmla="*/ 2019976 w 2854053"/>
              <a:gd name="connsiteY0" fmla="*/ 0 h 3429000"/>
              <a:gd name="connsiteX1" fmla="*/ 2806242 w 2854053"/>
              <a:gd name="connsiteY1" fmla="*/ 158740 h 3429000"/>
              <a:gd name="connsiteX2" fmla="*/ 2854053 w 2854053"/>
              <a:gd name="connsiteY2" fmla="*/ 181772 h 3429000"/>
              <a:gd name="connsiteX3" fmla="*/ 2854053 w 2854053"/>
              <a:gd name="connsiteY3" fmla="*/ 3429000 h 3429000"/>
              <a:gd name="connsiteX4" fmla="*/ 574082 w 2854053"/>
              <a:gd name="connsiteY4" fmla="*/ 3429000 h 3429000"/>
              <a:gd name="connsiteX5" fmla="*/ 461264 w 2854053"/>
              <a:gd name="connsiteY5" fmla="*/ 3304868 h 3429000"/>
              <a:gd name="connsiteX6" fmla="*/ 0 w 2854053"/>
              <a:gd name="connsiteY6" fmla="*/ 2019976 h 3429000"/>
              <a:gd name="connsiteX7" fmla="*/ 2019976 w 2854053"/>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053" h="3429000">
                <a:moveTo>
                  <a:pt x="2019976" y="0"/>
                </a:moveTo>
                <a:cubicBezTo>
                  <a:pt x="2298876" y="0"/>
                  <a:pt x="2564575" y="56524"/>
                  <a:pt x="2806242" y="158740"/>
                </a:cubicBezTo>
                <a:lnTo>
                  <a:pt x="2854053" y="181772"/>
                </a:lnTo>
                <a:lnTo>
                  <a:pt x="2854053" y="3429000"/>
                </a:lnTo>
                <a:lnTo>
                  <a:pt x="574082" y="3429000"/>
                </a:lnTo>
                <a:lnTo>
                  <a:pt x="461264" y="3304868"/>
                </a:lnTo>
                <a:cubicBezTo>
                  <a:pt x="173103" y="2955697"/>
                  <a:pt x="0" y="2508052"/>
                  <a:pt x="0" y="2019976"/>
                </a:cubicBezTo>
                <a:cubicBezTo>
                  <a:pt x="0" y="904374"/>
                  <a:pt x="904374" y="0"/>
                  <a:pt x="2019976" y="0"/>
                </a:cubicBezTo>
                <a:close/>
              </a:path>
            </a:pathLst>
          </a:custGeom>
          <a:gradFill flip="none" rotWithShape="1">
            <a:gsLst>
              <a:gs pos="0">
                <a:schemeClr val="accent1"/>
              </a:gs>
              <a:gs pos="100000">
                <a:schemeClr val="accent3"/>
              </a:gs>
            </a:gsLst>
            <a:lin ang="18900000" scaled="1"/>
            <a:tileRect/>
          </a:gradFill>
          <a:ln>
            <a:noFill/>
          </a:ln>
          <a:effectLst>
            <a:outerShdw blurRad="1905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799">
              <a:solidFill>
                <a:prstClr val="white"/>
              </a:solidFill>
            </a:endParaRPr>
          </a:p>
        </p:txBody>
      </p:sp>
      <p:sp>
        <p:nvSpPr>
          <p:cNvPr id="10" name="Picture Placeholder 9">
            <a:extLst>
              <a:ext uri="{FF2B5EF4-FFF2-40B4-BE49-F238E27FC236}">
                <a16:creationId xmlns:a16="http://schemas.microsoft.com/office/drawing/2014/main" id="{AF2DA20B-F1EE-4652-A7DD-D7B8E8DBF758}"/>
              </a:ext>
            </a:extLst>
          </p:cNvPr>
          <p:cNvSpPr>
            <a:spLocks noGrp="1"/>
          </p:cNvSpPr>
          <p:nvPr>
            <p:ph type="pic" sz="quarter" idx="13"/>
          </p:nvPr>
        </p:nvSpPr>
        <p:spPr>
          <a:xfrm>
            <a:off x="7422164" y="1963837"/>
            <a:ext cx="1185706" cy="1185706"/>
          </a:xfrm>
          <a:custGeom>
            <a:avLst/>
            <a:gdLst>
              <a:gd name="connsiteX0" fmla="*/ 592853 w 1185706"/>
              <a:gd name="connsiteY0" fmla="*/ 0 h 1185706"/>
              <a:gd name="connsiteX1" fmla="*/ 1185706 w 1185706"/>
              <a:gd name="connsiteY1" fmla="*/ 592853 h 1185706"/>
              <a:gd name="connsiteX2" fmla="*/ 592853 w 1185706"/>
              <a:gd name="connsiteY2" fmla="*/ 1185706 h 1185706"/>
              <a:gd name="connsiteX3" fmla="*/ 0 w 1185706"/>
              <a:gd name="connsiteY3" fmla="*/ 592853 h 1185706"/>
              <a:gd name="connsiteX4" fmla="*/ 592853 w 1185706"/>
              <a:gd name="connsiteY4" fmla="*/ 0 h 118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6" h="1185706">
                <a:moveTo>
                  <a:pt x="592853" y="0"/>
                </a:moveTo>
                <a:cubicBezTo>
                  <a:pt x="920277" y="0"/>
                  <a:pt x="1185706" y="265429"/>
                  <a:pt x="1185706" y="592853"/>
                </a:cubicBezTo>
                <a:cubicBezTo>
                  <a:pt x="1185706" y="920277"/>
                  <a:pt x="920277" y="1185706"/>
                  <a:pt x="592853" y="1185706"/>
                </a:cubicBezTo>
                <a:cubicBezTo>
                  <a:pt x="265429" y="1185706"/>
                  <a:pt x="0" y="920277"/>
                  <a:pt x="0" y="592853"/>
                </a:cubicBezTo>
                <a:cubicBezTo>
                  <a:pt x="0" y="265429"/>
                  <a:pt x="265429" y="0"/>
                  <a:pt x="592853" y="0"/>
                </a:cubicBezTo>
                <a:close/>
              </a:path>
            </a:pathLst>
          </a:custGeom>
          <a:solidFill>
            <a:schemeClr val="bg1"/>
          </a:solidFill>
        </p:spPr>
        <p:txBody>
          <a:bodyPr wrap="square" anchor="ctr">
            <a:noAutofit/>
          </a:bodyPr>
          <a:lstStyle>
            <a:lvl1pPr algn="ctr">
              <a:buFontTx/>
              <a:buNone/>
              <a:defRPr sz="1200"/>
            </a:lvl1pPr>
          </a:lstStyle>
          <a:p>
            <a:endParaRPr lang="en-IN"/>
          </a:p>
        </p:txBody>
      </p:sp>
    </p:spTree>
    <p:extLst>
      <p:ext uri="{BB962C8B-B14F-4D97-AF65-F5344CB8AC3E}">
        <p14:creationId xmlns:p14="http://schemas.microsoft.com/office/powerpoint/2010/main" val="24203654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5"/>
            <a:ext cx="5930678" cy="711081"/>
          </a:xfrm>
        </p:spPr>
        <p:txBody>
          <a:bodyPr>
            <a:normAutofit/>
          </a:bodyPr>
          <a:lstStyle>
            <a:lvl1pPr algn="ctr">
              <a:defRPr sz="35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8/2/2021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51444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fr-FR"/>
              <a:t>Modifiez le style du titre</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17042AC-5D3A-904A-A7DF-97C188FB12AB}"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296757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17042AC-5D3A-904A-A7DF-97C188FB12AB}"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92968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570" y="2505075"/>
            <a:ext cx="5156444"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593" y="2505075"/>
            <a:ext cx="518183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17042AC-5D3A-904A-A7DF-97C188FB12AB}" type="datetimeFigureOut">
              <a:rPr lang="en-US" smtClean="0"/>
              <a:pPr/>
              <a:t>8/2/2021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368914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17042AC-5D3A-904A-A7DF-97C188FB12AB}" type="datetimeFigureOut">
              <a:rPr lang="en-US" smtClean="0"/>
              <a:pPr/>
              <a:t>8/2/2021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242188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042AC-5D3A-904A-A7DF-97C188FB12AB}" type="datetimeFigureOut">
              <a:rPr lang="en-US" smtClean="0"/>
              <a:pPr/>
              <a:t>8/2/2021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207280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fr-FR"/>
              <a:t>Modifiez le style du titre</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17042AC-5D3A-904A-A7DF-97C188FB12AB}"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428577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fr-FR"/>
              <a:t>Modifiez le style du titre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fr-FR"/>
              <a:t>Cliquez sur l'icône pour ajouter une image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17042AC-5D3A-904A-A7DF-97C188FB12AB}"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112382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042AC-5D3A-904A-A7DF-97C188FB12AB}" type="datetimeFigureOut">
              <a:rPr lang="en-US" smtClean="0"/>
              <a:pPr/>
              <a:t>8/2/2021</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69268-9C8B-4EBF-A9EE-DC5DC2D48DC3}" type="slidenum">
              <a:rPr lang="en-US" smtClean="0"/>
              <a:pPr/>
              <a:t>‹N°›</a:t>
            </a:fld>
            <a:endParaRPr lang="en-US" sz="1600"/>
          </a:p>
        </p:txBody>
      </p:sp>
    </p:spTree>
    <p:extLst>
      <p:ext uri="{BB962C8B-B14F-4D97-AF65-F5344CB8AC3E}">
        <p14:creationId xmlns:p14="http://schemas.microsoft.com/office/powerpoint/2010/main" val="3074445518"/>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3701" r:id="rId18"/>
    <p:sldLayoutId id="2147483702" r:id="rId19"/>
    <p:sldLayoutId id="2147483691" r:id="rId20"/>
    <p:sldLayoutId id="2147483698" r:id="rId21"/>
    <p:sldLayoutId id="2147483699" r:id="rId22"/>
    <p:sldLayoutId id="2147483700" r:id="rId23"/>
    <p:sldLayoutId id="2147483693" r:id="rId24"/>
    <p:sldLayoutId id="2147483674" r:id="rId25"/>
    <p:sldLayoutId id="2147483711" r:id="rId26"/>
    <p:sldLayoutId id="2147483712" r:id="rId27"/>
    <p:sldLayoutId id="2147483717" r:id="rId28"/>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microsoft.com/office/2007/relationships/hdphoto" Target="../media/hdphoto5.wdp"/><Relationship Id="rId5" Type="http://schemas.openxmlformats.org/officeDocument/2006/relationships/image" Target="../media/image9.png"/><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15.jpg"/><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1C1B7A8-6BA5-47BE-A246-F0FE2E43E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2" y="0"/>
            <a:ext cx="9144000" cy="6858000"/>
          </a:xfrm>
          <a:prstGeom prst="rect">
            <a:avLst/>
          </a:prstGeom>
        </p:spPr>
      </p:pic>
      <p:sp>
        <p:nvSpPr>
          <p:cNvPr id="4" name="ZoneTexte 3">
            <a:extLst>
              <a:ext uri="{FF2B5EF4-FFF2-40B4-BE49-F238E27FC236}">
                <a16:creationId xmlns:a16="http://schemas.microsoft.com/office/drawing/2014/main" id="{EDE3873A-F66B-4950-9FD7-52D78DE90BFC}"/>
              </a:ext>
            </a:extLst>
          </p:cNvPr>
          <p:cNvSpPr txBox="1"/>
          <p:nvPr/>
        </p:nvSpPr>
        <p:spPr>
          <a:xfrm>
            <a:off x="1522412" y="332656"/>
            <a:ext cx="9108432" cy="584775"/>
          </a:xfrm>
          <a:prstGeom prst="rect">
            <a:avLst/>
          </a:prstGeom>
          <a:noFill/>
        </p:spPr>
        <p:txBody>
          <a:bodyPr wrap="square" rtlCol="0">
            <a:spAutoFit/>
          </a:bodyPr>
          <a:lstStyle/>
          <a:p>
            <a:pPr algn="ctr"/>
            <a:r>
              <a:rPr lang="fr-FR" sz="3200" b="1" dirty="0">
                <a:solidFill>
                  <a:srgbClr val="FFFFFF"/>
                </a:solidFill>
              </a:rPr>
              <a:t>VEUILLEZ ETEINDRE VOTRE TELEPHONE SVP!</a:t>
            </a:r>
          </a:p>
        </p:txBody>
      </p:sp>
    </p:spTree>
    <p:extLst>
      <p:ext uri="{BB962C8B-B14F-4D97-AF65-F5344CB8AC3E}">
        <p14:creationId xmlns:p14="http://schemas.microsoft.com/office/powerpoint/2010/main" val="260525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B31B24C4-3A6C-49F3-8251-BBE5C0BEFB65}"/>
              </a:ext>
            </a:extLst>
          </p:cNvPr>
          <p:cNvSpPr txBox="1">
            <a:spLocks/>
          </p:cNvSpPr>
          <p:nvPr/>
        </p:nvSpPr>
        <p:spPr>
          <a:xfrm>
            <a:off x="338453" y="1604782"/>
            <a:ext cx="11563350" cy="4812868"/>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endParaRPr lang="fr-FR" b="1" dirty="0">
              <a:solidFill>
                <a:srgbClr val="35AFD0"/>
              </a:solidFill>
            </a:endParaRPr>
          </a:p>
          <a:p>
            <a:pPr marL="342969" indent="0">
              <a:buNone/>
            </a:pPr>
            <a:endParaRPr lang="fr-FR" dirty="0">
              <a:solidFill>
                <a:schemeClr val="bg1"/>
              </a:solidFill>
            </a:endParaRPr>
          </a:p>
          <a:p>
            <a:pPr marL="571500">
              <a:buFont typeface="Arial" panose="020B0604020202020204" pitchFamily="34" charset="0"/>
              <a:buNone/>
            </a:pPr>
            <a:endParaRPr lang="fr-FR" dirty="0">
              <a:solidFill>
                <a:schemeClr val="bg1"/>
              </a:solidFill>
            </a:endParaRPr>
          </a:p>
        </p:txBody>
      </p:sp>
      <p:sp>
        <p:nvSpPr>
          <p:cNvPr id="8" name="Espace réservé du contenu 2">
            <a:extLst>
              <a:ext uri="{FF2B5EF4-FFF2-40B4-BE49-F238E27FC236}">
                <a16:creationId xmlns:a16="http://schemas.microsoft.com/office/drawing/2014/main" id="{2ACBFEDC-7686-47CA-8B21-89117221A289}"/>
              </a:ext>
            </a:extLst>
          </p:cNvPr>
          <p:cNvSpPr txBox="1">
            <a:spLocks/>
          </p:cNvSpPr>
          <p:nvPr/>
        </p:nvSpPr>
        <p:spPr>
          <a:xfrm>
            <a:off x="338453" y="188640"/>
            <a:ext cx="11563350" cy="1296144"/>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buFont typeface="Arial" panose="020B0604020202020204" pitchFamily="34" charset="0"/>
              <a:buNone/>
            </a:pPr>
            <a:endParaRPr lang="fr-FR" dirty="0">
              <a:solidFill>
                <a:schemeClr val="bg1"/>
              </a:solidFill>
            </a:endParaRPr>
          </a:p>
        </p:txBody>
      </p:sp>
      <p:sp>
        <p:nvSpPr>
          <p:cNvPr id="7" name="Title 1">
            <a:extLst>
              <a:ext uri="{FF2B5EF4-FFF2-40B4-BE49-F238E27FC236}">
                <a16:creationId xmlns:a16="http://schemas.microsoft.com/office/drawing/2014/main" id="{EA970D65-4803-4BB7-966C-C3D72AB96D96}"/>
              </a:ext>
            </a:extLst>
          </p:cNvPr>
          <p:cNvSpPr txBox="1">
            <a:spLocks/>
          </p:cNvSpPr>
          <p:nvPr/>
        </p:nvSpPr>
        <p:spPr>
          <a:xfrm>
            <a:off x="338453" y="68642"/>
            <a:ext cx="11537634" cy="1671117"/>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PRESENTATION DU SERVICE DU SUIVI ET CONTROLE DES VEHICULES ADMINISTRATIFS (SSCVA)</a:t>
            </a:r>
          </a:p>
        </p:txBody>
      </p:sp>
      <p:pic>
        <p:nvPicPr>
          <p:cNvPr id="3" name="Image 2">
            <a:extLst>
              <a:ext uri="{FF2B5EF4-FFF2-40B4-BE49-F238E27FC236}">
                <a16:creationId xmlns:a16="http://schemas.microsoft.com/office/drawing/2014/main" id="{6FBD9B7D-2324-49B4-9DD9-B9893804E6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26460" y="1847957"/>
            <a:ext cx="5112568" cy="4326518"/>
          </a:xfrm>
          <a:prstGeom prst="rect">
            <a:avLst/>
          </a:prstGeom>
        </p:spPr>
      </p:pic>
      <p:sp>
        <p:nvSpPr>
          <p:cNvPr id="9" name="Title 1">
            <a:extLst>
              <a:ext uri="{FF2B5EF4-FFF2-40B4-BE49-F238E27FC236}">
                <a16:creationId xmlns:a16="http://schemas.microsoft.com/office/drawing/2014/main" id="{07A623D2-3A68-41F1-919A-B1AB9CB9504A}"/>
              </a:ext>
            </a:extLst>
          </p:cNvPr>
          <p:cNvSpPr txBox="1">
            <a:spLocks/>
          </p:cNvSpPr>
          <p:nvPr/>
        </p:nvSpPr>
        <p:spPr>
          <a:xfrm>
            <a:off x="1087443" y="3175657"/>
            <a:ext cx="4752318" cy="1671117"/>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ORGANIGRAMME DU DGFAG</a:t>
            </a:r>
          </a:p>
        </p:txBody>
      </p:sp>
    </p:spTree>
    <p:extLst>
      <p:ext uri="{BB962C8B-B14F-4D97-AF65-F5344CB8AC3E}">
        <p14:creationId xmlns:p14="http://schemas.microsoft.com/office/powerpoint/2010/main" val="12564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17">
            <a:extLst>
              <a:ext uri="{FF2B5EF4-FFF2-40B4-BE49-F238E27FC236}">
                <a16:creationId xmlns:a16="http://schemas.microsoft.com/office/drawing/2014/main" id="{D9BE531F-A45A-4DE3-9815-8C444C8F8A1B}"/>
              </a:ext>
            </a:extLst>
          </p:cNvPr>
          <p:cNvSpPr/>
          <p:nvPr/>
        </p:nvSpPr>
        <p:spPr>
          <a:xfrm>
            <a:off x="189756" y="5053704"/>
            <a:ext cx="3660776" cy="313780"/>
          </a:xfrm>
          <a:prstGeom prst="ellipse">
            <a:avLst/>
          </a:prstGeom>
          <a:gradFill flip="none" rotWithShape="1">
            <a:gsLst>
              <a:gs pos="0">
                <a:schemeClr val="tx1">
                  <a:lumMod val="95000"/>
                  <a:lumOff val="5000"/>
                  <a:alpha val="38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2" name="Group 43">
            <a:extLst>
              <a:ext uri="{FF2B5EF4-FFF2-40B4-BE49-F238E27FC236}">
                <a16:creationId xmlns:a16="http://schemas.microsoft.com/office/drawing/2014/main" id="{6FD4A65B-1761-41E4-9457-0B5F9B375CAB}"/>
              </a:ext>
            </a:extLst>
          </p:cNvPr>
          <p:cNvGrpSpPr/>
          <p:nvPr/>
        </p:nvGrpSpPr>
        <p:grpSpPr>
          <a:xfrm>
            <a:off x="1629916" y="1682291"/>
            <a:ext cx="3767630" cy="3493417"/>
            <a:chOff x="2438400" y="1581150"/>
            <a:chExt cx="2671482" cy="2671482"/>
          </a:xfrm>
          <a:scene3d>
            <a:camera prst="perspectiveContrastingRightFacing" fov="7200000">
              <a:rot lat="600000" lon="19200000" rev="600000"/>
            </a:camera>
            <a:lightRig rig="threePt" dir="t"/>
          </a:scene3d>
        </p:grpSpPr>
        <p:sp>
          <p:nvSpPr>
            <p:cNvPr id="33" name="Oval 34">
              <a:extLst>
                <a:ext uri="{FF2B5EF4-FFF2-40B4-BE49-F238E27FC236}">
                  <a16:creationId xmlns:a16="http://schemas.microsoft.com/office/drawing/2014/main" id="{CC60EE24-6427-4168-914C-5D955A789A8F}"/>
                </a:ext>
              </a:extLst>
            </p:cNvPr>
            <p:cNvSpPr/>
            <p:nvPr/>
          </p:nvSpPr>
          <p:spPr>
            <a:xfrm>
              <a:off x="2438400" y="1581150"/>
              <a:ext cx="2671482" cy="2671482"/>
            </a:xfrm>
            <a:prstGeom prst="ellipse">
              <a:avLst/>
            </a:prstGeom>
            <a:solidFill>
              <a:schemeClr val="accent1">
                <a:lumMod val="75000"/>
              </a:schemeClr>
            </a:solidFill>
            <a:ln w="25400" cap="flat" cmpd="sng" algn="ctr">
              <a:noFill/>
              <a:prstDash val="solid"/>
            </a:ln>
            <a:effectLst/>
            <a:sp3d prstMaterial="dkEdge">
              <a:bevelT w="63500" h="1905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outerShdw blurRad="50800" dist="38100" dir="13500000" algn="br" rotWithShape="0">
                    <a:prstClr val="black">
                      <a:alpha val="40000"/>
                    </a:prstClr>
                  </a:outerShdw>
                </a:effectLst>
                <a:uLnTx/>
                <a:uFillTx/>
                <a:latin typeface="Calibri"/>
                <a:ea typeface="+mn-ea"/>
                <a:cs typeface="+mn-cs"/>
              </a:endParaRPr>
            </a:p>
          </p:txBody>
        </p:sp>
        <p:sp>
          <p:nvSpPr>
            <p:cNvPr id="34" name="Oval 35">
              <a:extLst>
                <a:ext uri="{FF2B5EF4-FFF2-40B4-BE49-F238E27FC236}">
                  <a16:creationId xmlns:a16="http://schemas.microsoft.com/office/drawing/2014/main" id="{609C3B4B-55CD-4D82-BF3F-AA7009496AE3}"/>
                </a:ext>
              </a:extLst>
            </p:cNvPr>
            <p:cNvSpPr/>
            <p:nvPr/>
          </p:nvSpPr>
          <p:spPr>
            <a:xfrm>
              <a:off x="2683249" y="1825999"/>
              <a:ext cx="2181785" cy="2181785"/>
            </a:xfrm>
            <a:prstGeom prst="ellipse">
              <a:avLst/>
            </a:prstGeom>
            <a:solidFill>
              <a:sysClr val="window" lastClr="FFFFFF"/>
            </a:solidFill>
            <a:ln w="25400" cap="flat" cmpd="sng" algn="ctr">
              <a:noFill/>
              <a:prstDash val="solid"/>
            </a:ln>
            <a:effectLst/>
            <a:sp3d prstMaterial="dkEdge">
              <a:bevelT w="63500" h="1905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outerShdw blurRad="50800" dist="38100" dir="13500000" algn="br" rotWithShape="0">
                    <a:prstClr val="black">
                      <a:alpha val="40000"/>
                    </a:prstClr>
                  </a:outerShdw>
                </a:effectLst>
                <a:uLnTx/>
                <a:uFillTx/>
                <a:latin typeface="Calibri"/>
                <a:ea typeface="+mn-ea"/>
                <a:cs typeface="+mn-cs"/>
              </a:endParaRPr>
            </a:p>
          </p:txBody>
        </p:sp>
        <p:sp>
          <p:nvSpPr>
            <p:cNvPr id="35" name="Oval 36">
              <a:extLst>
                <a:ext uri="{FF2B5EF4-FFF2-40B4-BE49-F238E27FC236}">
                  <a16:creationId xmlns:a16="http://schemas.microsoft.com/office/drawing/2014/main" id="{B59CF610-935C-401C-B1AF-53A46404FDFB}"/>
                </a:ext>
              </a:extLst>
            </p:cNvPr>
            <p:cNvSpPr/>
            <p:nvPr/>
          </p:nvSpPr>
          <p:spPr>
            <a:xfrm>
              <a:off x="2892519" y="2035269"/>
              <a:ext cx="1763245" cy="1763245"/>
            </a:xfrm>
            <a:prstGeom prst="ellipse">
              <a:avLst/>
            </a:prstGeom>
            <a:solidFill>
              <a:schemeClr val="accent1">
                <a:lumMod val="75000"/>
              </a:schemeClr>
            </a:solidFill>
            <a:ln w="25400" cap="flat" cmpd="sng" algn="ctr">
              <a:noFill/>
              <a:prstDash val="solid"/>
            </a:ln>
            <a:effectLst/>
            <a:sp3d prstMaterial="dkEdge">
              <a:bevelT w="63500" h="1905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outerShdw blurRad="50800" dist="38100" dir="13500000" algn="br" rotWithShape="0">
                    <a:prstClr val="black">
                      <a:alpha val="40000"/>
                    </a:prstClr>
                  </a:outerShdw>
                </a:effectLst>
                <a:uLnTx/>
                <a:uFillTx/>
                <a:latin typeface="Calibri"/>
                <a:ea typeface="+mn-ea"/>
                <a:cs typeface="+mn-cs"/>
              </a:endParaRPr>
            </a:p>
          </p:txBody>
        </p:sp>
        <p:sp>
          <p:nvSpPr>
            <p:cNvPr id="36" name="Oval 40">
              <a:extLst>
                <a:ext uri="{FF2B5EF4-FFF2-40B4-BE49-F238E27FC236}">
                  <a16:creationId xmlns:a16="http://schemas.microsoft.com/office/drawing/2014/main" id="{997022B1-74DF-4043-BD9E-D8BADE0B2652}"/>
                </a:ext>
              </a:extLst>
            </p:cNvPr>
            <p:cNvSpPr/>
            <p:nvPr/>
          </p:nvSpPr>
          <p:spPr>
            <a:xfrm>
              <a:off x="3140169" y="2282919"/>
              <a:ext cx="1267945" cy="1267945"/>
            </a:xfrm>
            <a:prstGeom prst="ellipse">
              <a:avLst/>
            </a:prstGeom>
            <a:solidFill>
              <a:sysClr val="window" lastClr="FFFFFF"/>
            </a:solidFill>
            <a:ln w="25400" cap="flat" cmpd="sng" algn="ctr">
              <a:noFill/>
              <a:prstDash val="solid"/>
            </a:ln>
            <a:effectLst/>
            <a:sp3d prstMaterial="dkEdge">
              <a:bevelT w="63500" h="1905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outerShdw blurRad="50800" dist="38100" dir="13500000" algn="br" rotWithShape="0">
                    <a:prstClr val="black">
                      <a:alpha val="40000"/>
                    </a:prstClr>
                  </a:outerShdw>
                </a:effectLst>
                <a:uLnTx/>
                <a:uFillTx/>
                <a:latin typeface="Calibri"/>
                <a:ea typeface="+mn-ea"/>
                <a:cs typeface="+mn-cs"/>
              </a:endParaRPr>
            </a:p>
          </p:txBody>
        </p:sp>
        <p:sp>
          <p:nvSpPr>
            <p:cNvPr id="37" name="Oval 41">
              <a:extLst>
                <a:ext uri="{FF2B5EF4-FFF2-40B4-BE49-F238E27FC236}">
                  <a16:creationId xmlns:a16="http://schemas.microsoft.com/office/drawing/2014/main" id="{5C55FDDD-2C2B-4433-A308-450504B3E50B}"/>
                </a:ext>
              </a:extLst>
            </p:cNvPr>
            <p:cNvSpPr/>
            <p:nvPr/>
          </p:nvSpPr>
          <p:spPr>
            <a:xfrm>
              <a:off x="3355041" y="2497791"/>
              <a:ext cx="838200" cy="838200"/>
            </a:xfrm>
            <a:prstGeom prst="ellipse">
              <a:avLst/>
            </a:prstGeom>
            <a:solidFill>
              <a:schemeClr val="accent1">
                <a:lumMod val="75000"/>
              </a:schemeClr>
            </a:solidFill>
            <a:ln w="25400" cap="flat" cmpd="sng" algn="ctr">
              <a:noFill/>
              <a:prstDash val="solid"/>
            </a:ln>
            <a:effectLst/>
            <a:sp3d prstMaterial="dkEdge">
              <a:bevelT w="63500" h="1905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outerShdw blurRad="50800" dist="38100" dir="13500000" algn="br" rotWithShape="0">
                    <a:prstClr val="black">
                      <a:alpha val="40000"/>
                    </a:prstClr>
                  </a:outerShdw>
                </a:effectLst>
                <a:uLnTx/>
                <a:uFillTx/>
                <a:latin typeface="Calibri"/>
                <a:ea typeface="+mn-ea"/>
                <a:cs typeface="+mn-cs"/>
              </a:endParaRPr>
            </a:p>
          </p:txBody>
        </p:sp>
        <p:sp>
          <p:nvSpPr>
            <p:cNvPr id="38" name="Oval 42">
              <a:extLst>
                <a:ext uri="{FF2B5EF4-FFF2-40B4-BE49-F238E27FC236}">
                  <a16:creationId xmlns:a16="http://schemas.microsoft.com/office/drawing/2014/main" id="{B933FA69-1AD9-40C1-813B-C7DF6587D110}"/>
                </a:ext>
              </a:extLst>
            </p:cNvPr>
            <p:cNvSpPr/>
            <p:nvPr/>
          </p:nvSpPr>
          <p:spPr>
            <a:xfrm>
              <a:off x="3545541" y="2688291"/>
              <a:ext cx="457200" cy="457200"/>
            </a:xfrm>
            <a:prstGeom prst="ellipse">
              <a:avLst/>
            </a:prstGeom>
            <a:solidFill>
              <a:schemeClr val="accent1">
                <a:lumMod val="75000"/>
              </a:schemeClr>
            </a:solidFill>
            <a:ln w="25400" cap="flat" cmpd="sng" algn="ctr">
              <a:noFill/>
              <a:prstDash val="solid"/>
            </a:ln>
            <a:effectLst/>
            <a:sp3d prstMaterial="dkEdge">
              <a:bevelT w="63500" h="1905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outerShdw blurRad="50800" dist="38100" dir="13500000" algn="br" rotWithShape="0">
                    <a:prstClr val="black">
                      <a:alpha val="40000"/>
                    </a:prstClr>
                  </a:outerShdw>
                </a:effectLst>
                <a:uLnTx/>
                <a:uFillTx/>
                <a:latin typeface="Calibri"/>
                <a:ea typeface="+mn-ea"/>
                <a:cs typeface="+mn-cs"/>
              </a:endParaRPr>
            </a:p>
          </p:txBody>
        </p:sp>
      </p:grpSp>
      <p:sp>
        <p:nvSpPr>
          <p:cNvPr id="40" name="Freeform 22">
            <a:extLst>
              <a:ext uri="{FF2B5EF4-FFF2-40B4-BE49-F238E27FC236}">
                <a16:creationId xmlns:a16="http://schemas.microsoft.com/office/drawing/2014/main" id="{08E8EA24-D424-4C8F-B59C-70B238FCA8A8}"/>
              </a:ext>
            </a:extLst>
          </p:cNvPr>
          <p:cNvSpPr/>
          <p:nvPr/>
        </p:nvSpPr>
        <p:spPr>
          <a:xfrm>
            <a:off x="8088570" y="1286644"/>
            <a:ext cx="2326322" cy="4284712"/>
          </a:xfrm>
          <a:custGeom>
            <a:avLst/>
            <a:gdLst>
              <a:gd name="connsiteX0" fmla="*/ 0 w 1649506"/>
              <a:gd name="connsiteY0" fmla="*/ 0 h 3276600"/>
              <a:gd name="connsiteX1" fmla="*/ 1649506 w 1649506"/>
              <a:gd name="connsiteY1" fmla="*/ 0 h 3276600"/>
              <a:gd name="connsiteX2" fmla="*/ 1649506 w 1649506"/>
              <a:gd name="connsiteY2" fmla="*/ 3276600 h 3276600"/>
              <a:gd name="connsiteX3" fmla="*/ 0 w 1649506"/>
              <a:gd name="connsiteY3" fmla="*/ 3276600 h 3276600"/>
              <a:gd name="connsiteX4" fmla="*/ 0 w 1649506"/>
              <a:gd name="connsiteY4" fmla="*/ 0 h 3276600"/>
              <a:gd name="connsiteX0" fmla="*/ 0 w 1649506"/>
              <a:gd name="connsiteY0" fmla="*/ 590550 h 3276600"/>
              <a:gd name="connsiteX1" fmla="*/ 1649506 w 1649506"/>
              <a:gd name="connsiteY1" fmla="*/ 0 h 3276600"/>
              <a:gd name="connsiteX2" fmla="*/ 1649506 w 1649506"/>
              <a:gd name="connsiteY2" fmla="*/ 3276600 h 3276600"/>
              <a:gd name="connsiteX3" fmla="*/ 0 w 1649506"/>
              <a:gd name="connsiteY3" fmla="*/ 3276600 h 3276600"/>
              <a:gd name="connsiteX4" fmla="*/ 0 w 1649506"/>
              <a:gd name="connsiteY4" fmla="*/ 590550 h 3276600"/>
              <a:gd name="connsiteX0" fmla="*/ 0 w 1649506"/>
              <a:gd name="connsiteY0" fmla="*/ 590550 h 3276600"/>
              <a:gd name="connsiteX1" fmla="*/ 1649506 w 1649506"/>
              <a:gd name="connsiteY1" fmla="*/ 0 h 3276600"/>
              <a:gd name="connsiteX2" fmla="*/ 1649506 w 1649506"/>
              <a:gd name="connsiteY2" fmla="*/ 3276600 h 3276600"/>
              <a:gd name="connsiteX3" fmla="*/ 0 w 1649506"/>
              <a:gd name="connsiteY3" fmla="*/ 2681568 h 3276600"/>
              <a:gd name="connsiteX4" fmla="*/ 0 w 1649506"/>
              <a:gd name="connsiteY4" fmla="*/ 590550 h 327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506" h="3276600">
                <a:moveTo>
                  <a:pt x="0" y="590550"/>
                </a:moveTo>
                <a:lnTo>
                  <a:pt x="1649506" y="0"/>
                </a:lnTo>
                <a:lnTo>
                  <a:pt x="1649506" y="3276600"/>
                </a:lnTo>
                <a:lnTo>
                  <a:pt x="0" y="2681568"/>
                </a:lnTo>
                <a:lnTo>
                  <a:pt x="0" y="590550"/>
                </a:lnTo>
                <a:close/>
              </a:path>
            </a:pathLst>
          </a:custGeom>
          <a:solidFill>
            <a:schemeClr val="accent1">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glow rad="228600">
                    <a:schemeClr val="accent3">
                      <a:satMod val="175000"/>
                      <a:alpha val="40000"/>
                    </a:schemeClr>
                  </a:glow>
                </a:effectLst>
                <a:uLnTx/>
                <a:uFillTx/>
                <a:latin typeface="Calibri"/>
                <a:ea typeface="+mn-ea"/>
                <a:cs typeface="+mn-cs"/>
              </a:rPr>
              <a:t>ANALYSE ET MAINTENANCE DES VEHICULES ADMINISTRATIFS</a:t>
            </a:r>
          </a:p>
        </p:txBody>
      </p:sp>
      <p:sp>
        <p:nvSpPr>
          <p:cNvPr id="41" name="Freeform 23">
            <a:extLst>
              <a:ext uri="{FF2B5EF4-FFF2-40B4-BE49-F238E27FC236}">
                <a16:creationId xmlns:a16="http://schemas.microsoft.com/office/drawing/2014/main" id="{929E772C-BFF0-4799-89FC-9007E47B51DA}"/>
              </a:ext>
            </a:extLst>
          </p:cNvPr>
          <p:cNvSpPr/>
          <p:nvPr/>
        </p:nvSpPr>
        <p:spPr>
          <a:xfrm>
            <a:off x="5918062" y="2092220"/>
            <a:ext cx="2108898" cy="2680143"/>
          </a:xfrm>
          <a:custGeom>
            <a:avLst/>
            <a:gdLst>
              <a:gd name="connsiteX0" fmla="*/ 0 w 1506071"/>
              <a:gd name="connsiteY0" fmla="*/ 0 h 2049556"/>
              <a:gd name="connsiteX1" fmla="*/ 1506071 w 1506071"/>
              <a:gd name="connsiteY1" fmla="*/ 0 h 2049556"/>
              <a:gd name="connsiteX2" fmla="*/ 1506071 w 1506071"/>
              <a:gd name="connsiteY2" fmla="*/ 2049556 h 2049556"/>
              <a:gd name="connsiteX3" fmla="*/ 0 w 1506071"/>
              <a:gd name="connsiteY3" fmla="*/ 2049556 h 2049556"/>
              <a:gd name="connsiteX4" fmla="*/ 0 w 1506071"/>
              <a:gd name="connsiteY4" fmla="*/ 0 h 2049556"/>
              <a:gd name="connsiteX0" fmla="*/ 0 w 1506071"/>
              <a:gd name="connsiteY0" fmla="*/ 514350 h 2049556"/>
              <a:gd name="connsiteX1" fmla="*/ 1506071 w 1506071"/>
              <a:gd name="connsiteY1" fmla="*/ 0 h 2049556"/>
              <a:gd name="connsiteX2" fmla="*/ 1506071 w 1506071"/>
              <a:gd name="connsiteY2" fmla="*/ 2049556 h 2049556"/>
              <a:gd name="connsiteX3" fmla="*/ 0 w 1506071"/>
              <a:gd name="connsiteY3" fmla="*/ 2049556 h 2049556"/>
              <a:gd name="connsiteX4" fmla="*/ 0 w 1506071"/>
              <a:gd name="connsiteY4" fmla="*/ 514350 h 2049556"/>
              <a:gd name="connsiteX0" fmla="*/ 0 w 1506071"/>
              <a:gd name="connsiteY0" fmla="*/ 514350 h 2049556"/>
              <a:gd name="connsiteX1" fmla="*/ 1506071 w 1506071"/>
              <a:gd name="connsiteY1" fmla="*/ 0 h 2049556"/>
              <a:gd name="connsiteX2" fmla="*/ 1506071 w 1506071"/>
              <a:gd name="connsiteY2" fmla="*/ 2049556 h 2049556"/>
              <a:gd name="connsiteX3" fmla="*/ 10732 w 1506071"/>
              <a:gd name="connsiteY3" fmla="*/ 1519107 h 2049556"/>
              <a:gd name="connsiteX4" fmla="*/ 0 w 1506071"/>
              <a:gd name="connsiteY4" fmla="*/ 514350 h 2049556"/>
              <a:gd name="connsiteX0" fmla="*/ 2146 w 1495339"/>
              <a:gd name="connsiteY0" fmla="*/ 527229 h 2049556"/>
              <a:gd name="connsiteX1" fmla="*/ 1495339 w 1495339"/>
              <a:gd name="connsiteY1" fmla="*/ 0 h 2049556"/>
              <a:gd name="connsiteX2" fmla="*/ 1495339 w 1495339"/>
              <a:gd name="connsiteY2" fmla="*/ 2049556 h 2049556"/>
              <a:gd name="connsiteX3" fmla="*/ 0 w 1495339"/>
              <a:gd name="connsiteY3" fmla="*/ 1519107 h 2049556"/>
              <a:gd name="connsiteX4" fmla="*/ 2146 w 1495339"/>
              <a:gd name="connsiteY4" fmla="*/ 527229 h 204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339" h="2049556">
                <a:moveTo>
                  <a:pt x="2146" y="527229"/>
                </a:moveTo>
                <a:lnTo>
                  <a:pt x="1495339" y="0"/>
                </a:lnTo>
                <a:lnTo>
                  <a:pt x="1495339" y="2049556"/>
                </a:lnTo>
                <a:lnTo>
                  <a:pt x="0" y="1519107"/>
                </a:lnTo>
                <a:cubicBezTo>
                  <a:pt x="715" y="1188481"/>
                  <a:pt x="1431" y="857855"/>
                  <a:pt x="2146" y="527229"/>
                </a:cubicBezTo>
                <a:close/>
              </a:path>
            </a:pathLst>
          </a:custGeom>
          <a:solidFill>
            <a:schemeClr val="accent1">
              <a:lumMod val="60000"/>
              <a:lumOff val="4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glow rad="228600">
                    <a:schemeClr val="accent3">
                      <a:satMod val="175000"/>
                      <a:alpha val="40000"/>
                    </a:schemeClr>
                  </a:glow>
                </a:effectLst>
                <a:uLnTx/>
                <a:uFillTx/>
                <a:latin typeface="Calibri"/>
                <a:ea typeface="+mn-ea"/>
                <a:cs typeface="+mn-cs"/>
              </a:rPr>
              <a:t>APPLICATION</a:t>
            </a:r>
          </a:p>
        </p:txBody>
      </p:sp>
      <p:grpSp>
        <p:nvGrpSpPr>
          <p:cNvPr id="46" name="Groupe 45">
            <a:extLst>
              <a:ext uri="{FF2B5EF4-FFF2-40B4-BE49-F238E27FC236}">
                <a16:creationId xmlns:a16="http://schemas.microsoft.com/office/drawing/2014/main" id="{017365C9-EEE7-4F95-94ED-D6162B7B0E3C}"/>
              </a:ext>
            </a:extLst>
          </p:cNvPr>
          <p:cNvGrpSpPr/>
          <p:nvPr/>
        </p:nvGrpSpPr>
        <p:grpSpPr>
          <a:xfrm>
            <a:off x="3934172" y="2798151"/>
            <a:ext cx="1934388" cy="1265555"/>
            <a:chOff x="3934172" y="2798151"/>
            <a:chExt cx="1934388" cy="1265555"/>
          </a:xfrm>
        </p:grpSpPr>
        <p:sp>
          <p:nvSpPr>
            <p:cNvPr id="42" name="Isosceles Triangle 24">
              <a:extLst>
                <a:ext uri="{FF2B5EF4-FFF2-40B4-BE49-F238E27FC236}">
                  <a16:creationId xmlns:a16="http://schemas.microsoft.com/office/drawing/2014/main" id="{E187EEFE-BA51-4DB8-8DC4-F0708CBF1AAC}"/>
                </a:ext>
              </a:extLst>
            </p:cNvPr>
            <p:cNvSpPr/>
            <p:nvPr/>
          </p:nvSpPr>
          <p:spPr>
            <a:xfrm rot="16200000">
              <a:off x="4268588" y="2463735"/>
              <a:ext cx="1265555" cy="1934388"/>
            </a:xfrm>
            <a:prstGeom prst="triangle">
              <a:avLst/>
            </a:prstGeom>
            <a:solidFill>
              <a:schemeClr val="accent1">
                <a:lumMod val="7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Chevron 26">
              <a:extLst>
                <a:ext uri="{FF2B5EF4-FFF2-40B4-BE49-F238E27FC236}">
                  <a16:creationId xmlns:a16="http://schemas.microsoft.com/office/drawing/2014/main" id="{2BB6F0BF-3430-4604-A996-E854BF5B1E7D}"/>
                </a:ext>
              </a:extLst>
            </p:cNvPr>
            <p:cNvSpPr/>
            <p:nvPr/>
          </p:nvSpPr>
          <p:spPr>
            <a:xfrm flipH="1">
              <a:off x="5016546" y="3238500"/>
              <a:ext cx="381000" cy="381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 name="Title 1">
            <a:extLst>
              <a:ext uri="{FF2B5EF4-FFF2-40B4-BE49-F238E27FC236}">
                <a16:creationId xmlns:a16="http://schemas.microsoft.com/office/drawing/2014/main" id="{3C605955-CA24-4ED0-A3C0-246884DC5009}"/>
              </a:ext>
            </a:extLst>
          </p:cNvPr>
          <p:cNvSpPr txBox="1">
            <a:spLocks/>
          </p:cNvSpPr>
          <p:nvPr/>
        </p:nvSpPr>
        <p:spPr>
          <a:xfrm>
            <a:off x="1305880" y="1"/>
            <a:ext cx="9577064" cy="1052736"/>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OBJECTIF DU PROJET</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286341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1+#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1+#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EF2B82-5AC5-4BBE-8D18-AA25D9D09DBF}"/>
              </a:ext>
            </a:extLst>
          </p:cNvPr>
          <p:cNvSpPr txBox="1">
            <a:spLocks/>
          </p:cNvSpPr>
          <p:nvPr/>
        </p:nvSpPr>
        <p:spPr>
          <a:xfrm>
            <a:off x="1305880" y="1"/>
            <a:ext cx="9577064" cy="1052736"/>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BESOINS DES UTILISATEURS</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pic>
        <p:nvPicPr>
          <p:cNvPr id="3" name="Image 2">
            <a:extLst>
              <a:ext uri="{FF2B5EF4-FFF2-40B4-BE49-F238E27FC236}">
                <a16:creationId xmlns:a16="http://schemas.microsoft.com/office/drawing/2014/main" id="{964CF287-8FCC-4866-AAFD-DEE22AD6A4F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3277525" y="1052738"/>
            <a:ext cx="6702983" cy="6120678"/>
          </a:xfrm>
          <a:prstGeom prst="rect">
            <a:avLst/>
          </a:prstGeom>
          <a:effectLst>
            <a:outerShdw blurRad="241300" dir="8280000" sx="103000" sy="103000" algn="ctr" rotWithShape="0">
              <a:srgbClr val="000000">
                <a:alpha val="33000"/>
              </a:srgbClr>
            </a:outerShdw>
          </a:effectLst>
        </p:spPr>
      </p:pic>
      <p:sp>
        <p:nvSpPr>
          <p:cNvPr id="2" name="Rectangle 1">
            <a:extLst>
              <a:ext uri="{FF2B5EF4-FFF2-40B4-BE49-F238E27FC236}">
                <a16:creationId xmlns:a16="http://schemas.microsoft.com/office/drawing/2014/main" id="{1D907EC7-093C-429E-8856-749B83D05FC2}"/>
              </a:ext>
            </a:extLst>
          </p:cNvPr>
          <p:cNvSpPr/>
          <p:nvPr/>
        </p:nvSpPr>
        <p:spPr>
          <a:xfrm>
            <a:off x="3862164" y="3140968"/>
            <a:ext cx="4248471" cy="3908762"/>
          </a:xfrm>
          <a:prstGeom prst="rect">
            <a:avLst/>
          </a:prstGeom>
        </p:spPr>
        <p:txBody>
          <a:bodyPr wrap="square">
            <a:spAutoFit/>
          </a:bodyPr>
          <a:lstStyle/>
          <a:p>
            <a:br>
              <a:rPr lang="fr-FR" sz="1400" dirty="0">
                <a:solidFill>
                  <a:srgbClr val="000000"/>
                </a:solidFill>
                <a:latin typeface="TimesNewRomanPSMT"/>
              </a:rPr>
            </a:br>
            <a:r>
              <a:rPr lang="fr-FR" sz="1400" dirty="0">
                <a:ln w="0"/>
                <a:solidFill>
                  <a:schemeClr val="accent1"/>
                </a:solidFill>
                <a:effectLst>
                  <a:outerShdw blurRad="38100" dist="25400" dir="5400000" algn="ctr" rotWithShape="0">
                    <a:srgbClr val="6E747A">
                      <a:alpha val="43000"/>
                    </a:srgbClr>
                  </a:outerShdw>
                </a:effectLst>
                <a:latin typeface="SymbolMT"/>
              </a:rPr>
              <a:t>• </a:t>
            </a:r>
            <a:r>
              <a:rPr lang="fr-FR" dirty="0">
                <a:ln w="0"/>
                <a:solidFill>
                  <a:schemeClr val="accent1"/>
                </a:solidFill>
                <a:effectLst>
                  <a:outerShdw blurRad="38100" dist="25400" dir="5400000" algn="ctr" rotWithShape="0">
                    <a:srgbClr val="6E747A">
                      <a:alpha val="43000"/>
                    </a:srgbClr>
                  </a:outerShdw>
                </a:effectLst>
                <a:latin typeface="TimesNewRomanPSMT"/>
              </a:rPr>
              <a:t>Gérer les constatations techniques.</a:t>
            </a:r>
            <a:br>
              <a:rPr lang="fr-FR" dirty="0">
                <a:ln w="0"/>
                <a:solidFill>
                  <a:schemeClr val="accent1"/>
                </a:solidFill>
                <a:effectLst>
                  <a:outerShdw blurRad="38100" dist="25400" dir="5400000" algn="ctr" rotWithShape="0">
                    <a:srgbClr val="6E747A">
                      <a:alpha val="43000"/>
                    </a:srgbClr>
                  </a:outerShdw>
                </a:effectLst>
                <a:latin typeface="TimesNewRomanPSMT"/>
              </a:rPr>
            </a:br>
            <a:r>
              <a:rPr lang="fr-FR" dirty="0">
                <a:ln w="0"/>
                <a:solidFill>
                  <a:schemeClr val="accent1"/>
                </a:solidFill>
                <a:effectLst>
                  <a:outerShdw blurRad="38100" dist="25400" dir="5400000" algn="ctr" rotWithShape="0">
                    <a:srgbClr val="6E747A">
                      <a:alpha val="43000"/>
                    </a:srgbClr>
                  </a:outerShdw>
                </a:effectLst>
                <a:latin typeface="SymbolMT"/>
              </a:rPr>
              <a:t>• </a:t>
            </a:r>
            <a:r>
              <a:rPr lang="fr-FR" dirty="0">
                <a:ln w="0"/>
                <a:solidFill>
                  <a:schemeClr val="accent1"/>
                </a:solidFill>
                <a:effectLst>
                  <a:outerShdw blurRad="38100" dist="25400" dir="5400000" algn="ctr" rotWithShape="0">
                    <a:srgbClr val="6E747A">
                      <a:alpha val="43000"/>
                    </a:srgbClr>
                  </a:outerShdw>
                </a:effectLst>
                <a:latin typeface="TimesNewRomanPSMT"/>
              </a:rPr>
              <a:t>Calcul automatique de la valeur des véhicules.</a:t>
            </a:r>
            <a:br>
              <a:rPr lang="fr-FR" dirty="0">
                <a:ln w="0"/>
                <a:solidFill>
                  <a:schemeClr val="accent1"/>
                </a:solidFill>
                <a:effectLst>
                  <a:outerShdw blurRad="38100" dist="25400" dir="5400000" algn="ctr" rotWithShape="0">
                    <a:srgbClr val="6E747A">
                      <a:alpha val="43000"/>
                    </a:srgbClr>
                  </a:outerShdw>
                </a:effectLst>
                <a:latin typeface="TimesNewRomanPSMT"/>
              </a:rPr>
            </a:br>
            <a:r>
              <a:rPr lang="fr-FR" dirty="0">
                <a:ln w="0"/>
                <a:solidFill>
                  <a:schemeClr val="accent1"/>
                </a:solidFill>
                <a:effectLst>
                  <a:outerShdw blurRad="38100" dist="25400" dir="5400000" algn="ctr" rotWithShape="0">
                    <a:srgbClr val="6E747A">
                      <a:alpha val="43000"/>
                    </a:srgbClr>
                  </a:outerShdw>
                </a:effectLst>
                <a:latin typeface="SymbolMT"/>
              </a:rPr>
              <a:t>• </a:t>
            </a:r>
            <a:r>
              <a:rPr lang="fr-FR" dirty="0">
                <a:ln w="0"/>
                <a:solidFill>
                  <a:schemeClr val="accent1"/>
                </a:solidFill>
                <a:effectLst>
                  <a:outerShdw blurRad="38100" dist="25400" dir="5400000" algn="ctr" rotWithShape="0">
                    <a:srgbClr val="6E747A">
                      <a:alpha val="43000"/>
                    </a:srgbClr>
                  </a:outerShdw>
                </a:effectLst>
                <a:latin typeface="TimesNewRomanPSMT"/>
              </a:rPr>
              <a:t>Exportation en fichier EXCEL de toutes les fiches techniques.</a:t>
            </a:r>
            <a:br>
              <a:rPr lang="fr-FR" dirty="0">
                <a:ln w="0"/>
                <a:solidFill>
                  <a:schemeClr val="accent1"/>
                </a:solidFill>
                <a:effectLst>
                  <a:outerShdw blurRad="38100" dist="25400" dir="5400000" algn="ctr" rotWithShape="0">
                    <a:srgbClr val="6E747A">
                      <a:alpha val="43000"/>
                    </a:srgbClr>
                  </a:outerShdw>
                </a:effectLst>
                <a:latin typeface="TimesNewRomanPSMT"/>
              </a:rPr>
            </a:br>
            <a:r>
              <a:rPr lang="fr-FR" dirty="0">
                <a:ln w="0"/>
                <a:solidFill>
                  <a:schemeClr val="accent1"/>
                </a:solidFill>
                <a:effectLst>
                  <a:outerShdw blurRad="38100" dist="25400" dir="5400000" algn="ctr" rotWithShape="0">
                    <a:srgbClr val="6E747A">
                      <a:alpha val="43000"/>
                    </a:srgbClr>
                  </a:outerShdw>
                </a:effectLst>
                <a:latin typeface="SymbolMT"/>
              </a:rPr>
              <a:t>• </a:t>
            </a:r>
            <a:r>
              <a:rPr lang="fr-FR" dirty="0">
                <a:ln w="0"/>
                <a:solidFill>
                  <a:schemeClr val="accent1"/>
                </a:solidFill>
                <a:effectLst>
                  <a:outerShdw blurRad="38100" dist="25400" dir="5400000" algn="ctr" rotWithShape="0">
                    <a:srgbClr val="6E747A">
                      <a:alpha val="43000"/>
                    </a:srgbClr>
                  </a:outerShdw>
                </a:effectLst>
                <a:latin typeface="TimesNewRomanPSMT"/>
              </a:rPr>
              <a:t>Gérer les expertises et contre-expertises des véhicules. </a:t>
            </a:r>
            <a:br>
              <a:rPr lang="fr-FR" dirty="0">
                <a:ln w="0"/>
                <a:solidFill>
                  <a:schemeClr val="accent1"/>
                </a:solidFill>
                <a:effectLst>
                  <a:outerShdw blurRad="38100" dist="25400" dir="5400000" algn="ctr" rotWithShape="0">
                    <a:srgbClr val="6E747A">
                      <a:alpha val="43000"/>
                    </a:srgbClr>
                  </a:outerShdw>
                </a:effectLst>
                <a:latin typeface="TimesNewRomanPSMT"/>
              </a:rPr>
            </a:br>
            <a:r>
              <a:rPr lang="fr-FR" dirty="0">
                <a:ln w="0"/>
                <a:solidFill>
                  <a:schemeClr val="accent1"/>
                </a:solidFill>
                <a:effectLst>
                  <a:outerShdw blurRad="38100" dist="25400" dir="5400000" algn="ctr" rotWithShape="0">
                    <a:srgbClr val="6E747A">
                      <a:alpha val="43000"/>
                    </a:srgbClr>
                  </a:outerShdw>
                </a:effectLst>
                <a:latin typeface="SymbolMT"/>
              </a:rPr>
              <a:t>• </a:t>
            </a:r>
            <a:r>
              <a:rPr lang="fr-FR" dirty="0">
                <a:ln w="0"/>
                <a:solidFill>
                  <a:schemeClr val="accent1"/>
                </a:solidFill>
                <a:effectLst>
                  <a:outerShdw blurRad="38100" dist="25400" dir="5400000" algn="ctr" rotWithShape="0">
                    <a:srgbClr val="6E747A">
                      <a:alpha val="43000"/>
                    </a:srgbClr>
                  </a:outerShdw>
                </a:effectLst>
                <a:latin typeface="TimesNewRomanPSMT"/>
              </a:rPr>
              <a:t>Gérer les réparations.</a:t>
            </a:r>
            <a:br>
              <a:rPr lang="fr-FR" dirty="0">
                <a:ln w="0"/>
                <a:solidFill>
                  <a:schemeClr val="accent1"/>
                </a:solidFill>
                <a:effectLst>
                  <a:outerShdw blurRad="38100" dist="25400" dir="5400000" algn="ctr" rotWithShape="0">
                    <a:srgbClr val="6E747A">
                      <a:alpha val="43000"/>
                    </a:srgbClr>
                  </a:outerShdw>
                </a:effectLst>
                <a:latin typeface="TimesNewRomanPSMT"/>
              </a:rPr>
            </a:br>
            <a:r>
              <a:rPr lang="fr-FR" dirty="0">
                <a:ln w="0"/>
                <a:solidFill>
                  <a:schemeClr val="accent1"/>
                </a:solidFill>
                <a:effectLst>
                  <a:outerShdw blurRad="38100" dist="25400" dir="5400000" algn="ctr" rotWithShape="0">
                    <a:srgbClr val="6E747A">
                      <a:alpha val="43000"/>
                    </a:srgbClr>
                  </a:outerShdw>
                </a:effectLst>
                <a:latin typeface="SymbolMT"/>
              </a:rPr>
              <a:t>• </a:t>
            </a:r>
            <a:r>
              <a:rPr lang="fr-FR" dirty="0">
                <a:ln w="0"/>
                <a:solidFill>
                  <a:schemeClr val="accent1"/>
                </a:solidFill>
                <a:effectLst>
                  <a:outerShdw blurRad="38100" dist="25400" dir="5400000" algn="ctr" rotWithShape="0">
                    <a:srgbClr val="6E747A">
                      <a:alpha val="43000"/>
                    </a:srgbClr>
                  </a:outerShdw>
                </a:effectLst>
                <a:latin typeface="TimesNewRomanPSMT"/>
              </a:rPr>
              <a:t>Calcul automatique des dépenses totaux dans le bon de commande.</a:t>
            </a:r>
            <a:br>
              <a:rPr lang="fr-FR" dirty="0">
                <a:ln w="0"/>
                <a:solidFill>
                  <a:schemeClr val="accent1"/>
                </a:solidFill>
                <a:effectLst>
                  <a:outerShdw blurRad="38100" dist="25400" dir="5400000" algn="ctr" rotWithShape="0">
                    <a:srgbClr val="6E747A">
                      <a:alpha val="43000"/>
                    </a:srgbClr>
                  </a:outerShdw>
                </a:effectLst>
                <a:latin typeface="TimesNewRomanPSMT"/>
              </a:rPr>
            </a:br>
            <a:r>
              <a:rPr lang="fr-FR" dirty="0">
                <a:ln w="0"/>
                <a:solidFill>
                  <a:schemeClr val="accent1"/>
                </a:solidFill>
                <a:effectLst>
                  <a:outerShdw blurRad="38100" dist="25400" dir="5400000" algn="ctr" rotWithShape="0">
                    <a:srgbClr val="6E747A">
                      <a:alpha val="43000"/>
                    </a:srgbClr>
                  </a:outerShdw>
                </a:effectLst>
                <a:latin typeface="SymbolMT"/>
              </a:rPr>
              <a:t>• </a:t>
            </a:r>
            <a:r>
              <a:rPr lang="fr-FR" dirty="0">
                <a:ln w="0"/>
                <a:solidFill>
                  <a:schemeClr val="accent1"/>
                </a:solidFill>
                <a:effectLst>
                  <a:outerShdw blurRad="38100" dist="25400" dir="5400000" algn="ctr" rotWithShape="0">
                    <a:srgbClr val="6E747A">
                      <a:alpha val="43000"/>
                    </a:srgbClr>
                  </a:outerShdw>
                </a:effectLst>
                <a:latin typeface="TimesNewRomanPSMT"/>
              </a:rPr>
              <a:t>Procéder à la condamnation des véhicules.</a:t>
            </a:r>
            <a:br>
              <a:rPr lang="fr-FR" dirty="0">
                <a:ln w="0"/>
                <a:solidFill>
                  <a:schemeClr val="accent1"/>
                </a:solidFill>
                <a:effectLst>
                  <a:outerShdw blurRad="38100" dist="25400" dir="5400000" algn="ctr" rotWithShape="0">
                    <a:srgbClr val="6E747A">
                      <a:alpha val="43000"/>
                    </a:srgbClr>
                  </a:outerShdw>
                </a:effectLst>
                <a:latin typeface="TimesNewRomanPSMT"/>
              </a:rPr>
            </a:br>
            <a:r>
              <a:rPr lang="fr-FR" dirty="0">
                <a:ln w="0"/>
                <a:solidFill>
                  <a:schemeClr val="accent1"/>
                </a:solidFill>
                <a:effectLst>
                  <a:outerShdw blurRad="38100" dist="25400" dir="5400000" algn="ctr" rotWithShape="0">
                    <a:srgbClr val="6E747A">
                      <a:alpha val="43000"/>
                    </a:srgbClr>
                  </a:outerShdw>
                </a:effectLst>
                <a:latin typeface="SymbolMT"/>
              </a:rPr>
              <a:t>• </a:t>
            </a:r>
            <a:r>
              <a:rPr lang="fr-FR" dirty="0">
                <a:ln w="0"/>
                <a:solidFill>
                  <a:schemeClr val="accent1"/>
                </a:solidFill>
                <a:effectLst>
                  <a:outerShdw blurRad="38100" dist="25400" dir="5400000" algn="ctr" rotWithShape="0">
                    <a:srgbClr val="6E747A">
                      <a:alpha val="43000"/>
                    </a:srgbClr>
                  </a:outerShdw>
                </a:effectLst>
                <a:latin typeface="TimesNewRomanPSMT"/>
              </a:rPr>
              <a:t>Gérer les condamnations.</a:t>
            </a:r>
            <a:r>
              <a:rPr lang="fr-FR" dirty="0">
                <a:ln w="0"/>
                <a:solidFill>
                  <a:schemeClr val="accent1"/>
                </a:solidFill>
                <a:effectLst>
                  <a:outerShdw blurRad="38100" dist="25400" dir="5400000" algn="ctr" rotWithShape="0">
                    <a:srgbClr val="6E747A">
                      <a:alpha val="43000"/>
                    </a:srgbClr>
                  </a:outerShdw>
                </a:effectLst>
              </a:rPr>
              <a:t> </a:t>
            </a:r>
            <a:br>
              <a:rPr lang="fr-FR" dirty="0"/>
            </a:br>
            <a:endParaRPr lang="fr-MG" dirty="0"/>
          </a:p>
        </p:txBody>
      </p:sp>
    </p:spTree>
    <p:extLst>
      <p:ext uri="{BB962C8B-B14F-4D97-AF65-F5344CB8AC3E}">
        <p14:creationId xmlns:p14="http://schemas.microsoft.com/office/powerpoint/2010/main" val="376575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EF2B82-5AC5-4BBE-8D18-AA25D9D09DBF}"/>
              </a:ext>
            </a:extLst>
          </p:cNvPr>
          <p:cNvSpPr txBox="1">
            <a:spLocks/>
          </p:cNvSpPr>
          <p:nvPr/>
        </p:nvSpPr>
        <p:spPr>
          <a:xfrm>
            <a:off x="1845940" y="1988840"/>
            <a:ext cx="8784976" cy="2607221"/>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PARTIE II : </a:t>
            </a:r>
          </a:p>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ANALYSE ET CONCEPTION</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75403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66F34120-6417-4D4F-82D0-316F10F5CB15}"/>
              </a:ext>
            </a:extLst>
          </p:cNvPr>
          <p:cNvSpPr/>
          <p:nvPr/>
        </p:nvSpPr>
        <p:spPr>
          <a:xfrm>
            <a:off x="-67199" y="8614"/>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gradFill flip="none" rotWithShape="1">
            <a:gsLst>
              <a:gs pos="0">
                <a:schemeClr val="tx1">
                  <a:alpha val="50000"/>
                </a:schemeClr>
              </a:gs>
              <a:gs pos="50000">
                <a:schemeClr val="tx1">
                  <a:tint val="44500"/>
                  <a:satMod val="160000"/>
                  <a:alpha val="20000"/>
                </a:schemeClr>
              </a:gs>
              <a:gs pos="100000">
                <a:schemeClr val="tx1">
                  <a:tint val="23500"/>
                  <a:satMod val="160000"/>
                  <a:alpha val="0"/>
                </a:schemeClr>
              </a:gs>
            </a:gsLst>
            <a:lin ang="13500000" scaled="1"/>
            <a:tileRect/>
          </a:gradFill>
          <a:ln w="21638" cap="flat">
            <a:noFill/>
            <a:prstDash val="solid"/>
            <a:miter/>
          </a:ln>
        </p:spPr>
        <p:txBody>
          <a:bodyPr rtlCol="0" anchor="ctr"/>
          <a:lstStyle/>
          <a:p>
            <a:r>
              <a:rPr lang="en-US" dirty="0">
                <a:latin typeface="Segoe UI" panose="020B0502040204020203" pitchFamily="34" charset="0"/>
              </a:rPr>
              <a:t>`</a:t>
            </a:r>
          </a:p>
        </p:txBody>
      </p:sp>
      <p:sp>
        <p:nvSpPr>
          <p:cNvPr id="19" name="Freeform 18">
            <a:extLst>
              <a:ext uri="{FF2B5EF4-FFF2-40B4-BE49-F238E27FC236}">
                <a16:creationId xmlns:a16="http://schemas.microsoft.com/office/drawing/2014/main" id="{CEC05E2C-1BC7-F747-A045-0E6F4354204E}"/>
              </a:ext>
            </a:extLst>
          </p:cNvPr>
          <p:cNvSpPr/>
          <p:nvPr/>
        </p:nvSpPr>
        <p:spPr>
          <a:xfrm>
            <a:off x="1027796" y="2154922"/>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noFill/>
          <a:ln w="21638" cap="flat">
            <a:noFill/>
            <a:prstDash val="solid"/>
            <a:miter/>
          </a:ln>
        </p:spPr>
        <p:txBody>
          <a:bodyPr rtlCol="0" anchor="ctr"/>
          <a:lstStyle/>
          <a:p>
            <a:endParaRPr lang="en-US">
              <a:latin typeface="Segoe UI" panose="020B0502040204020203" pitchFamily="34" charset="0"/>
            </a:endParaRPr>
          </a:p>
        </p:txBody>
      </p:sp>
      <p:sp>
        <p:nvSpPr>
          <p:cNvPr id="2" name="Title 1"/>
          <p:cNvSpPr>
            <a:spLocks noGrp="1"/>
          </p:cNvSpPr>
          <p:nvPr>
            <p:ph type="ctrTitle"/>
          </p:nvPr>
        </p:nvSpPr>
        <p:spPr>
          <a:xfrm>
            <a:off x="941513" y="2500548"/>
            <a:ext cx="4752318" cy="1671117"/>
          </a:xfrm>
        </p:spPr>
        <p:txBody>
          <a:bodyPr>
            <a:noAutofit/>
          </a:body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CRITIQUE DE L’EXISTANT</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grpSp>
        <p:nvGrpSpPr>
          <p:cNvPr id="4" name="Groupe 3">
            <a:extLst>
              <a:ext uri="{FF2B5EF4-FFF2-40B4-BE49-F238E27FC236}">
                <a16:creationId xmlns:a16="http://schemas.microsoft.com/office/drawing/2014/main" id="{465C1474-90AB-4A1D-8932-40FCF43D7A8A}"/>
              </a:ext>
            </a:extLst>
          </p:cNvPr>
          <p:cNvGrpSpPr/>
          <p:nvPr/>
        </p:nvGrpSpPr>
        <p:grpSpPr>
          <a:xfrm>
            <a:off x="6310436" y="287363"/>
            <a:ext cx="5668137" cy="2236851"/>
            <a:chOff x="6327566" y="730959"/>
            <a:chExt cx="5668137" cy="2236851"/>
          </a:xfrm>
        </p:grpSpPr>
        <p:pic>
          <p:nvPicPr>
            <p:cNvPr id="32" name="Image 31">
              <a:extLst>
                <a:ext uri="{FF2B5EF4-FFF2-40B4-BE49-F238E27FC236}">
                  <a16:creationId xmlns:a16="http://schemas.microsoft.com/office/drawing/2014/main" id="{DC2A2B61-9397-4354-8FE2-BA9EE1C4236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6327566" y="730959"/>
              <a:ext cx="5668137" cy="2236851"/>
            </a:xfrm>
            <a:prstGeom prst="rect">
              <a:avLst/>
            </a:prstGeom>
          </p:spPr>
        </p:pic>
        <p:sp>
          <p:nvSpPr>
            <p:cNvPr id="3" name="ZoneTexte 2">
              <a:extLst>
                <a:ext uri="{FF2B5EF4-FFF2-40B4-BE49-F238E27FC236}">
                  <a16:creationId xmlns:a16="http://schemas.microsoft.com/office/drawing/2014/main" id="{F243A0D1-B5CC-4428-A834-ABB579CA6F7B}"/>
                </a:ext>
              </a:extLst>
            </p:cNvPr>
            <p:cNvSpPr txBox="1"/>
            <p:nvPr/>
          </p:nvSpPr>
          <p:spPr>
            <a:xfrm>
              <a:off x="7606580" y="1412776"/>
              <a:ext cx="3619684" cy="461665"/>
            </a:xfrm>
            <a:prstGeom prst="rect">
              <a:avLst/>
            </a:prstGeom>
            <a:noFill/>
          </p:spPr>
          <p:txBody>
            <a:bodyPr wrap="square" rtlCol="0">
              <a:spAutoFit/>
            </a:bodyPr>
            <a:lstStyle/>
            <a:p>
              <a:r>
                <a:rPr lang="fr-FR"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LENTEUR DE TRAITEMENT</a:t>
              </a:r>
              <a:endParaRPr lang="fr-MG"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5" name="Groupe 4">
            <a:extLst>
              <a:ext uri="{FF2B5EF4-FFF2-40B4-BE49-F238E27FC236}">
                <a16:creationId xmlns:a16="http://schemas.microsoft.com/office/drawing/2014/main" id="{94E184A6-16B6-4D57-BF55-D9D8791731EE}"/>
              </a:ext>
            </a:extLst>
          </p:cNvPr>
          <p:cNvGrpSpPr/>
          <p:nvPr/>
        </p:nvGrpSpPr>
        <p:grpSpPr>
          <a:xfrm>
            <a:off x="6788826" y="2427129"/>
            <a:ext cx="5773103" cy="2251329"/>
            <a:chOff x="6783466" y="2764526"/>
            <a:chExt cx="5773103" cy="2251329"/>
          </a:xfrm>
        </p:grpSpPr>
        <p:pic>
          <p:nvPicPr>
            <p:cNvPr id="33" name="Image 32">
              <a:extLst>
                <a:ext uri="{FF2B5EF4-FFF2-40B4-BE49-F238E27FC236}">
                  <a16:creationId xmlns:a16="http://schemas.microsoft.com/office/drawing/2014/main" id="{B1D32BAC-4E86-4DE2-97B3-84D6098875B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6783466" y="2764526"/>
              <a:ext cx="5773103" cy="2251329"/>
            </a:xfrm>
            <a:prstGeom prst="rect">
              <a:avLst/>
            </a:prstGeom>
          </p:spPr>
        </p:pic>
        <p:sp>
          <p:nvSpPr>
            <p:cNvPr id="35" name="ZoneTexte 34">
              <a:extLst>
                <a:ext uri="{FF2B5EF4-FFF2-40B4-BE49-F238E27FC236}">
                  <a16:creationId xmlns:a16="http://schemas.microsoft.com/office/drawing/2014/main" id="{FBBE0D70-A7B2-434E-AF81-8489CF8862A3}"/>
                </a:ext>
              </a:extLst>
            </p:cNvPr>
            <p:cNvSpPr txBox="1"/>
            <p:nvPr/>
          </p:nvSpPr>
          <p:spPr>
            <a:xfrm>
              <a:off x="8249292" y="3087134"/>
              <a:ext cx="4038343" cy="1200329"/>
            </a:xfrm>
            <a:prstGeom prst="rect">
              <a:avLst/>
            </a:prstGeom>
            <a:noFill/>
          </p:spPr>
          <p:txBody>
            <a:bodyPr wrap="square" rtlCol="0">
              <a:spAutoFit/>
            </a:bodyPr>
            <a:lstStyle/>
            <a:p>
              <a:r>
                <a:rPr lang="fr-FR"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RISQUE D’ERREUR </a:t>
              </a:r>
            </a:p>
            <a:p>
              <a:r>
                <a:rPr lang="fr-FR"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DE SAISIE  ET PERTE DE</a:t>
              </a:r>
            </a:p>
            <a:p>
              <a:r>
                <a:rPr lang="fr-FR"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DONNEES</a:t>
              </a:r>
              <a:endParaRPr lang="fr-MG"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6" name="Groupe 5">
            <a:extLst>
              <a:ext uri="{FF2B5EF4-FFF2-40B4-BE49-F238E27FC236}">
                <a16:creationId xmlns:a16="http://schemas.microsoft.com/office/drawing/2014/main" id="{363AEC72-6B61-4AA5-97AB-33B3AE1B9FC4}"/>
              </a:ext>
            </a:extLst>
          </p:cNvPr>
          <p:cNvGrpSpPr/>
          <p:nvPr/>
        </p:nvGrpSpPr>
        <p:grpSpPr>
          <a:xfrm>
            <a:off x="6102112" y="4674103"/>
            <a:ext cx="5765864" cy="2273046"/>
            <a:chOff x="6075903" y="4849536"/>
            <a:chExt cx="5765864" cy="2273046"/>
          </a:xfrm>
        </p:grpSpPr>
        <p:pic>
          <p:nvPicPr>
            <p:cNvPr id="34" name="Image 33">
              <a:extLst>
                <a:ext uri="{FF2B5EF4-FFF2-40B4-BE49-F238E27FC236}">
                  <a16:creationId xmlns:a16="http://schemas.microsoft.com/office/drawing/2014/main" id="{473A1B80-4D2D-4AA7-985C-6A8BC01A70B4}"/>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6075903" y="4849536"/>
              <a:ext cx="5765864" cy="2273046"/>
            </a:xfrm>
            <a:prstGeom prst="rect">
              <a:avLst/>
            </a:prstGeom>
          </p:spPr>
        </p:pic>
        <p:sp>
          <p:nvSpPr>
            <p:cNvPr id="36" name="ZoneTexte 35">
              <a:extLst>
                <a:ext uri="{FF2B5EF4-FFF2-40B4-BE49-F238E27FC236}">
                  <a16:creationId xmlns:a16="http://schemas.microsoft.com/office/drawing/2014/main" id="{869BA713-9F90-4C53-9716-2AE025F73FFC}"/>
                </a:ext>
              </a:extLst>
            </p:cNvPr>
            <p:cNvSpPr txBox="1"/>
            <p:nvPr/>
          </p:nvSpPr>
          <p:spPr>
            <a:xfrm>
              <a:off x="7563241" y="5419584"/>
              <a:ext cx="4038343" cy="830997"/>
            </a:xfrm>
            <a:prstGeom prst="rect">
              <a:avLst/>
            </a:prstGeom>
            <a:noFill/>
          </p:spPr>
          <p:txBody>
            <a:bodyPr wrap="square" rtlCol="0">
              <a:spAutoFit/>
            </a:bodyPr>
            <a:lstStyle/>
            <a:p>
              <a:r>
                <a:rPr lang="fr-FR"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PROBLEME DE SECURISATION</a:t>
              </a:r>
            </a:p>
            <a:p>
              <a:r>
                <a:rPr lang="fr-FR"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DES  DONNEES</a:t>
              </a:r>
              <a:endParaRPr lang="fr-MG"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spTree>
    <p:extLst>
      <p:ext uri="{BB962C8B-B14F-4D97-AF65-F5344CB8AC3E}">
        <p14:creationId xmlns:p14="http://schemas.microsoft.com/office/powerpoint/2010/main" val="342771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Овал 7">
            <a:extLst>
              <a:ext uri="{FF2B5EF4-FFF2-40B4-BE49-F238E27FC236}">
                <a16:creationId xmlns:a16="http://schemas.microsoft.com/office/drawing/2014/main" id="{90E51834-648B-F44B-B28F-C3C3C4104B85}"/>
              </a:ext>
            </a:extLst>
          </p:cNvPr>
          <p:cNvSpPr/>
          <p:nvPr/>
        </p:nvSpPr>
        <p:spPr>
          <a:xfrm rot="1800000">
            <a:off x="2794864" y="1015284"/>
            <a:ext cx="2336726" cy="2336726"/>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0" name="Овал 7">
            <a:extLst>
              <a:ext uri="{FF2B5EF4-FFF2-40B4-BE49-F238E27FC236}">
                <a16:creationId xmlns:a16="http://schemas.microsoft.com/office/drawing/2014/main" id="{188CD783-D053-C149-8A79-2FD0B6AE340E}"/>
              </a:ext>
            </a:extLst>
          </p:cNvPr>
          <p:cNvSpPr/>
          <p:nvPr/>
        </p:nvSpPr>
        <p:spPr>
          <a:xfrm rot="1800000">
            <a:off x="5035702" y="2085063"/>
            <a:ext cx="8695580" cy="8695580"/>
          </a:xfrm>
          <a:prstGeom prst="ellips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2" name="Овал 7">
            <a:extLst>
              <a:ext uri="{FF2B5EF4-FFF2-40B4-BE49-F238E27FC236}">
                <a16:creationId xmlns:a16="http://schemas.microsoft.com/office/drawing/2014/main" id="{D4C22689-BC1A-9347-96DA-DB03781C4CF5}"/>
              </a:ext>
            </a:extLst>
          </p:cNvPr>
          <p:cNvSpPr/>
          <p:nvPr/>
        </p:nvSpPr>
        <p:spPr>
          <a:xfrm rot="1800000">
            <a:off x="3765854" y="1279776"/>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3" name="Овал 7">
            <a:extLst>
              <a:ext uri="{FF2B5EF4-FFF2-40B4-BE49-F238E27FC236}">
                <a16:creationId xmlns:a16="http://schemas.microsoft.com/office/drawing/2014/main" id="{FDF84027-6FFE-3748-9DDC-C8AB58548475}"/>
              </a:ext>
            </a:extLst>
          </p:cNvPr>
          <p:cNvSpPr/>
          <p:nvPr/>
        </p:nvSpPr>
        <p:spPr>
          <a:xfrm rot="1800000" flipV="1">
            <a:off x="3326031" y="1322648"/>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4" name="Овал 7">
            <a:extLst>
              <a:ext uri="{FF2B5EF4-FFF2-40B4-BE49-F238E27FC236}">
                <a16:creationId xmlns:a16="http://schemas.microsoft.com/office/drawing/2014/main" id="{FE6C24D7-0B00-224A-A045-6A51D7D04273}"/>
              </a:ext>
            </a:extLst>
          </p:cNvPr>
          <p:cNvSpPr/>
          <p:nvPr/>
        </p:nvSpPr>
        <p:spPr>
          <a:xfrm rot="1800000" flipV="1">
            <a:off x="3368587" y="789695"/>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6" name="Picture Placeholder 55">
            <a:extLst>
              <a:ext uri="{FF2B5EF4-FFF2-40B4-BE49-F238E27FC236}">
                <a16:creationId xmlns:a16="http://schemas.microsoft.com/office/drawing/2014/main" id="{33EF1B90-7BBA-4E4A-A284-F0F97CCD1C6D}"/>
              </a:ext>
            </a:extLst>
          </p:cNvPr>
          <p:cNvSpPr>
            <a:spLocks noGrp="1"/>
          </p:cNvSpPr>
          <p:nvPr>
            <p:ph type="pic" sz="quarter" idx="13"/>
          </p:nvPr>
        </p:nvSpPr>
        <p:spPr/>
      </p:sp>
      <p:sp>
        <p:nvSpPr>
          <p:cNvPr id="27" name="Title 1">
            <a:extLst>
              <a:ext uri="{FF2B5EF4-FFF2-40B4-BE49-F238E27FC236}">
                <a16:creationId xmlns:a16="http://schemas.microsoft.com/office/drawing/2014/main" id="{6CD1B6DE-3806-493E-AD6D-E3019A69E11A}"/>
              </a:ext>
            </a:extLst>
          </p:cNvPr>
          <p:cNvSpPr txBox="1">
            <a:spLocks/>
          </p:cNvSpPr>
          <p:nvPr/>
        </p:nvSpPr>
        <p:spPr>
          <a:xfrm>
            <a:off x="1305880" y="1"/>
            <a:ext cx="9577064" cy="1052736"/>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SOLUTION</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grpSp>
        <p:nvGrpSpPr>
          <p:cNvPr id="7" name="Groupe 6">
            <a:extLst>
              <a:ext uri="{FF2B5EF4-FFF2-40B4-BE49-F238E27FC236}">
                <a16:creationId xmlns:a16="http://schemas.microsoft.com/office/drawing/2014/main" id="{881B137C-E5C8-4181-9E7B-E467A551CB90}"/>
              </a:ext>
            </a:extLst>
          </p:cNvPr>
          <p:cNvGrpSpPr/>
          <p:nvPr/>
        </p:nvGrpSpPr>
        <p:grpSpPr>
          <a:xfrm>
            <a:off x="8396661" y="1430424"/>
            <a:ext cx="2844308" cy="4187221"/>
            <a:chOff x="8396661" y="1430424"/>
            <a:chExt cx="2844308" cy="4187221"/>
          </a:xfrm>
        </p:grpSpPr>
        <p:pic>
          <p:nvPicPr>
            <p:cNvPr id="48" name="Рисунок 12" descr="Ежедневник">
              <a:extLst>
                <a:ext uri="{FF2B5EF4-FFF2-40B4-BE49-F238E27FC236}">
                  <a16:creationId xmlns:a16="http://schemas.microsoft.com/office/drawing/2014/main" id="{769647DB-4C28-9541-A1BA-847D4CA55F0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30992" y="1679647"/>
              <a:ext cx="504000" cy="504000"/>
            </a:xfrm>
            <a:prstGeom prst="rect">
              <a:avLst/>
            </a:prstGeom>
          </p:spPr>
        </p:pic>
        <p:sp>
          <p:nvSpPr>
            <p:cNvPr id="37" name="Rounded Rectangle 29">
              <a:extLst>
                <a:ext uri="{FF2B5EF4-FFF2-40B4-BE49-F238E27FC236}">
                  <a16:creationId xmlns:a16="http://schemas.microsoft.com/office/drawing/2014/main" id="{F06F9E97-40F2-4EA2-8A3E-C1779B274485}"/>
                </a:ext>
              </a:extLst>
            </p:cNvPr>
            <p:cNvSpPr/>
            <p:nvPr/>
          </p:nvSpPr>
          <p:spPr>
            <a:xfrm>
              <a:off x="8396661" y="1981062"/>
              <a:ext cx="2844308" cy="3636583"/>
            </a:xfrm>
            <a:prstGeom prst="roundRect">
              <a:avLst>
                <a:gd name="adj" fmla="val 7899"/>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8" name="Объект 2">
              <a:extLst>
                <a:ext uri="{FF2B5EF4-FFF2-40B4-BE49-F238E27FC236}">
                  <a16:creationId xmlns:a16="http://schemas.microsoft.com/office/drawing/2014/main" id="{E5A4746B-722A-4ECA-89E9-F4F7BFBB1898}"/>
                </a:ext>
              </a:extLst>
            </p:cNvPr>
            <p:cNvSpPr txBox="1">
              <a:spLocks/>
            </p:cNvSpPr>
            <p:nvPr/>
          </p:nvSpPr>
          <p:spPr>
            <a:xfrm>
              <a:off x="8630883" y="2936472"/>
              <a:ext cx="2375864" cy="239567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fr-FR" dirty="0"/>
                <a:t>Conception d’un logiciel via Microsoft Access</a:t>
              </a:r>
              <a:r>
                <a:rPr lang="fr-FR" sz="1600" dirty="0"/>
                <a:t> </a:t>
              </a:r>
              <a:br>
                <a:rPr lang="fr-FR" sz="1600" dirty="0"/>
              </a:br>
              <a:endParaRPr lang="en-US" sz="1600" dirty="0">
                <a:solidFill>
                  <a:schemeClr val="tx1">
                    <a:lumMod val="75000"/>
                    <a:lumOff val="25000"/>
                  </a:schemeClr>
                </a:solidFill>
              </a:endParaRPr>
            </a:p>
          </p:txBody>
        </p:sp>
        <p:sp>
          <p:nvSpPr>
            <p:cNvPr id="43" name="Текст 4">
              <a:extLst>
                <a:ext uri="{FF2B5EF4-FFF2-40B4-BE49-F238E27FC236}">
                  <a16:creationId xmlns:a16="http://schemas.microsoft.com/office/drawing/2014/main" id="{ACC97E34-D655-48A4-9DD6-C903F7D6E9C5}"/>
                </a:ext>
              </a:extLst>
            </p:cNvPr>
            <p:cNvSpPr txBox="1">
              <a:spLocks/>
            </p:cNvSpPr>
            <p:nvPr/>
          </p:nvSpPr>
          <p:spPr>
            <a:xfrm>
              <a:off x="8630883" y="2465651"/>
              <a:ext cx="2375864" cy="470821"/>
            </a:xfrm>
            <a:prstGeom prst="rect">
              <a:avLst/>
            </a:prstGeom>
          </p:spPr>
          <p:txBody>
            <a:bodyPr vert="horz" lIns="91440" tIns="45720" rIns="91440" bIns="45720" rtlCol="0" anchor="ctr">
              <a:noAutofit/>
            </a:bodyPr>
            <a:lstStyle>
              <a:lvl1pPr marL="228531" indent="-228531" algn="l" defTabSz="914126"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ctr"/>
              <a:r>
                <a:rPr lang="en-US" sz="1600" b="1" dirty="0"/>
                <a:t>SOLUTION 3</a:t>
              </a:r>
            </a:p>
          </p:txBody>
        </p:sp>
        <p:sp>
          <p:nvSpPr>
            <p:cNvPr id="55" name="Rounded Rectangle 27">
              <a:extLst>
                <a:ext uri="{FF2B5EF4-FFF2-40B4-BE49-F238E27FC236}">
                  <a16:creationId xmlns:a16="http://schemas.microsoft.com/office/drawing/2014/main" id="{B64DACAF-85C0-44BE-8A73-2145B1049E61}"/>
                </a:ext>
              </a:extLst>
            </p:cNvPr>
            <p:cNvSpPr/>
            <p:nvPr/>
          </p:nvSpPr>
          <p:spPr>
            <a:xfrm>
              <a:off x="9350815" y="1430424"/>
              <a:ext cx="936000" cy="936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58" name="Рисунок 12" descr="Ежедневник">
              <a:extLst>
                <a:ext uri="{FF2B5EF4-FFF2-40B4-BE49-F238E27FC236}">
                  <a16:creationId xmlns:a16="http://schemas.microsoft.com/office/drawing/2014/main" id="{CA1F8EEF-28BF-4CEA-B0F1-F49D609D0F8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66815" y="1646424"/>
              <a:ext cx="504000" cy="504000"/>
            </a:xfrm>
            <a:prstGeom prst="rect">
              <a:avLst/>
            </a:prstGeom>
          </p:spPr>
        </p:pic>
      </p:grpSp>
      <p:grpSp>
        <p:nvGrpSpPr>
          <p:cNvPr id="8" name="Groupe 7">
            <a:extLst>
              <a:ext uri="{FF2B5EF4-FFF2-40B4-BE49-F238E27FC236}">
                <a16:creationId xmlns:a16="http://schemas.microsoft.com/office/drawing/2014/main" id="{C57F5A2C-2E10-48DC-BE04-E79715048FBF}"/>
              </a:ext>
            </a:extLst>
          </p:cNvPr>
          <p:cNvGrpSpPr/>
          <p:nvPr/>
        </p:nvGrpSpPr>
        <p:grpSpPr>
          <a:xfrm>
            <a:off x="4651947" y="1463647"/>
            <a:ext cx="2844308" cy="4187221"/>
            <a:chOff x="4651947" y="1463647"/>
            <a:chExt cx="2844308" cy="4187221"/>
          </a:xfrm>
        </p:grpSpPr>
        <p:sp>
          <p:nvSpPr>
            <p:cNvPr id="59" name="Rounded Rectangle 29">
              <a:extLst>
                <a:ext uri="{FF2B5EF4-FFF2-40B4-BE49-F238E27FC236}">
                  <a16:creationId xmlns:a16="http://schemas.microsoft.com/office/drawing/2014/main" id="{62ABAA35-9E97-4A49-B4C2-46CA397EAAE4}"/>
                </a:ext>
              </a:extLst>
            </p:cNvPr>
            <p:cNvSpPr/>
            <p:nvPr/>
          </p:nvSpPr>
          <p:spPr>
            <a:xfrm>
              <a:off x="4651947" y="2014285"/>
              <a:ext cx="2844308" cy="3636583"/>
            </a:xfrm>
            <a:prstGeom prst="roundRect">
              <a:avLst>
                <a:gd name="adj" fmla="val 7899"/>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0" name="Объект 2">
              <a:extLst>
                <a:ext uri="{FF2B5EF4-FFF2-40B4-BE49-F238E27FC236}">
                  <a16:creationId xmlns:a16="http://schemas.microsoft.com/office/drawing/2014/main" id="{3E1B9EBD-C2BF-4EF0-A876-DBE2722DBB59}"/>
                </a:ext>
              </a:extLst>
            </p:cNvPr>
            <p:cNvSpPr txBox="1">
              <a:spLocks/>
            </p:cNvSpPr>
            <p:nvPr/>
          </p:nvSpPr>
          <p:spPr>
            <a:xfrm>
              <a:off x="4886169" y="2969695"/>
              <a:ext cx="2375864" cy="239567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fr-FR" dirty="0"/>
                <a:t>Conception et Réalisation d’une application répondant aux besoins du SSCVA</a:t>
              </a:r>
              <a:br>
                <a:rPr lang="fr-FR" sz="1600" dirty="0"/>
              </a:br>
              <a:endParaRPr lang="en-US" sz="1600" dirty="0">
                <a:solidFill>
                  <a:schemeClr val="tx1">
                    <a:lumMod val="75000"/>
                    <a:lumOff val="25000"/>
                  </a:schemeClr>
                </a:solidFill>
              </a:endParaRPr>
            </a:p>
          </p:txBody>
        </p:sp>
        <p:sp>
          <p:nvSpPr>
            <p:cNvPr id="61" name="Текст 4">
              <a:extLst>
                <a:ext uri="{FF2B5EF4-FFF2-40B4-BE49-F238E27FC236}">
                  <a16:creationId xmlns:a16="http://schemas.microsoft.com/office/drawing/2014/main" id="{2F0A361B-3F65-44BA-9924-3B72084DFEC4}"/>
                </a:ext>
              </a:extLst>
            </p:cNvPr>
            <p:cNvSpPr txBox="1">
              <a:spLocks/>
            </p:cNvSpPr>
            <p:nvPr/>
          </p:nvSpPr>
          <p:spPr>
            <a:xfrm>
              <a:off x="4886169" y="2498874"/>
              <a:ext cx="2375864" cy="470821"/>
            </a:xfrm>
            <a:prstGeom prst="rect">
              <a:avLst/>
            </a:prstGeom>
          </p:spPr>
          <p:txBody>
            <a:bodyPr vert="horz" lIns="91440" tIns="45720" rIns="91440" bIns="45720" rtlCol="0" anchor="ctr">
              <a:noAutofit/>
            </a:bodyPr>
            <a:lstStyle>
              <a:lvl1pPr marL="228531" indent="-228531" algn="l" defTabSz="914126"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ctr"/>
              <a:r>
                <a:rPr lang="en-US" sz="1600" b="1" dirty="0"/>
                <a:t>SOLUTION 2</a:t>
              </a:r>
            </a:p>
          </p:txBody>
        </p:sp>
        <p:sp>
          <p:nvSpPr>
            <p:cNvPr id="62" name="Rounded Rectangle 27">
              <a:extLst>
                <a:ext uri="{FF2B5EF4-FFF2-40B4-BE49-F238E27FC236}">
                  <a16:creationId xmlns:a16="http://schemas.microsoft.com/office/drawing/2014/main" id="{D04008F9-27FB-4602-9EAE-B49A967637AC}"/>
                </a:ext>
              </a:extLst>
            </p:cNvPr>
            <p:cNvSpPr/>
            <p:nvPr/>
          </p:nvSpPr>
          <p:spPr>
            <a:xfrm>
              <a:off x="5606101" y="1463647"/>
              <a:ext cx="936000" cy="936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63" name="Рисунок 12" descr="Ежедневник">
              <a:extLst>
                <a:ext uri="{FF2B5EF4-FFF2-40B4-BE49-F238E27FC236}">
                  <a16:creationId xmlns:a16="http://schemas.microsoft.com/office/drawing/2014/main" id="{43EB9BF1-7658-426D-B268-D4052E53ECC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22101" y="1679647"/>
              <a:ext cx="504000" cy="504000"/>
            </a:xfrm>
            <a:prstGeom prst="rect">
              <a:avLst/>
            </a:prstGeom>
          </p:spPr>
        </p:pic>
      </p:grpSp>
      <p:grpSp>
        <p:nvGrpSpPr>
          <p:cNvPr id="64" name="Groupe 63">
            <a:extLst>
              <a:ext uri="{FF2B5EF4-FFF2-40B4-BE49-F238E27FC236}">
                <a16:creationId xmlns:a16="http://schemas.microsoft.com/office/drawing/2014/main" id="{59BB1CE4-32BA-4E54-8CA2-746CD2C93694}"/>
              </a:ext>
            </a:extLst>
          </p:cNvPr>
          <p:cNvGrpSpPr/>
          <p:nvPr/>
        </p:nvGrpSpPr>
        <p:grpSpPr>
          <a:xfrm>
            <a:off x="911027" y="1504783"/>
            <a:ext cx="2844308" cy="4187221"/>
            <a:chOff x="4651947" y="1463647"/>
            <a:chExt cx="2844308" cy="4187221"/>
          </a:xfrm>
        </p:grpSpPr>
        <p:sp>
          <p:nvSpPr>
            <p:cNvPr id="65" name="Rounded Rectangle 29">
              <a:extLst>
                <a:ext uri="{FF2B5EF4-FFF2-40B4-BE49-F238E27FC236}">
                  <a16:creationId xmlns:a16="http://schemas.microsoft.com/office/drawing/2014/main" id="{073C790A-B4A7-4BA6-B674-CBC64DBC638E}"/>
                </a:ext>
              </a:extLst>
            </p:cNvPr>
            <p:cNvSpPr/>
            <p:nvPr/>
          </p:nvSpPr>
          <p:spPr>
            <a:xfrm>
              <a:off x="4651947" y="2014285"/>
              <a:ext cx="2844308" cy="3636583"/>
            </a:xfrm>
            <a:prstGeom prst="roundRect">
              <a:avLst>
                <a:gd name="adj" fmla="val 7899"/>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6" name="Объект 2">
              <a:extLst>
                <a:ext uri="{FF2B5EF4-FFF2-40B4-BE49-F238E27FC236}">
                  <a16:creationId xmlns:a16="http://schemas.microsoft.com/office/drawing/2014/main" id="{8504EECE-06CF-4B55-A0D8-D3E1A4743ABC}"/>
                </a:ext>
              </a:extLst>
            </p:cNvPr>
            <p:cNvSpPr txBox="1">
              <a:spLocks/>
            </p:cNvSpPr>
            <p:nvPr/>
          </p:nvSpPr>
          <p:spPr>
            <a:xfrm>
              <a:off x="4886169" y="2969695"/>
              <a:ext cx="2375864" cy="239567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fr-FR" dirty="0"/>
                <a:t>Conception et Réalisation d’une application globale permettant de gérer l’analyse</a:t>
              </a:r>
              <a:br>
                <a:rPr lang="fr-FR" dirty="0"/>
              </a:br>
              <a:r>
                <a:rPr lang="fr-FR" dirty="0"/>
                <a:t>et la maintenance des véhicules administratifs</a:t>
              </a:r>
              <a:r>
                <a:rPr lang="fr-FR" sz="1600" dirty="0"/>
                <a:t> </a:t>
              </a:r>
              <a:br>
                <a:rPr lang="fr-FR" sz="1600" dirty="0"/>
              </a:br>
              <a:endParaRPr lang="en-US" sz="1600" dirty="0">
                <a:solidFill>
                  <a:schemeClr val="tx1">
                    <a:lumMod val="75000"/>
                    <a:lumOff val="25000"/>
                  </a:schemeClr>
                </a:solidFill>
              </a:endParaRPr>
            </a:p>
          </p:txBody>
        </p:sp>
        <p:sp>
          <p:nvSpPr>
            <p:cNvPr id="67" name="Текст 4">
              <a:extLst>
                <a:ext uri="{FF2B5EF4-FFF2-40B4-BE49-F238E27FC236}">
                  <a16:creationId xmlns:a16="http://schemas.microsoft.com/office/drawing/2014/main" id="{1C9A992C-3EB2-4C27-8FF9-5E81CE975263}"/>
                </a:ext>
              </a:extLst>
            </p:cNvPr>
            <p:cNvSpPr txBox="1">
              <a:spLocks/>
            </p:cNvSpPr>
            <p:nvPr/>
          </p:nvSpPr>
          <p:spPr>
            <a:xfrm>
              <a:off x="4886169" y="2498874"/>
              <a:ext cx="2375864" cy="470821"/>
            </a:xfrm>
            <a:prstGeom prst="rect">
              <a:avLst/>
            </a:prstGeom>
          </p:spPr>
          <p:txBody>
            <a:bodyPr vert="horz" lIns="91440" tIns="45720" rIns="91440" bIns="45720" rtlCol="0" anchor="ctr">
              <a:noAutofit/>
            </a:bodyPr>
            <a:lstStyle>
              <a:lvl1pPr marL="228531" indent="-228531" algn="l" defTabSz="914126"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ctr"/>
              <a:r>
                <a:rPr lang="en-US" sz="1600" b="1" dirty="0"/>
                <a:t>SOLUTION 1</a:t>
              </a:r>
            </a:p>
          </p:txBody>
        </p:sp>
        <p:sp>
          <p:nvSpPr>
            <p:cNvPr id="68" name="Rounded Rectangle 27">
              <a:extLst>
                <a:ext uri="{FF2B5EF4-FFF2-40B4-BE49-F238E27FC236}">
                  <a16:creationId xmlns:a16="http://schemas.microsoft.com/office/drawing/2014/main" id="{B8981B27-7CDF-48BF-A83D-81C9E78FF9AB}"/>
                </a:ext>
              </a:extLst>
            </p:cNvPr>
            <p:cNvSpPr/>
            <p:nvPr/>
          </p:nvSpPr>
          <p:spPr>
            <a:xfrm>
              <a:off x="5606101" y="1463647"/>
              <a:ext cx="936000" cy="936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69" name="Рисунок 12" descr="Ежедневник">
              <a:extLst>
                <a:ext uri="{FF2B5EF4-FFF2-40B4-BE49-F238E27FC236}">
                  <a16:creationId xmlns:a16="http://schemas.microsoft.com/office/drawing/2014/main" id="{F890A127-0096-4236-B3A3-BD289B34C43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22101" y="1679647"/>
              <a:ext cx="504000" cy="504000"/>
            </a:xfrm>
            <a:prstGeom prst="rect">
              <a:avLst/>
            </a:prstGeom>
          </p:spPr>
        </p:pic>
      </p:grpSp>
    </p:spTree>
    <p:extLst>
      <p:ext uri="{BB962C8B-B14F-4D97-AF65-F5344CB8AC3E}">
        <p14:creationId xmlns:p14="http://schemas.microsoft.com/office/powerpoint/2010/main" val="240427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randombar(horizontal)">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Овал 7">
            <a:extLst>
              <a:ext uri="{FF2B5EF4-FFF2-40B4-BE49-F238E27FC236}">
                <a16:creationId xmlns:a16="http://schemas.microsoft.com/office/drawing/2014/main" id="{90E51834-648B-F44B-B28F-C3C3C4104B85}"/>
              </a:ext>
            </a:extLst>
          </p:cNvPr>
          <p:cNvSpPr/>
          <p:nvPr/>
        </p:nvSpPr>
        <p:spPr>
          <a:xfrm rot="1800000">
            <a:off x="2794864" y="1015284"/>
            <a:ext cx="2336726" cy="2336726"/>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0" name="Овал 7">
            <a:extLst>
              <a:ext uri="{FF2B5EF4-FFF2-40B4-BE49-F238E27FC236}">
                <a16:creationId xmlns:a16="http://schemas.microsoft.com/office/drawing/2014/main" id="{188CD783-D053-C149-8A79-2FD0B6AE340E}"/>
              </a:ext>
            </a:extLst>
          </p:cNvPr>
          <p:cNvSpPr/>
          <p:nvPr/>
        </p:nvSpPr>
        <p:spPr>
          <a:xfrm rot="1800000">
            <a:off x="5035702" y="2085063"/>
            <a:ext cx="8695580" cy="8695580"/>
          </a:xfrm>
          <a:prstGeom prst="ellips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2" name="Овал 7">
            <a:extLst>
              <a:ext uri="{FF2B5EF4-FFF2-40B4-BE49-F238E27FC236}">
                <a16:creationId xmlns:a16="http://schemas.microsoft.com/office/drawing/2014/main" id="{D4C22689-BC1A-9347-96DA-DB03781C4CF5}"/>
              </a:ext>
            </a:extLst>
          </p:cNvPr>
          <p:cNvSpPr/>
          <p:nvPr/>
        </p:nvSpPr>
        <p:spPr>
          <a:xfrm rot="1800000">
            <a:off x="3765854" y="1279776"/>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3" name="Овал 7">
            <a:extLst>
              <a:ext uri="{FF2B5EF4-FFF2-40B4-BE49-F238E27FC236}">
                <a16:creationId xmlns:a16="http://schemas.microsoft.com/office/drawing/2014/main" id="{FDF84027-6FFE-3748-9DDC-C8AB58548475}"/>
              </a:ext>
            </a:extLst>
          </p:cNvPr>
          <p:cNvSpPr/>
          <p:nvPr/>
        </p:nvSpPr>
        <p:spPr>
          <a:xfrm rot="1800000" flipV="1">
            <a:off x="3326031" y="1322648"/>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4" name="Овал 7">
            <a:extLst>
              <a:ext uri="{FF2B5EF4-FFF2-40B4-BE49-F238E27FC236}">
                <a16:creationId xmlns:a16="http://schemas.microsoft.com/office/drawing/2014/main" id="{FE6C24D7-0B00-224A-A045-6A51D7D04273}"/>
              </a:ext>
            </a:extLst>
          </p:cNvPr>
          <p:cNvSpPr/>
          <p:nvPr/>
        </p:nvSpPr>
        <p:spPr>
          <a:xfrm rot="1800000" flipV="1">
            <a:off x="3368587" y="789695"/>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6" name="Picture Placeholder 55">
            <a:extLst>
              <a:ext uri="{FF2B5EF4-FFF2-40B4-BE49-F238E27FC236}">
                <a16:creationId xmlns:a16="http://schemas.microsoft.com/office/drawing/2014/main" id="{33EF1B90-7BBA-4E4A-A284-F0F97CCD1C6D}"/>
              </a:ext>
            </a:extLst>
          </p:cNvPr>
          <p:cNvSpPr>
            <a:spLocks noGrp="1"/>
          </p:cNvSpPr>
          <p:nvPr>
            <p:ph type="pic" sz="quarter" idx="13"/>
          </p:nvPr>
        </p:nvSpPr>
        <p:spPr/>
      </p:sp>
      <p:sp>
        <p:nvSpPr>
          <p:cNvPr id="27" name="Title 1">
            <a:extLst>
              <a:ext uri="{FF2B5EF4-FFF2-40B4-BE49-F238E27FC236}">
                <a16:creationId xmlns:a16="http://schemas.microsoft.com/office/drawing/2014/main" id="{6CD1B6DE-3806-493E-AD6D-E3019A69E11A}"/>
              </a:ext>
            </a:extLst>
          </p:cNvPr>
          <p:cNvSpPr txBox="1">
            <a:spLocks/>
          </p:cNvSpPr>
          <p:nvPr/>
        </p:nvSpPr>
        <p:spPr>
          <a:xfrm>
            <a:off x="1305880" y="1"/>
            <a:ext cx="9577064" cy="1052736"/>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SOLUTION</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grpSp>
        <p:nvGrpSpPr>
          <p:cNvPr id="7" name="Groupe 6">
            <a:extLst>
              <a:ext uri="{FF2B5EF4-FFF2-40B4-BE49-F238E27FC236}">
                <a16:creationId xmlns:a16="http://schemas.microsoft.com/office/drawing/2014/main" id="{881B137C-E5C8-4181-9E7B-E467A551CB90}"/>
              </a:ext>
            </a:extLst>
          </p:cNvPr>
          <p:cNvGrpSpPr/>
          <p:nvPr/>
        </p:nvGrpSpPr>
        <p:grpSpPr>
          <a:xfrm>
            <a:off x="8396661" y="1430424"/>
            <a:ext cx="2844308" cy="4187221"/>
            <a:chOff x="8396661" y="1430424"/>
            <a:chExt cx="2844308" cy="4187221"/>
          </a:xfrm>
        </p:grpSpPr>
        <p:pic>
          <p:nvPicPr>
            <p:cNvPr id="48" name="Рисунок 12" descr="Ежедневник">
              <a:extLst>
                <a:ext uri="{FF2B5EF4-FFF2-40B4-BE49-F238E27FC236}">
                  <a16:creationId xmlns:a16="http://schemas.microsoft.com/office/drawing/2014/main" id="{769647DB-4C28-9541-A1BA-847D4CA55F0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30992" y="1679647"/>
              <a:ext cx="504000" cy="504000"/>
            </a:xfrm>
            <a:prstGeom prst="rect">
              <a:avLst/>
            </a:prstGeom>
          </p:spPr>
        </p:pic>
        <p:sp>
          <p:nvSpPr>
            <p:cNvPr id="37" name="Rounded Rectangle 29">
              <a:extLst>
                <a:ext uri="{FF2B5EF4-FFF2-40B4-BE49-F238E27FC236}">
                  <a16:creationId xmlns:a16="http://schemas.microsoft.com/office/drawing/2014/main" id="{F06F9E97-40F2-4EA2-8A3E-C1779B274485}"/>
                </a:ext>
              </a:extLst>
            </p:cNvPr>
            <p:cNvSpPr/>
            <p:nvPr/>
          </p:nvSpPr>
          <p:spPr>
            <a:xfrm>
              <a:off x="8396661" y="1981062"/>
              <a:ext cx="2844308" cy="3636583"/>
            </a:xfrm>
            <a:prstGeom prst="roundRect">
              <a:avLst>
                <a:gd name="adj" fmla="val 7899"/>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8" name="Объект 2">
              <a:extLst>
                <a:ext uri="{FF2B5EF4-FFF2-40B4-BE49-F238E27FC236}">
                  <a16:creationId xmlns:a16="http://schemas.microsoft.com/office/drawing/2014/main" id="{E5A4746B-722A-4ECA-89E9-F4F7BFBB1898}"/>
                </a:ext>
              </a:extLst>
            </p:cNvPr>
            <p:cNvSpPr txBox="1">
              <a:spLocks/>
            </p:cNvSpPr>
            <p:nvPr/>
          </p:nvSpPr>
          <p:spPr>
            <a:xfrm>
              <a:off x="8630883" y="2936472"/>
              <a:ext cx="2375864" cy="239567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fr-FR" dirty="0"/>
                <a:t>Conception d’un logiciel via Microsoft Access</a:t>
              </a:r>
              <a:r>
                <a:rPr lang="fr-FR" sz="1600" dirty="0"/>
                <a:t> </a:t>
              </a:r>
              <a:br>
                <a:rPr lang="fr-FR" sz="1600" dirty="0"/>
              </a:br>
              <a:endParaRPr lang="en-US" sz="1600" dirty="0">
                <a:solidFill>
                  <a:schemeClr val="tx1">
                    <a:lumMod val="75000"/>
                    <a:lumOff val="25000"/>
                  </a:schemeClr>
                </a:solidFill>
              </a:endParaRPr>
            </a:p>
          </p:txBody>
        </p:sp>
        <p:sp>
          <p:nvSpPr>
            <p:cNvPr id="43" name="Текст 4">
              <a:extLst>
                <a:ext uri="{FF2B5EF4-FFF2-40B4-BE49-F238E27FC236}">
                  <a16:creationId xmlns:a16="http://schemas.microsoft.com/office/drawing/2014/main" id="{ACC97E34-D655-48A4-9DD6-C903F7D6E9C5}"/>
                </a:ext>
              </a:extLst>
            </p:cNvPr>
            <p:cNvSpPr txBox="1">
              <a:spLocks/>
            </p:cNvSpPr>
            <p:nvPr/>
          </p:nvSpPr>
          <p:spPr>
            <a:xfrm>
              <a:off x="8630883" y="2465651"/>
              <a:ext cx="2375864" cy="470821"/>
            </a:xfrm>
            <a:prstGeom prst="rect">
              <a:avLst/>
            </a:prstGeom>
          </p:spPr>
          <p:txBody>
            <a:bodyPr vert="horz" lIns="91440" tIns="45720" rIns="91440" bIns="45720" rtlCol="0" anchor="ctr">
              <a:noAutofit/>
            </a:bodyPr>
            <a:lstStyle>
              <a:lvl1pPr marL="228531" indent="-228531" algn="l" defTabSz="914126"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ctr"/>
              <a:r>
                <a:rPr lang="en-US" sz="1600" b="1" dirty="0"/>
                <a:t>SOLUTION 3</a:t>
              </a:r>
            </a:p>
          </p:txBody>
        </p:sp>
        <p:sp>
          <p:nvSpPr>
            <p:cNvPr id="55" name="Rounded Rectangle 27">
              <a:extLst>
                <a:ext uri="{FF2B5EF4-FFF2-40B4-BE49-F238E27FC236}">
                  <a16:creationId xmlns:a16="http://schemas.microsoft.com/office/drawing/2014/main" id="{B64DACAF-85C0-44BE-8A73-2145B1049E61}"/>
                </a:ext>
              </a:extLst>
            </p:cNvPr>
            <p:cNvSpPr/>
            <p:nvPr/>
          </p:nvSpPr>
          <p:spPr>
            <a:xfrm>
              <a:off x="9350815" y="1430424"/>
              <a:ext cx="936000" cy="936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58" name="Рисунок 12" descr="Ежедневник">
              <a:extLst>
                <a:ext uri="{FF2B5EF4-FFF2-40B4-BE49-F238E27FC236}">
                  <a16:creationId xmlns:a16="http://schemas.microsoft.com/office/drawing/2014/main" id="{CA1F8EEF-28BF-4CEA-B0F1-F49D609D0F8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66815" y="1646424"/>
              <a:ext cx="504000" cy="504000"/>
            </a:xfrm>
            <a:prstGeom prst="rect">
              <a:avLst/>
            </a:prstGeom>
          </p:spPr>
        </p:pic>
      </p:grpSp>
      <p:grpSp>
        <p:nvGrpSpPr>
          <p:cNvPr id="8" name="Groupe 7">
            <a:extLst>
              <a:ext uri="{FF2B5EF4-FFF2-40B4-BE49-F238E27FC236}">
                <a16:creationId xmlns:a16="http://schemas.microsoft.com/office/drawing/2014/main" id="{C57F5A2C-2E10-48DC-BE04-E79715048FBF}"/>
              </a:ext>
            </a:extLst>
          </p:cNvPr>
          <p:cNvGrpSpPr/>
          <p:nvPr/>
        </p:nvGrpSpPr>
        <p:grpSpPr>
          <a:xfrm>
            <a:off x="4651947" y="1463647"/>
            <a:ext cx="2844308" cy="4187221"/>
            <a:chOff x="4651947" y="1463647"/>
            <a:chExt cx="2844308" cy="4187221"/>
          </a:xfrm>
        </p:grpSpPr>
        <p:sp>
          <p:nvSpPr>
            <p:cNvPr id="59" name="Rounded Rectangle 29">
              <a:extLst>
                <a:ext uri="{FF2B5EF4-FFF2-40B4-BE49-F238E27FC236}">
                  <a16:creationId xmlns:a16="http://schemas.microsoft.com/office/drawing/2014/main" id="{62ABAA35-9E97-4A49-B4C2-46CA397EAAE4}"/>
                </a:ext>
              </a:extLst>
            </p:cNvPr>
            <p:cNvSpPr/>
            <p:nvPr/>
          </p:nvSpPr>
          <p:spPr>
            <a:xfrm>
              <a:off x="4651947" y="2014285"/>
              <a:ext cx="2844308" cy="3636583"/>
            </a:xfrm>
            <a:prstGeom prst="roundRect">
              <a:avLst>
                <a:gd name="adj" fmla="val 7899"/>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0" name="Объект 2">
              <a:extLst>
                <a:ext uri="{FF2B5EF4-FFF2-40B4-BE49-F238E27FC236}">
                  <a16:creationId xmlns:a16="http://schemas.microsoft.com/office/drawing/2014/main" id="{3E1B9EBD-C2BF-4EF0-A876-DBE2722DBB59}"/>
                </a:ext>
              </a:extLst>
            </p:cNvPr>
            <p:cNvSpPr txBox="1">
              <a:spLocks/>
            </p:cNvSpPr>
            <p:nvPr/>
          </p:nvSpPr>
          <p:spPr>
            <a:xfrm>
              <a:off x="4886169" y="2969695"/>
              <a:ext cx="2375864" cy="239567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fr-FR" dirty="0"/>
                <a:t>Conception et Réalisation d’une application répondant aux besoins du SSCVA</a:t>
              </a:r>
              <a:br>
                <a:rPr lang="fr-FR" sz="1600" dirty="0"/>
              </a:br>
              <a:endParaRPr lang="en-US" sz="1600" dirty="0">
                <a:solidFill>
                  <a:schemeClr val="tx1">
                    <a:lumMod val="75000"/>
                    <a:lumOff val="25000"/>
                  </a:schemeClr>
                </a:solidFill>
              </a:endParaRPr>
            </a:p>
          </p:txBody>
        </p:sp>
        <p:sp>
          <p:nvSpPr>
            <p:cNvPr id="61" name="Текст 4">
              <a:extLst>
                <a:ext uri="{FF2B5EF4-FFF2-40B4-BE49-F238E27FC236}">
                  <a16:creationId xmlns:a16="http://schemas.microsoft.com/office/drawing/2014/main" id="{2F0A361B-3F65-44BA-9924-3B72084DFEC4}"/>
                </a:ext>
              </a:extLst>
            </p:cNvPr>
            <p:cNvSpPr txBox="1">
              <a:spLocks/>
            </p:cNvSpPr>
            <p:nvPr/>
          </p:nvSpPr>
          <p:spPr>
            <a:xfrm>
              <a:off x="4886169" y="2498874"/>
              <a:ext cx="2375864" cy="470821"/>
            </a:xfrm>
            <a:prstGeom prst="rect">
              <a:avLst/>
            </a:prstGeom>
          </p:spPr>
          <p:txBody>
            <a:bodyPr vert="horz" lIns="91440" tIns="45720" rIns="91440" bIns="45720" rtlCol="0" anchor="ctr">
              <a:noAutofit/>
            </a:bodyPr>
            <a:lstStyle>
              <a:lvl1pPr marL="228531" indent="-228531" algn="l" defTabSz="914126"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ctr"/>
              <a:r>
                <a:rPr lang="en-US" sz="1600" b="1" dirty="0"/>
                <a:t>SOLUTION 2</a:t>
              </a:r>
            </a:p>
          </p:txBody>
        </p:sp>
        <p:sp>
          <p:nvSpPr>
            <p:cNvPr id="62" name="Rounded Rectangle 27">
              <a:extLst>
                <a:ext uri="{FF2B5EF4-FFF2-40B4-BE49-F238E27FC236}">
                  <a16:creationId xmlns:a16="http://schemas.microsoft.com/office/drawing/2014/main" id="{D04008F9-27FB-4602-9EAE-B49A967637AC}"/>
                </a:ext>
              </a:extLst>
            </p:cNvPr>
            <p:cNvSpPr/>
            <p:nvPr/>
          </p:nvSpPr>
          <p:spPr>
            <a:xfrm>
              <a:off x="5606101" y="1463647"/>
              <a:ext cx="936000" cy="936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63" name="Рисунок 12" descr="Ежедневник">
              <a:extLst>
                <a:ext uri="{FF2B5EF4-FFF2-40B4-BE49-F238E27FC236}">
                  <a16:creationId xmlns:a16="http://schemas.microsoft.com/office/drawing/2014/main" id="{43EB9BF1-7658-426D-B268-D4052E53ECC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22101" y="1679647"/>
              <a:ext cx="504000" cy="504000"/>
            </a:xfrm>
            <a:prstGeom prst="rect">
              <a:avLst/>
            </a:prstGeom>
          </p:spPr>
        </p:pic>
      </p:grpSp>
      <p:grpSp>
        <p:nvGrpSpPr>
          <p:cNvPr id="64" name="Groupe 63">
            <a:extLst>
              <a:ext uri="{FF2B5EF4-FFF2-40B4-BE49-F238E27FC236}">
                <a16:creationId xmlns:a16="http://schemas.microsoft.com/office/drawing/2014/main" id="{59BB1CE4-32BA-4E54-8CA2-746CD2C93694}"/>
              </a:ext>
            </a:extLst>
          </p:cNvPr>
          <p:cNvGrpSpPr/>
          <p:nvPr/>
        </p:nvGrpSpPr>
        <p:grpSpPr>
          <a:xfrm>
            <a:off x="911027" y="1504783"/>
            <a:ext cx="2844308" cy="4187221"/>
            <a:chOff x="4651947" y="1463647"/>
            <a:chExt cx="2844308" cy="4187221"/>
          </a:xfrm>
        </p:grpSpPr>
        <p:sp>
          <p:nvSpPr>
            <p:cNvPr id="65" name="Rounded Rectangle 29">
              <a:extLst>
                <a:ext uri="{FF2B5EF4-FFF2-40B4-BE49-F238E27FC236}">
                  <a16:creationId xmlns:a16="http://schemas.microsoft.com/office/drawing/2014/main" id="{073C790A-B4A7-4BA6-B674-CBC64DBC638E}"/>
                </a:ext>
              </a:extLst>
            </p:cNvPr>
            <p:cNvSpPr/>
            <p:nvPr/>
          </p:nvSpPr>
          <p:spPr>
            <a:xfrm>
              <a:off x="4651947" y="2014285"/>
              <a:ext cx="2844308" cy="3636583"/>
            </a:xfrm>
            <a:prstGeom prst="roundRect">
              <a:avLst>
                <a:gd name="adj" fmla="val 7899"/>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6" name="Объект 2">
              <a:extLst>
                <a:ext uri="{FF2B5EF4-FFF2-40B4-BE49-F238E27FC236}">
                  <a16:creationId xmlns:a16="http://schemas.microsoft.com/office/drawing/2014/main" id="{8504EECE-06CF-4B55-A0D8-D3E1A4743ABC}"/>
                </a:ext>
              </a:extLst>
            </p:cNvPr>
            <p:cNvSpPr txBox="1">
              <a:spLocks/>
            </p:cNvSpPr>
            <p:nvPr/>
          </p:nvSpPr>
          <p:spPr>
            <a:xfrm>
              <a:off x="4886169" y="2969695"/>
              <a:ext cx="2375864" cy="239567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fr-FR" dirty="0"/>
                <a:t>Conception et Réalisation d’une application globale permettant de gérer l’analyse</a:t>
              </a:r>
              <a:br>
                <a:rPr lang="fr-FR" dirty="0"/>
              </a:br>
              <a:r>
                <a:rPr lang="fr-FR" dirty="0"/>
                <a:t>et la maintenance des véhicules administratifs</a:t>
              </a:r>
              <a:r>
                <a:rPr lang="fr-FR" sz="1600" dirty="0"/>
                <a:t> </a:t>
              </a:r>
              <a:br>
                <a:rPr lang="fr-FR" sz="1600" dirty="0"/>
              </a:br>
              <a:endParaRPr lang="en-US" sz="1600" dirty="0">
                <a:solidFill>
                  <a:schemeClr val="tx1">
                    <a:lumMod val="75000"/>
                    <a:lumOff val="25000"/>
                  </a:schemeClr>
                </a:solidFill>
              </a:endParaRPr>
            </a:p>
          </p:txBody>
        </p:sp>
        <p:sp>
          <p:nvSpPr>
            <p:cNvPr id="67" name="Текст 4">
              <a:extLst>
                <a:ext uri="{FF2B5EF4-FFF2-40B4-BE49-F238E27FC236}">
                  <a16:creationId xmlns:a16="http://schemas.microsoft.com/office/drawing/2014/main" id="{1C9A992C-3EB2-4C27-8FF9-5E81CE975263}"/>
                </a:ext>
              </a:extLst>
            </p:cNvPr>
            <p:cNvSpPr txBox="1">
              <a:spLocks/>
            </p:cNvSpPr>
            <p:nvPr/>
          </p:nvSpPr>
          <p:spPr>
            <a:xfrm>
              <a:off x="4886169" y="2498874"/>
              <a:ext cx="2375864" cy="470821"/>
            </a:xfrm>
            <a:prstGeom prst="rect">
              <a:avLst/>
            </a:prstGeom>
          </p:spPr>
          <p:txBody>
            <a:bodyPr vert="horz" lIns="91440" tIns="45720" rIns="91440" bIns="45720" rtlCol="0" anchor="ctr">
              <a:noAutofit/>
            </a:bodyPr>
            <a:lstStyle>
              <a:lvl1pPr marL="228531" indent="-228531" algn="l" defTabSz="914126"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ctr"/>
              <a:r>
                <a:rPr lang="en-US" sz="1600" b="1" dirty="0"/>
                <a:t>SOLUTION 1</a:t>
              </a:r>
            </a:p>
          </p:txBody>
        </p:sp>
        <p:sp>
          <p:nvSpPr>
            <p:cNvPr id="68" name="Rounded Rectangle 27">
              <a:extLst>
                <a:ext uri="{FF2B5EF4-FFF2-40B4-BE49-F238E27FC236}">
                  <a16:creationId xmlns:a16="http://schemas.microsoft.com/office/drawing/2014/main" id="{B8981B27-7CDF-48BF-A83D-81C9E78FF9AB}"/>
                </a:ext>
              </a:extLst>
            </p:cNvPr>
            <p:cNvSpPr/>
            <p:nvPr/>
          </p:nvSpPr>
          <p:spPr>
            <a:xfrm>
              <a:off x="5606101" y="1463647"/>
              <a:ext cx="936000" cy="936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69" name="Рисунок 12" descr="Ежедневник">
              <a:extLst>
                <a:ext uri="{FF2B5EF4-FFF2-40B4-BE49-F238E27FC236}">
                  <a16:creationId xmlns:a16="http://schemas.microsoft.com/office/drawing/2014/main" id="{F890A127-0096-4236-B3A3-BD289B34C43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22101" y="1679647"/>
              <a:ext cx="504000" cy="504000"/>
            </a:xfrm>
            <a:prstGeom prst="rect">
              <a:avLst/>
            </a:prstGeom>
          </p:spPr>
        </p:pic>
      </p:grpSp>
    </p:spTree>
    <p:extLst>
      <p:ext uri="{BB962C8B-B14F-4D97-AF65-F5344CB8AC3E}">
        <p14:creationId xmlns:p14="http://schemas.microsoft.com/office/powerpoint/2010/main" val="254243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3.89164E-6 1.48148E-6 L 0.30854 1.48148E-6 " pathEditMode="relative" rAng="0" ptsTypes="AA">
                                      <p:cBhvr>
                                        <p:cTn id="6" dur="2000" fill="hold"/>
                                        <p:tgtEl>
                                          <p:spTgt spid="64"/>
                                        </p:tgtEl>
                                        <p:attrNameLst>
                                          <p:attrName>ppt_x</p:attrName>
                                          <p:attrName>ppt_y</p:attrName>
                                        </p:attrNameLst>
                                      </p:cBhvr>
                                      <p:rCtr x="15421" y="0"/>
                                    </p:animMotion>
                                  </p:childTnLst>
                                </p:cTn>
                              </p:par>
                              <p:par>
                                <p:cTn id="7" presetID="42" presetClass="exit" presetSubtype="0" fill="hold" nodeType="withEffect">
                                  <p:stCondLst>
                                    <p:cond delay="0"/>
                                  </p:stCondLst>
                                  <p:childTnLst>
                                    <p:animEffect transition="out" filter="fade">
                                      <p:cBhvr>
                                        <p:cTn id="8" dur="750"/>
                                        <p:tgtEl>
                                          <p:spTgt spid="8"/>
                                        </p:tgtEl>
                                      </p:cBhvr>
                                    </p:animEffect>
                                    <p:anim calcmode="lin" valueType="num">
                                      <p:cBhvr>
                                        <p:cTn id="9" dur="750"/>
                                        <p:tgtEl>
                                          <p:spTgt spid="8"/>
                                        </p:tgtEl>
                                        <p:attrNameLst>
                                          <p:attrName>ppt_x</p:attrName>
                                        </p:attrNameLst>
                                      </p:cBhvr>
                                      <p:tavLst>
                                        <p:tav tm="0">
                                          <p:val>
                                            <p:strVal val="ppt_x"/>
                                          </p:val>
                                        </p:tav>
                                        <p:tav tm="100000">
                                          <p:val>
                                            <p:strVal val="ppt_x"/>
                                          </p:val>
                                        </p:tav>
                                      </p:tavLst>
                                    </p:anim>
                                    <p:anim calcmode="lin" valueType="num">
                                      <p:cBhvr>
                                        <p:cTn id="10" dur="750"/>
                                        <p:tgtEl>
                                          <p:spTgt spid="8"/>
                                        </p:tgtEl>
                                        <p:attrNameLst>
                                          <p:attrName>ppt_y</p:attrName>
                                        </p:attrNameLst>
                                      </p:cBhvr>
                                      <p:tavLst>
                                        <p:tav tm="0">
                                          <p:val>
                                            <p:strVal val="ppt_y"/>
                                          </p:val>
                                        </p:tav>
                                        <p:tav tm="100000">
                                          <p:val>
                                            <p:strVal val="ppt_y+.1"/>
                                          </p:val>
                                        </p:tav>
                                      </p:tavLst>
                                    </p:anim>
                                    <p:set>
                                      <p:cBhvr>
                                        <p:cTn id="11" dur="1" fill="hold">
                                          <p:stCondLst>
                                            <p:cond delay="749"/>
                                          </p:stCondLst>
                                        </p:cTn>
                                        <p:tgtEl>
                                          <p:spTgt spid="8"/>
                                        </p:tgtEl>
                                        <p:attrNameLst>
                                          <p:attrName>style.visibility</p:attrName>
                                        </p:attrNameLst>
                                      </p:cBhvr>
                                      <p:to>
                                        <p:strVal val="hidden"/>
                                      </p:to>
                                    </p:set>
                                  </p:childTnLst>
                                </p:cTn>
                              </p:par>
                              <p:par>
                                <p:cTn id="12" presetID="42" presetClass="exit" presetSubtype="0" fill="hold" nodeType="withEffect">
                                  <p:stCondLst>
                                    <p:cond delay="0"/>
                                  </p:stCondLst>
                                  <p:childTnLst>
                                    <p:animEffect transition="out" filter="fade">
                                      <p:cBhvr>
                                        <p:cTn id="13" dur="750"/>
                                        <p:tgtEl>
                                          <p:spTgt spid="7"/>
                                        </p:tgtEl>
                                      </p:cBhvr>
                                    </p:animEffect>
                                    <p:anim calcmode="lin" valueType="num">
                                      <p:cBhvr>
                                        <p:cTn id="14" dur="750"/>
                                        <p:tgtEl>
                                          <p:spTgt spid="7"/>
                                        </p:tgtEl>
                                        <p:attrNameLst>
                                          <p:attrName>ppt_x</p:attrName>
                                        </p:attrNameLst>
                                      </p:cBhvr>
                                      <p:tavLst>
                                        <p:tav tm="0">
                                          <p:val>
                                            <p:strVal val="ppt_x"/>
                                          </p:val>
                                        </p:tav>
                                        <p:tav tm="100000">
                                          <p:val>
                                            <p:strVal val="ppt_x"/>
                                          </p:val>
                                        </p:tav>
                                      </p:tavLst>
                                    </p:anim>
                                    <p:anim calcmode="lin" valueType="num">
                                      <p:cBhvr>
                                        <p:cTn id="15" dur="750"/>
                                        <p:tgtEl>
                                          <p:spTgt spid="7"/>
                                        </p:tgtEl>
                                        <p:attrNameLst>
                                          <p:attrName>ppt_y</p:attrName>
                                        </p:attrNameLst>
                                      </p:cBhvr>
                                      <p:tavLst>
                                        <p:tav tm="0">
                                          <p:val>
                                            <p:strVal val="ppt_y"/>
                                          </p:val>
                                        </p:tav>
                                        <p:tav tm="100000">
                                          <p:val>
                                            <p:strVal val="ppt_y+.1"/>
                                          </p:val>
                                        </p:tav>
                                      </p:tavLst>
                                    </p:anim>
                                    <p:set>
                                      <p:cBhvr>
                                        <p:cTn id="16" dur="1" fill="hold">
                                          <p:stCondLst>
                                            <p:cond delay="74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EF2B82-5AC5-4BBE-8D18-AA25D9D09DBF}"/>
              </a:ext>
            </a:extLst>
          </p:cNvPr>
          <p:cNvSpPr txBox="1">
            <a:spLocks/>
          </p:cNvSpPr>
          <p:nvPr/>
        </p:nvSpPr>
        <p:spPr>
          <a:xfrm>
            <a:off x="1845940" y="1988840"/>
            <a:ext cx="8784976" cy="2607221"/>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PARTIE III : </a:t>
            </a:r>
          </a:p>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REALISATION</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2377185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Объект 2">
            <a:extLst>
              <a:ext uri="{FF2B5EF4-FFF2-40B4-BE49-F238E27FC236}">
                <a16:creationId xmlns:a16="http://schemas.microsoft.com/office/drawing/2014/main" id="{591F4242-E57D-F741-A3B3-7CC8722A3645}"/>
              </a:ext>
            </a:extLst>
          </p:cNvPr>
          <p:cNvSpPr>
            <a:spLocks noGrp="1"/>
          </p:cNvSpPr>
          <p:nvPr>
            <p:ph idx="1"/>
          </p:nvPr>
        </p:nvSpPr>
        <p:spPr>
          <a:xfrm>
            <a:off x="567481" y="1575200"/>
            <a:ext cx="4302316" cy="369332"/>
          </a:xfrm>
        </p:spPr>
        <p:txBody>
          <a:bodyPr wrap="square" anchor="t">
            <a:spAutoFit/>
          </a:bodyPr>
          <a:lstStyle/>
          <a:p>
            <a:pPr marL="0" indent="0">
              <a:buNone/>
            </a:pPr>
            <a:r>
              <a:rPr lang="en-US" sz="2000" b="1" dirty="0" err="1">
                <a:solidFill>
                  <a:schemeClr val="accent1"/>
                </a:solidFill>
              </a:rPr>
              <a:t>Méthode</a:t>
            </a:r>
            <a:r>
              <a:rPr lang="en-US" sz="2000" b="1" dirty="0">
                <a:solidFill>
                  <a:schemeClr val="accent1"/>
                </a:solidFill>
              </a:rPr>
              <a:t> de conception </a:t>
            </a:r>
            <a:r>
              <a:rPr lang="en-US" sz="1800" b="1" dirty="0">
                <a:solidFill>
                  <a:schemeClr val="accent1"/>
                </a:solidFill>
              </a:rPr>
              <a:t>: </a:t>
            </a:r>
            <a:r>
              <a:rPr lang="en-US" sz="2000" b="1" dirty="0">
                <a:solidFill>
                  <a:schemeClr val="accent1"/>
                </a:solidFill>
              </a:rPr>
              <a:t>2TUP</a:t>
            </a:r>
            <a:endParaRPr lang="en-US" sz="1800" b="1" dirty="0">
              <a:solidFill>
                <a:schemeClr val="accent1"/>
              </a:solidFill>
            </a:endParaRPr>
          </a:p>
        </p:txBody>
      </p:sp>
      <p:sp>
        <p:nvSpPr>
          <p:cNvPr id="33" name="Picture Placeholder 32">
            <a:extLst>
              <a:ext uri="{FF2B5EF4-FFF2-40B4-BE49-F238E27FC236}">
                <a16:creationId xmlns:a16="http://schemas.microsoft.com/office/drawing/2014/main" id="{5423E02A-EB78-A640-9190-9D37397A76E0}"/>
              </a:ext>
            </a:extLst>
          </p:cNvPr>
          <p:cNvSpPr>
            <a:spLocks noGrp="1"/>
          </p:cNvSpPr>
          <p:nvPr>
            <p:ph type="pic" sz="quarter" idx="13"/>
          </p:nvPr>
        </p:nvSpPr>
        <p:spPr/>
      </p:sp>
      <p:grpSp>
        <p:nvGrpSpPr>
          <p:cNvPr id="6" name="Groupe 5">
            <a:extLst>
              <a:ext uri="{FF2B5EF4-FFF2-40B4-BE49-F238E27FC236}">
                <a16:creationId xmlns:a16="http://schemas.microsoft.com/office/drawing/2014/main" id="{D4F94702-2761-42F4-902B-F081CAB0EB6B}"/>
              </a:ext>
            </a:extLst>
          </p:cNvPr>
          <p:cNvGrpSpPr/>
          <p:nvPr/>
        </p:nvGrpSpPr>
        <p:grpSpPr>
          <a:xfrm>
            <a:off x="624840" y="4394431"/>
            <a:ext cx="4291101" cy="1853439"/>
            <a:chOff x="624840" y="4394431"/>
            <a:chExt cx="4291101" cy="1853439"/>
          </a:xfrm>
        </p:grpSpPr>
        <p:sp>
          <p:nvSpPr>
            <p:cNvPr id="18" name="Овал 7">
              <a:extLst>
                <a:ext uri="{FF2B5EF4-FFF2-40B4-BE49-F238E27FC236}">
                  <a16:creationId xmlns:a16="http://schemas.microsoft.com/office/drawing/2014/main" id="{9BCC0940-13FD-444B-9BBF-A19F5601CBDC}"/>
                </a:ext>
              </a:extLst>
            </p:cNvPr>
            <p:cNvSpPr>
              <a:spLocks noChangeAspect="1"/>
            </p:cNvSpPr>
            <p:nvPr/>
          </p:nvSpPr>
          <p:spPr>
            <a:xfrm>
              <a:off x="624840" y="439443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grpSp>
          <p:nvGrpSpPr>
            <p:cNvPr id="5" name="Groupe 4">
              <a:extLst>
                <a:ext uri="{FF2B5EF4-FFF2-40B4-BE49-F238E27FC236}">
                  <a16:creationId xmlns:a16="http://schemas.microsoft.com/office/drawing/2014/main" id="{E17E1CA9-1289-4FF3-9C7A-80C0E3748C2A}"/>
                </a:ext>
              </a:extLst>
            </p:cNvPr>
            <p:cNvGrpSpPr/>
            <p:nvPr/>
          </p:nvGrpSpPr>
          <p:grpSpPr>
            <a:xfrm>
              <a:off x="714840" y="4484431"/>
              <a:ext cx="4201101" cy="1763439"/>
              <a:chOff x="714840" y="4484431"/>
              <a:chExt cx="4201101" cy="1763439"/>
            </a:xfrm>
          </p:grpSpPr>
          <p:sp>
            <p:nvSpPr>
              <p:cNvPr id="16" name="Объект 2">
                <a:extLst>
                  <a:ext uri="{FF2B5EF4-FFF2-40B4-BE49-F238E27FC236}">
                    <a16:creationId xmlns:a16="http://schemas.microsoft.com/office/drawing/2014/main" id="{B39971FB-EC6C-7E4D-8EC1-E09955A271F4}"/>
                  </a:ext>
                </a:extLst>
              </p:cNvPr>
              <p:cNvSpPr txBox="1">
                <a:spLocks/>
              </p:cNvSpPr>
              <p:nvPr/>
            </p:nvSpPr>
            <p:spPr>
              <a:xfrm>
                <a:off x="1229961" y="4844431"/>
                <a:ext cx="3639835" cy="1403439"/>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Nous </a:t>
                </a:r>
                <a:r>
                  <a:rPr lang="en-US" sz="1600" dirty="0" err="1">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avons</a:t>
                </a: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choisi</a:t>
                </a: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r>
                  <a:rPr lang="en-US" sz="1600" b="1"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VISUAL STUDIO CODE</a:t>
                </a: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car </a:t>
                </a:r>
                <a:r>
                  <a:rPr lang="en-US" sz="1600" dirty="0" err="1">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c’est</a:t>
                </a: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un </a:t>
                </a:r>
                <a:r>
                  <a:rPr lang="fr-FR"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moteur de gestion de code puissant avec un auto-complétions et qui possède un grand nombre d’extensions</a:t>
                </a:r>
                <a:endPar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Текст 4">
                <a:extLst>
                  <a:ext uri="{FF2B5EF4-FFF2-40B4-BE49-F238E27FC236}">
                    <a16:creationId xmlns:a16="http://schemas.microsoft.com/office/drawing/2014/main" id="{401CACED-77D8-824B-80EC-43B4A98CA9F3}"/>
                  </a:ext>
                </a:extLst>
              </p:cNvPr>
              <p:cNvSpPr txBox="1">
                <a:spLocks/>
              </p:cNvSpPr>
              <p:nvPr/>
            </p:nvSpPr>
            <p:spPr>
              <a:xfrm>
                <a:off x="1241421" y="4484431"/>
                <a:ext cx="3674520"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dirty="0" err="1">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Environnement</a:t>
                </a:r>
                <a:r>
                  <a:rPr lang="en-US" b="1"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de </a:t>
                </a:r>
                <a:r>
                  <a:rPr lang="en-US" b="1" dirty="0" err="1">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développement</a:t>
                </a:r>
                <a:endParaRPr lang="en-US" b="1"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pic>
            <p:nvPicPr>
              <p:cNvPr id="19" name="Рисунок 12" descr="Контрольный список">
                <a:extLst>
                  <a:ext uri="{FF2B5EF4-FFF2-40B4-BE49-F238E27FC236}">
                    <a16:creationId xmlns:a16="http://schemas.microsoft.com/office/drawing/2014/main" id="{0EBBE8D6-2662-0F44-B431-8624E24FED3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4840" y="4486971"/>
                <a:ext cx="360000" cy="360000"/>
              </a:xfrm>
              <a:prstGeom prst="rect">
                <a:avLst/>
              </a:prstGeom>
            </p:spPr>
          </p:pic>
        </p:grpSp>
      </p:grpSp>
      <p:sp>
        <p:nvSpPr>
          <p:cNvPr id="31" name="Freeform 30">
            <a:extLst>
              <a:ext uri="{FF2B5EF4-FFF2-40B4-BE49-F238E27FC236}">
                <a16:creationId xmlns:a16="http://schemas.microsoft.com/office/drawing/2014/main" id="{89D150BF-8239-E246-B547-1DA8C62A3B3E}"/>
              </a:ext>
            </a:extLst>
          </p:cNvPr>
          <p:cNvSpPr/>
          <p:nvPr/>
        </p:nvSpPr>
        <p:spPr>
          <a:xfrm flipH="1">
            <a:off x="5511976" y="0"/>
            <a:ext cx="6676849" cy="6856508"/>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blipFill>
            <a:blip r:embed="rId5"/>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32" name="Овал 7">
            <a:extLst>
              <a:ext uri="{FF2B5EF4-FFF2-40B4-BE49-F238E27FC236}">
                <a16:creationId xmlns:a16="http://schemas.microsoft.com/office/drawing/2014/main" id="{F33CA150-D289-924D-931F-E487311E7A5D}"/>
              </a:ext>
            </a:extLst>
          </p:cNvPr>
          <p:cNvSpPr/>
          <p:nvPr/>
        </p:nvSpPr>
        <p:spPr>
          <a:xfrm rot="1800000">
            <a:off x="6438453" y="5012972"/>
            <a:ext cx="3120496" cy="312049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Title 1">
            <a:extLst>
              <a:ext uri="{FF2B5EF4-FFF2-40B4-BE49-F238E27FC236}">
                <a16:creationId xmlns:a16="http://schemas.microsoft.com/office/drawing/2014/main" id="{931A4F15-7D46-4645-8FE3-CF9D608682E9}"/>
              </a:ext>
            </a:extLst>
          </p:cNvPr>
          <p:cNvSpPr txBox="1">
            <a:spLocks/>
          </p:cNvSpPr>
          <p:nvPr/>
        </p:nvSpPr>
        <p:spPr>
          <a:xfrm>
            <a:off x="-1450809" y="0"/>
            <a:ext cx="9577064" cy="1052736"/>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CHOIX D’OUTILS</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
        <p:nvSpPr>
          <p:cNvPr id="21" name="Объект 2">
            <a:extLst>
              <a:ext uri="{FF2B5EF4-FFF2-40B4-BE49-F238E27FC236}">
                <a16:creationId xmlns:a16="http://schemas.microsoft.com/office/drawing/2014/main" id="{0CC1113D-CE68-4AF5-9F1F-FB2F1B53BFC4}"/>
              </a:ext>
            </a:extLst>
          </p:cNvPr>
          <p:cNvSpPr txBox="1">
            <a:spLocks/>
          </p:cNvSpPr>
          <p:nvPr/>
        </p:nvSpPr>
        <p:spPr>
          <a:xfrm>
            <a:off x="567481" y="2066274"/>
            <a:ext cx="4302316" cy="341632"/>
          </a:xfrm>
          <a:prstGeom prst="rect">
            <a:avLst/>
          </a:prstGeom>
        </p:spPr>
        <p:txBody>
          <a:bodyPr vert="horz" wrap="square" lIns="91440" tIns="45720" rIns="91440" bIns="45720" rtlCol="0" anchor="t">
            <a:sp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en-US" sz="1800" b="1" dirty="0" err="1">
                <a:solidFill>
                  <a:schemeClr val="accent1"/>
                </a:solidFill>
              </a:rPr>
              <a:t>Langage</a:t>
            </a:r>
            <a:r>
              <a:rPr lang="en-US" sz="1800" b="1" dirty="0">
                <a:solidFill>
                  <a:schemeClr val="accent1"/>
                </a:solidFill>
              </a:rPr>
              <a:t> de </a:t>
            </a:r>
            <a:r>
              <a:rPr lang="en-US" sz="1800" b="1" dirty="0" err="1">
                <a:solidFill>
                  <a:schemeClr val="accent1"/>
                </a:solidFill>
              </a:rPr>
              <a:t>modélisation</a:t>
            </a:r>
            <a:r>
              <a:rPr lang="en-US" sz="1800" b="1" dirty="0">
                <a:solidFill>
                  <a:schemeClr val="accent1"/>
                </a:solidFill>
              </a:rPr>
              <a:t> : UML</a:t>
            </a:r>
          </a:p>
        </p:txBody>
      </p:sp>
      <p:sp>
        <p:nvSpPr>
          <p:cNvPr id="22" name="Объект 2">
            <a:extLst>
              <a:ext uri="{FF2B5EF4-FFF2-40B4-BE49-F238E27FC236}">
                <a16:creationId xmlns:a16="http://schemas.microsoft.com/office/drawing/2014/main" id="{BB53EA07-5E01-43B5-87AC-9AC20A358C71}"/>
              </a:ext>
            </a:extLst>
          </p:cNvPr>
          <p:cNvSpPr txBox="1">
            <a:spLocks/>
          </p:cNvSpPr>
          <p:nvPr/>
        </p:nvSpPr>
        <p:spPr>
          <a:xfrm>
            <a:off x="567480" y="2538979"/>
            <a:ext cx="4734843" cy="341632"/>
          </a:xfrm>
          <a:prstGeom prst="rect">
            <a:avLst/>
          </a:prstGeom>
        </p:spPr>
        <p:txBody>
          <a:bodyPr vert="horz" wrap="square" lIns="91440" tIns="45720" rIns="91440" bIns="45720" rtlCol="0" anchor="t">
            <a:sp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en-US" sz="1800" b="1" dirty="0" err="1">
                <a:solidFill>
                  <a:schemeClr val="accent1"/>
                </a:solidFill>
              </a:rPr>
              <a:t>Outils</a:t>
            </a:r>
            <a:r>
              <a:rPr lang="en-US" sz="1800" b="1" dirty="0">
                <a:solidFill>
                  <a:schemeClr val="accent1"/>
                </a:solidFill>
              </a:rPr>
              <a:t> de </a:t>
            </a:r>
            <a:r>
              <a:rPr lang="en-US" sz="1800" b="1" dirty="0" err="1">
                <a:solidFill>
                  <a:schemeClr val="accent1"/>
                </a:solidFill>
              </a:rPr>
              <a:t>modélisation</a:t>
            </a:r>
            <a:r>
              <a:rPr lang="en-US" sz="1800" b="1" dirty="0">
                <a:solidFill>
                  <a:schemeClr val="accent1"/>
                </a:solidFill>
              </a:rPr>
              <a:t> : Visual Paradigm</a:t>
            </a:r>
          </a:p>
        </p:txBody>
      </p:sp>
      <p:sp>
        <p:nvSpPr>
          <p:cNvPr id="23" name="Объект 2">
            <a:extLst>
              <a:ext uri="{FF2B5EF4-FFF2-40B4-BE49-F238E27FC236}">
                <a16:creationId xmlns:a16="http://schemas.microsoft.com/office/drawing/2014/main" id="{A4082B25-4337-4E57-BFBE-D897016E5429}"/>
              </a:ext>
            </a:extLst>
          </p:cNvPr>
          <p:cNvSpPr txBox="1">
            <a:spLocks/>
          </p:cNvSpPr>
          <p:nvPr/>
        </p:nvSpPr>
        <p:spPr>
          <a:xfrm>
            <a:off x="567480" y="3001875"/>
            <a:ext cx="4734842" cy="341632"/>
          </a:xfrm>
          <a:prstGeom prst="rect">
            <a:avLst/>
          </a:prstGeom>
        </p:spPr>
        <p:txBody>
          <a:bodyPr vert="horz" wrap="square" lIns="91440" tIns="45720" rIns="91440" bIns="45720" rtlCol="0" anchor="t">
            <a:sp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en-US" sz="1800" b="1" dirty="0" err="1">
                <a:solidFill>
                  <a:schemeClr val="accent1"/>
                </a:solidFill>
              </a:rPr>
              <a:t>Langage</a:t>
            </a:r>
            <a:r>
              <a:rPr lang="en-US" sz="1800" b="1" dirty="0">
                <a:solidFill>
                  <a:schemeClr val="accent1"/>
                </a:solidFill>
              </a:rPr>
              <a:t> de </a:t>
            </a:r>
            <a:r>
              <a:rPr lang="en-US" sz="1800" b="1" dirty="0" err="1">
                <a:solidFill>
                  <a:schemeClr val="accent1"/>
                </a:solidFill>
              </a:rPr>
              <a:t>programmation</a:t>
            </a:r>
            <a:r>
              <a:rPr lang="en-US" sz="1800" b="1" dirty="0">
                <a:solidFill>
                  <a:schemeClr val="accent1"/>
                </a:solidFill>
              </a:rPr>
              <a:t> : JavaScript</a:t>
            </a:r>
          </a:p>
        </p:txBody>
      </p:sp>
      <p:sp>
        <p:nvSpPr>
          <p:cNvPr id="24" name="Объект 2">
            <a:extLst>
              <a:ext uri="{FF2B5EF4-FFF2-40B4-BE49-F238E27FC236}">
                <a16:creationId xmlns:a16="http://schemas.microsoft.com/office/drawing/2014/main" id="{BE2B8639-4032-4083-B24F-0EE6054FCA4B}"/>
              </a:ext>
            </a:extLst>
          </p:cNvPr>
          <p:cNvSpPr txBox="1">
            <a:spLocks/>
          </p:cNvSpPr>
          <p:nvPr/>
        </p:nvSpPr>
        <p:spPr>
          <a:xfrm>
            <a:off x="567481" y="3478058"/>
            <a:ext cx="4734842" cy="341632"/>
          </a:xfrm>
          <a:prstGeom prst="rect">
            <a:avLst/>
          </a:prstGeom>
        </p:spPr>
        <p:txBody>
          <a:bodyPr vert="horz" wrap="square" lIns="91440" tIns="45720" rIns="91440" bIns="45720" rtlCol="0" anchor="t">
            <a:sp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accent1"/>
                </a:solidFill>
              </a:rPr>
              <a:t>SGBD : POSTGRESQL</a:t>
            </a:r>
          </a:p>
        </p:txBody>
      </p:sp>
      <p:sp>
        <p:nvSpPr>
          <p:cNvPr id="25" name="Объект 2">
            <a:extLst>
              <a:ext uri="{FF2B5EF4-FFF2-40B4-BE49-F238E27FC236}">
                <a16:creationId xmlns:a16="http://schemas.microsoft.com/office/drawing/2014/main" id="{DD249F88-86E5-4370-AC3C-5C2F9BFCADBB}"/>
              </a:ext>
            </a:extLst>
          </p:cNvPr>
          <p:cNvSpPr txBox="1">
            <a:spLocks/>
          </p:cNvSpPr>
          <p:nvPr/>
        </p:nvSpPr>
        <p:spPr>
          <a:xfrm>
            <a:off x="567480" y="3891245"/>
            <a:ext cx="4734842" cy="341632"/>
          </a:xfrm>
          <a:prstGeom prst="rect">
            <a:avLst/>
          </a:prstGeom>
        </p:spPr>
        <p:txBody>
          <a:bodyPr vert="horz" wrap="square" lIns="91440" tIns="45720" rIns="91440" bIns="45720" rtlCol="0" anchor="t">
            <a:sp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accent1"/>
                </a:solidFill>
              </a:rPr>
              <a:t>Frameworks: </a:t>
            </a:r>
            <a:r>
              <a:rPr lang="en-US" sz="1800" b="1" dirty="0" err="1">
                <a:solidFill>
                  <a:schemeClr val="accent1"/>
                </a:solidFill>
              </a:rPr>
              <a:t>Vuejs</a:t>
            </a:r>
            <a:r>
              <a:rPr lang="en-US" sz="1800" b="1" dirty="0">
                <a:solidFill>
                  <a:schemeClr val="accent1"/>
                </a:solidFill>
              </a:rPr>
              <a:t>, Express.JS</a:t>
            </a:r>
          </a:p>
        </p:txBody>
      </p:sp>
    </p:spTree>
    <p:extLst>
      <p:ext uri="{BB962C8B-B14F-4D97-AF65-F5344CB8AC3E}">
        <p14:creationId xmlns:p14="http://schemas.microsoft.com/office/powerpoint/2010/main" val="13966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fade">
                                      <p:cBhvr>
                                        <p:cTn id="18" dur="1000"/>
                                        <p:tgtEl>
                                          <p:spTgt spid="11">
                                            <p:txEl>
                                              <p:pRg st="0" end="0"/>
                                            </p:txEl>
                                          </p:spTgt>
                                        </p:tgtEl>
                                      </p:cBhvr>
                                    </p:animEffect>
                                    <p:anim calcmode="lin" valueType="num">
                                      <p:cBhvr>
                                        <p:cTn id="19"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par>
                          <p:cTn id="39" fill="hold">
                            <p:stCondLst>
                              <p:cond delay="4000"/>
                            </p:stCondLst>
                            <p:childTnLst>
                              <p:par>
                                <p:cTn id="40" presetID="42"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42"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par>
                          <p:cTn id="51" fill="hold">
                            <p:stCondLst>
                              <p:cond delay="6000"/>
                            </p:stCondLst>
                            <p:childTnLst>
                              <p:par>
                                <p:cTn id="52" presetID="42"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31" grpId="0" animBg="1"/>
      <p:bldP spid="32" grpId="0" animBg="1"/>
      <p:bldP spid="21" grpId="0"/>
      <p:bldP spid="22" grpId="0"/>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B31B24C4-3A6C-49F3-8251-BBE5C0BEFB65}"/>
              </a:ext>
            </a:extLst>
          </p:cNvPr>
          <p:cNvSpPr txBox="1">
            <a:spLocks/>
          </p:cNvSpPr>
          <p:nvPr/>
        </p:nvSpPr>
        <p:spPr>
          <a:xfrm>
            <a:off x="338453" y="1604782"/>
            <a:ext cx="11563350" cy="4812868"/>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endParaRPr lang="fr-FR" b="1" dirty="0">
              <a:solidFill>
                <a:srgbClr val="35AFD0"/>
              </a:solidFill>
            </a:endParaRPr>
          </a:p>
          <a:p>
            <a:pPr marL="342969" indent="0">
              <a:buNone/>
            </a:pPr>
            <a:endParaRPr lang="fr-FR" dirty="0">
              <a:solidFill>
                <a:schemeClr val="bg1"/>
              </a:solidFill>
            </a:endParaRPr>
          </a:p>
          <a:p>
            <a:pPr marL="571500">
              <a:buFont typeface="Arial" panose="020B0604020202020204" pitchFamily="34" charset="0"/>
              <a:buNone/>
            </a:pPr>
            <a:endParaRPr lang="fr-FR" dirty="0">
              <a:solidFill>
                <a:schemeClr val="bg1"/>
              </a:solidFill>
            </a:endParaRPr>
          </a:p>
        </p:txBody>
      </p:sp>
      <p:sp>
        <p:nvSpPr>
          <p:cNvPr id="8" name="Espace réservé du contenu 2">
            <a:extLst>
              <a:ext uri="{FF2B5EF4-FFF2-40B4-BE49-F238E27FC236}">
                <a16:creationId xmlns:a16="http://schemas.microsoft.com/office/drawing/2014/main" id="{2ACBFEDC-7686-47CA-8B21-89117221A289}"/>
              </a:ext>
            </a:extLst>
          </p:cNvPr>
          <p:cNvSpPr txBox="1">
            <a:spLocks/>
          </p:cNvSpPr>
          <p:nvPr/>
        </p:nvSpPr>
        <p:spPr>
          <a:xfrm>
            <a:off x="338453" y="188640"/>
            <a:ext cx="11563350" cy="1296144"/>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buFont typeface="Arial" panose="020B0604020202020204" pitchFamily="34" charset="0"/>
              <a:buNone/>
            </a:pPr>
            <a:endParaRPr lang="fr-FR" dirty="0">
              <a:solidFill>
                <a:schemeClr val="bg1"/>
              </a:solidFill>
            </a:endParaRPr>
          </a:p>
        </p:txBody>
      </p:sp>
      <p:sp>
        <p:nvSpPr>
          <p:cNvPr id="7" name="Title 1">
            <a:extLst>
              <a:ext uri="{FF2B5EF4-FFF2-40B4-BE49-F238E27FC236}">
                <a16:creationId xmlns:a16="http://schemas.microsoft.com/office/drawing/2014/main" id="{EA970D65-4803-4BB7-966C-C3D72AB96D96}"/>
              </a:ext>
            </a:extLst>
          </p:cNvPr>
          <p:cNvSpPr txBox="1">
            <a:spLocks/>
          </p:cNvSpPr>
          <p:nvPr/>
        </p:nvSpPr>
        <p:spPr>
          <a:xfrm>
            <a:off x="338453" y="68642"/>
            <a:ext cx="11537634" cy="1671117"/>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CAS D’UTILISATION GLOBALE DU SYSTEME</a:t>
            </a:r>
          </a:p>
          <a:p>
            <a:endPar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pic>
        <p:nvPicPr>
          <p:cNvPr id="3" name="Image 2">
            <a:extLst>
              <a:ext uri="{FF2B5EF4-FFF2-40B4-BE49-F238E27FC236}">
                <a16:creationId xmlns:a16="http://schemas.microsoft.com/office/drawing/2014/main" id="{6FBD9B7D-2324-49B4-9DD9-B9893804E6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8453" y="1617416"/>
            <a:ext cx="11563350" cy="4910375"/>
          </a:xfrm>
          <a:prstGeom prst="rect">
            <a:avLst/>
          </a:prstGeom>
        </p:spPr>
      </p:pic>
      <p:sp>
        <p:nvSpPr>
          <p:cNvPr id="9" name="Title 1">
            <a:extLst>
              <a:ext uri="{FF2B5EF4-FFF2-40B4-BE49-F238E27FC236}">
                <a16:creationId xmlns:a16="http://schemas.microsoft.com/office/drawing/2014/main" id="{07A623D2-3A68-41F1-919A-B1AB9CB9504A}"/>
              </a:ext>
            </a:extLst>
          </p:cNvPr>
          <p:cNvSpPr txBox="1">
            <a:spLocks/>
          </p:cNvSpPr>
          <p:nvPr/>
        </p:nvSpPr>
        <p:spPr>
          <a:xfrm>
            <a:off x="727193" y="3175657"/>
            <a:ext cx="5112568" cy="1671117"/>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endPar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40634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F2D149-626F-4685-A6F5-D5FF105A1E3F}"/>
              </a:ext>
            </a:extLst>
          </p:cNvPr>
          <p:cNvSpPr txBox="1"/>
          <p:nvPr/>
        </p:nvSpPr>
        <p:spPr>
          <a:xfrm>
            <a:off x="2270183" y="2655783"/>
            <a:ext cx="7897947" cy="1384995"/>
          </a:xfrm>
          <a:prstGeom prst="rect">
            <a:avLst/>
          </a:prstGeom>
          <a:gradFill>
            <a:gsLst>
              <a:gs pos="100000">
                <a:srgbClr val="6B5D36"/>
              </a:gs>
              <a:gs pos="0">
                <a:schemeClr val="accent1">
                  <a:lumMod val="75000"/>
                </a:schemeClr>
              </a:gs>
              <a:gs pos="100000">
                <a:schemeClr val="accent5">
                  <a:satMod val="110000"/>
                  <a:lumMod val="100000"/>
                  <a:shade val="100000"/>
                </a:schemeClr>
              </a:gs>
              <a:gs pos="100000">
                <a:schemeClr val="accent5">
                  <a:lumMod val="99000"/>
                  <a:satMod val="120000"/>
                  <a:shade val="78000"/>
                </a:schemeClr>
              </a:gs>
            </a:gsLst>
          </a:gradFill>
          <a:effectLst>
            <a:reflection blurRad="838200" endPos="14000" dir="5400000" sy="-100000" algn="bl" rotWithShape="0"/>
          </a:effectLst>
          <a:scene3d>
            <a:camera prst="orthographicFront"/>
            <a:lightRig rig="threePt" dir="t"/>
          </a:scene3d>
          <a:sp3d>
            <a:bevelT w="12700"/>
          </a:sp3d>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fr-FR" sz="2800" b="1" spc="50" dirty="0">
                <a:ln w="0"/>
                <a:solidFill>
                  <a:schemeClr val="bg2"/>
                </a:solidFill>
                <a:effectLst>
                  <a:innerShdw blurRad="63500" dist="50800" dir="13500000">
                    <a:srgbClr val="000000">
                      <a:alpha val="50000"/>
                    </a:srgbClr>
                  </a:innerShdw>
                </a:effectLst>
              </a:rPr>
              <a:t>CONCEPTION ET REALISATION D’UNE APPLICATION POUR L’ ANALYSE ET  LA MAINTENANCE DES VEHICULES ADMINISTRATIFS</a:t>
            </a:r>
            <a:endParaRPr lang="fr-MG" sz="2800" b="1" spc="50" dirty="0">
              <a:ln w="0"/>
              <a:solidFill>
                <a:schemeClr val="bg2"/>
              </a:solidFill>
              <a:effectLst>
                <a:innerShdw blurRad="63500" dist="50800" dir="13500000">
                  <a:srgbClr val="000000">
                    <a:alpha val="50000"/>
                  </a:srgbClr>
                </a:innerShdw>
              </a:effectLst>
            </a:endParaRPr>
          </a:p>
        </p:txBody>
      </p:sp>
      <p:pic>
        <p:nvPicPr>
          <p:cNvPr id="3" name="Image 2">
            <a:extLst>
              <a:ext uri="{FF2B5EF4-FFF2-40B4-BE49-F238E27FC236}">
                <a16:creationId xmlns:a16="http://schemas.microsoft.com/office/drawing/2014/main" id="{D60F16FF-180A-4D56-A3ED-FDD067FFFF81}"/>
              </a:ext>
            </a:extLst>
          </p:cNvPr>
          <p:cNvPicPr/>
          <p:nvPr/>
        </p:nvPicPr>
        <p:blipFill>
          <a:blip r:embed="rId3">
            <a:extLst>
              <a:ext uri="{BEBA8EAE-BF5A-486C-A8C5-ECC9F3942E4B}">
                <a14:imgProps xmlns:a14="http://schemas.microsoft.com/office/drawing/2010/main">
                  <a14:imgLayer r:embed="rId4">
                    <a14:imgEffect>
                      <a14:backgroundRemoval t="3000" b="97667" l="6140" r="96930">
                        <a14:foregroundMark x1="67105" y1="73667" x2="63596" y2="63000"/>
                        <a14:foregroundMark x1="21053" y1="89333" x2="49123" y2="95667"/>
                        <a14:foregroundMark x1="49123" y1="95667" x2="77193" y2="86333"/>
                        <a14:foregroundMark x1="77193" y1="86333" x2="78070" y2="83333"/>
                        <a14:foregroundMark x1="18421" y1="78667" x2="15789" y2="76667"/>
                        <a14:foregroundMark x1="9110" y1="66333" x2="8772" y2="65333"/>
                        <a14:foregroundMark x1="10463" y1="70333" x2="10125" y2="69333"/>
                        <a14:foregroundMark x1="10801" y1="71333" x2="10463" y2="70333"/>
                        <a14:foregroundMark x1="11139" y1="72333" x2="10801" y2="71333"/>
                        <a14:foregroundMark x1="11816" y1="74333" x2="11139" y2="72333"/>
                        <a14:foregroundMark x1="12042" y1="75000" x2="11816" y2="74333"/>
                        <a14:foregroundMark x1="12719" y1="77000" x2="12042" y2="75000"/>
                        <a14:foregroundMark x1="7456" y1="66333" x2="7456" y2="63333"/>
                        <a14:foregroundMark x1="7456" y1="70333" x2="7456" y2="69333"/>
                        <a14:foregroundMark x1="7456" y1="71333" x2="7456" y2="70333"/>
                        <a14:foregroundMark x1="7456" y1="72333" x2="7456" y2="71333"/>
                        <a14:foregroundMark x1="7456" y1="73333" x2="7456" y2="72333"/>
                        <a14:foregroundMark x1="7675" y1="75000" x2="6579" y2="74667"/>
                        <a14:foregroundMark x1="8772" y1="75333" x2="7675" y2="75000"/>
                        <a14:foregroundMark x1="8860" y1="80333" x2="8772" y2="81000"/>
                        <a14:foregroundMark x1="9079" y1="78667" x2="8860" y2="80333"/>
                        <a14:foregroundMark x1="9211" y1="77667" x2="9079" y2="78667"/>
                        <a14:foregroundMark x1="6579" y1="80333" x2="9649" y2="81333"/>
                        <a14:foregroundMark x1="22385" y1="80650" x2="23588" y2="81092"/>
                        <a14:foregroundMark x1="45175" y1="82667" x2="35965" y2="74000"/>
                        <a14:foregroundMark x1="35965" y1="78333" x2="33333" y2="71000"/>
                        <a14:foregroundMark x1="24016" y1="75580" x2="21491" y2="74333"/>
                        <a14:foregroundMark x1="27552" y1="77328" x2="26944" y2="77027"/>
                        <a14:foregroundMark x1="20600" y1="50333" x2="20614" y2="50000"/>
                        <a14:foregroundMark x1="20557" y1="51333" x2="20600" y2="50333"/>
                        <a14:foregroundMark x1="20528" y1="52000" x2="20557" y2="51333"/>
                        <a14:foregroundMark x1="20470" y1="53333" x2="20528" y2="52000"/>
                        <a14:foregroundMark x1="20427" y1="54333" x2="20470" y2="53333"/>
                        <a14:foregroundMark x1="20398" y1="55000" x2="20427" y2="54333"/>
                        <a14:foregroundMark x1="20384" y1="55333" x2="20398" y2="55000"/>
                        <a14:foregroundMark x1="20341" y1="56333" x2="20384" y2="55333"/>
                        <a14:foregroundMark x1="20326" y1="56667" x2="20341" y2="56333"/>
                        <a14:foregroundMark x1="20312" y1="57000" x2="20326" y2="56667"/>
                        <a14:foregroundMark x1="19737" y1="70333" x2="20312" y2="57000"/>
                        <a14:foregroundMark x1="21930" y1="51333" x2="31579" y2="48333"/>
                        <a14:foregroundMark x1="28070" y1="55333" x2="24123" y2="71000"/>
                        <a14:foregroundMark x1="64035" y1="56333" x2="69298" y2="71000"/>
                        <a14:foregroundMark x1="63158" y1="78333" x2="75000" y2="73000"/>
                        <a14:foregroundMark x1="74561" y1="61667" x2="71930" y2="50667"/>
                        <a14:foregroundMark x1="69298" y1="53000" x2="65789" y2="38000"/>
                        <a14:foregroundMark x1="83704" y1="63000" x2="84649" y2="60667"/>
                        <a14:foregroundMark x1="83299" y1="64000" x2="83704" y2="63000"/>
                        <a14:foregroundMark x1="81140" y1="69333" x2="83299" y2="64000"/>
                        <a14:foregroundMark x1="88158" y1="69667" x2="91667" y2="67000"/>
                        <a14:foregroundMark x1="88574" y1="63000" x2="89035" y2="62000"/>
                        <a14:foregroundMark x1="88114" y1="64000" x2="88574" y2="63000"/>
                        <a14:foregroundMark x1="85965" y1="68667" x2="88114" y2="64000"/>
                        <a14:foregroundMark x1="94738" y1="74667" x2="96930" y2="76000"/>
                        <a14:foregroundMark x1="92544" y1="73333" x2="94738" y2="74667"/>
                        <a14:foregroundMark x1="91228" y1="76333" x2="93860" y2="79000"/>
                        <a14:foregroundMark x1="85526" y1="78000" x2="85526" y2="77667"/>
                        <a14:foregroundMark x1="95614" y1="80333" x2="95614" y2="80333"/>
                        <a14:foregroundMark x1="96491" y1="80667" x2="96491" y2="80667"/>
                        <a14:foregroundMark x1="89474" y1="62000" x2="89474" y2="62000"/>
                        <a14:foregroundMark x1="47807" y1="97667" x2="47807" y2="97667"/>
                        <a14:foregroundMark x1="48684" y1="90333" x2="48684" y2="89667"/>
                        <a14:foregroundMark x1="55263" y1="85333" x2="55263" y2="85333"/>
                        <a14:foregroundMark x1="57456" y1="81333" x2="52193" y2="83000"/>
                        <a14:foregroundMark x1="47807" y1="82667" x2="56579" y2="58333"/>
                        <a14:foregroundMark x1="28509" y1="66667" x2="28070" y2="56333"/>
                        <a14:foregroundMark x1="35526" y1="71000" x2="36404" y2="52000"/>
                        <a14:foregroundMark x1="7456" y1="52333" x2="7456" y2="52333"/>
                        <a14:foregroundMark x1="63158" y1="43667" x2="63158" y2="43333"/>
                        <a14:foregroundMark x1="61404" y1="40333" x2="60965" y2="69667"/>
                        <a14:foregroundMark x1="60088" y1="82000" x2="69737" y2="78333"/>
                        <a14:foregroundMark x1="73684" y1="77000" x2="75439" y2="72000"/>
                        <a14:foregroundMark x1="75877" y1="68667" x2="72807" y2="55333"/>
                        <a14:foregroundMark x1="75877" y1="60000" x2="75484" y2="53125"/>
                        <a14:foregroundMark x1="74255" y1="43980" x2="73246" y2="38000"/>
                        <a14:foregroundMark x1="70614" y1="41667" x2="68860" y2="35667"/>
                        <a14:foregroundMark x1="33772" y1="80333" x2="29825" y2="78667"/>
                        <a14:foregroundMark x1="20760" y1="45333" x2="21930" y2="40000"/>
                        <a14:foregroundMark x1="20520" y1="46425" x2="20760" y2="45333"/>
                        <a14:foregroundMark x1="20029" y1="48667" x2="20082" y2="48425"/>
                        <a14:foregroundMark x1="19883" y1="49333" x2="20029" y2="48667"/>
                        <a14:foregroundMark x1="19664" y1="50333" x2="19883" y2="49333"/>
                        <a14:foregroundMark x1="19444" y1="51333" x2="19664" y2="50333"/>
                        <a14:foregroundMark x1="19298" y1="52000" x2="19444" y2="51333"/>
                        <a14:foregroundMark x1="19006" y1="53333" x2="19298" y2="52000"/>
                        <a14:foregroundMark x1="18787" y1="54333" x2="19006" y2="53333"/>
                        <a14:foregroundMark x1="18640" y1="55000" x2="18787" y2="54333"/>
                        <a14:foregroundMark x1="18567" y1="55333" x2="18640" y2="55000"/>
                        <a14:foregroundMark x1="18348" y1="56333" x2="18567" y2="55333"/>
                        <a14:foregroundMark x1="18275" y1="56667" x2="18348" y2="56333"/>
                        <a14:foregroundMark x1="18202" y1="57000" x2="18275" y2="56667"/>
                        <a14:foregroundMark x1="17544" y1="60000" x2="18202" y2="57000"/>
                        <a14:foregroundMark x1="60526" y1="51667" x2="60526" y2="58333"/>
                        <a14:foregroundMark x1="60088" y1="47333" x2="60088" y2="41000"/>
                        <a14:foregroundMark x1="66228" y1="30333" x2="25439" y2="29000"/>
                        <a14:foregroundMark x1="26316" y1="34000" x2="28070" y2="48333"/>
                        <a14:foregroundMark x1="31579" y1="32000" x2="32456" y2="48333"/>
                        <a14:foregroundMark x1="19737" y1="29667" x2="18421" y2="45000"/>
                        <a14:foregroundMark x1="68860" y1="33333" x2="58772" y2="34667"/>
                        <a14:foregroundMark x1="67982" y1="29000" x2="51754" y2="27667"/>
                        <a14:foregroundMark x1="49123" y1="26333" x2="46930" y2="26667"/>
                        <a14:foregroundMark x1="78509" y1="26000" x2="76754" y2="26000"/>
                        <a14:foregroundMark x1="15435" y1="57000" x2="15351" y2="63000"/>
                        <a14:foregroundMark x1="15440" y1="56667" x2="15435" y2="57000"/>
                        <a14:foregroundMark x1="15445" y1="56333" x2="15440" y2="56667"/>
                        <a14:foregroundMark x1="15459" y1="55333" x2="15445" y2="56333"/>
                        <a14:foregroundMark x1="15464" y1="55000" x2="15459" y2="55333"/>
                        <a14:foregroundMark x1="15473" y1="54333" x2="15464" y2="55000"/>
                        <a14:foregroundMark x1="15487" y1="53333" x2="15473" y2="54333"/>
                        <a14:foregroundMark x1="15506" y1="52000" x2="15487" y2="53333"/>
                        <a14:foregroundMark x1="15515" y1="51333" x2="15506" y2="52000"/>
                        <a14:foregroundMark x1="15529" y1="50333" x2="15515" y2="51333"/>
                        <a14:foregroundMark x1="15543" y1="49333" x2="15529" y2="50333"/>
                        <a14:foregroundMark x1="15553" y1="48667" x2="15543" y2="49333"/>
                        <a14:foregroundMark x1="15564" y1="47858" x2="15553" y2="48667"/>
                        <a14:foregroundMark x1="15789" y1="32000" x2="15654" y2="41510"/>
                        <a14:foregroundMark x1="15351" y1="35667" x2="15351" y2="35667"/>
                        <a14:foregroundMark x1="14912" y1="34667" x2="14912" y2="34667"/>
                        <a14:foregroundMark x1="14912" y1="38333" x2="14912" y2="38333"/>
                        <a14:foregroundMark x1="14912" y1="40667" x2="14912" y2="40667"/>
                        <a14:foregroundMark x1="14912" y1="43000" x2="14912" y2="43667"/>
                        <a14:foregroundMark x1="14912" y1="45333" x2="14912" y2="45333"/>
                        <a14:foregroundMark x1="14912" y1="50667" x2="14912" y2="50667"/>
                        <a14:foregroundMark x1="14912" y1="49333" x2="15351" y2="49000"/>
                        <a14:foregroundMark x1="14912" y1="52667" x2="14912" y2="53000"/>
                        <a14:foregroundMark x1="14912" y1="50333" x2="14912" y2="49333"/>
                        <a14:foregroundMark x1="14912" y1="51333" x2="14912" y2="50333"/>
                        <a14:foregroundMark x1="14912" y1="52000" x2="14912" y2="51333"/>
                        <a14:foregroundMark x1="14912" y1="52333" x2="14912" y2="52000"/>
                        <a14:foregroundMark x1="14912" y1="45333" x2="14912" y2="44333"/>
                        <a14:foregroundMark x1="14912" y1="45721" x2="14912" y2="45333"/>
                        <a14:foregroundMark x1="15351" y1="57000" x2="15351" y2="58000"/>
                        <a14:foregroundMark x1="15351" y1="56667" x2="15351" y2="57000"/>
                        <a14:foregroundMark x1="15351" y1="56333" x2="15351" y2="56667"/>
                        <a14:foregroundMark x1="15351" y1="55333" x2="15351" y2="56333"/>
                        <a14:foregroundMark x1="15351" y1="55000" x2="15351" y2="55333"/>
                        <a14:foregroundMark x1="15351" y1="54333" x2="15351" y2="55000"/>
                        <a14:foregroundMark x1="14912" y1="56667" x2="14912" y2="56667"/>
                        <a14:foregroundMark x1="14474" y1="55333" x2="14474" y2="55333"/>
                        <a14:foregroundMark x1="14912" y1="54000" x2="14912" y2="54000"/>
                        <a14:foregroundMark x1="14474" y1="55667" x2="14474" y2="55667"/>
                        <a14:foregroundMark x1="14912" y1="46667" x2="14912" y2="47667"/>
                        <a14:foregroundMark x1="14912" y1="45667" x2="14912" y2="46667"/>
                        <a14:foregroundMark x1="76754" y1="44000" x2="78509" y2="52333"/>
                        <a14:foregroundMark x1="77193" y1="46667" x2="75439" y2="31000"/>
                        <a14:foregroundMark x1="64912" y1="8000" x2="64912" y2="8000"/>
                        <a14:foregroundMark x1="65351" y1="6333" x2="64035" y2="5667"/>
                        <a14:foregroundMark x1="46930" y1="4667" x2="46053" y2="4667"/>
                        <a14:foregroundMark x1="31140" y1="4333" x2="31140" y2="4333"/>
                        <a14:foregroundMark x1="42105" y1="3333" x2="42105" y2="3333"/>
                        <a14:foregroundMark x1="40351" y1="26667" x2="40351" y2="26667"/>
                        <a14:foregroundMark x1="6140" y1="7667" x2="6140" y2="7667"/>
                        <a14:foregroundMark x1="48246" y1="89000" x2="47368" y2="86333"/>
                        <a14:foregroundMark x1="80263" y1="38333" x2="79386" y2="27000"/>
                        <a14:foregroundMark x1="79825" y1="26667" x2="79825" y2="31000"/>
                        <a14:foregroundMark x1="15271" y1="53333" x2="15351" y2="52667"/>
                        <a14:foregroundMark x1="15151" y1="54333" x2="15271" y2="53333"/>
                        <a14:foregroundMark x1="15071" y1="55000" x2="15151" y2="54333"/>
                        <a14:foregroundMark x1="14912" y1="56333" x2="15071" y2="55000"/>
                        <a14:foregroundMark x1="15066" y1="57000" x2="15351" y2="61333"/>
                        <a14:foregroundMark x1="15022" y1="56333" x2="15066" y2="57000"/>
                        <a14:foregroundMark x1="14935" y1="55000" x2="15022" y2="56333"/>
                        <a14:foregroundMark x1="14891" y1="54333" x2="14935" y2="55000"/>
                        <a14:foregroundMark x1="14825" y1="53333" x2="14891" y2="54333"/>
                        <a14:foregroundMark x1="14738" y1="52000" x2="14825" y2="53333"/>
                        <a14:foregroundMark x1="14694" y1="51333" x2="14738" y2="52000"/>
                        <a14:foregroundMark x1="14628" y1="50333" x2="14694" y2="51333"/>
                        <a14:foregroundMark x1="14562" y1="49333" x2="14628" y2="50333"/>
                        <a14:foregroundMark x1="14518" y1="48667" x2="14562" y2="49333"/>
                        <a14:foregroundMark x1="14474" y1="48000" x2="14518" y2="48667"/>
                        <a14:foregroundMark x1="15351" y1="53333" x2="15351" y2="53333"/>
                        <a14:foregroundMark x1="15965" y1="56333" x2="16228" y2="57333"/>
                        <a14:foregroundMark x1="14912" y1="52333" x2="15965" y2="56333"/>
                        <a14:backgroundMark x1="7456" y1="68000" x2="7456" y2="68000"/>
                        <a14:backgroundMark x1="6579" y1="66333" x2="6579" y2="66333"/>
                        <a14:backgroundMark x1="6579" y1="66333" x2="6579" y2="69333"/>
                        <a14:backgroundMark x1="14035" y1="75000" x2="14035" y2="75000"/>
                        <a14:backgroundMark x1="11842" y1="74333" x2="11842" y2="74333"/>
                        <a14:backgroundMark x1="15351" y1="80333" x2="15351" y2="80333"/>
                        <a14:backgroundMark x1="9649" y1="78667" x2="9649" y2="78667"/>
                        <a14:backgroundMark x1="10088" y1="71333" x2="10088" y2="71333"/>
                        <a14:backgroundMark x1="9211" y1="72333" x2="9211" y2="72333"/>
                        <a14:backgroundMark x1="7018" y1="70333" x2="7018" y2="70333"/>
                        <a14:backgroundMark x1="90351" y1="64000" x2="90351" y2="64000"/>
                        <a14:backgroundMark x1="87281" y1="63000" x2="87281" y2="63000"/>
                        <a14:backgroundMark x1="89035" y1="63000" x2="89035" y2="63000"/>
                        <a14:backgroundMark x1="92544" y1="74667" x2="92544" y2="74667"/>
                        <a14:backgroundMark x1="84649" y1="69667" x2="84649" y2="69667"/>
                        <a14:backgroundMark x1="87281" y1="70000" x2="87281" y2="70000"/>
                        <a14:backgroundMark x1="28070" y1="84667" x2="28070" y2="84667"/>
                        <a14:backgroundMark x1="28947" y1="84333" x2="32018" y2="85000"/>
                        <a14:backgroundMark x1="27193" y1="84000" x2="25000" y2="82667"/>
                        <a14:backgroundMark x1="21053" y1="80333" x2="21053" y2="80333"/>
                        <a14:backgroundMark x1="20614" y1="80333" x2="22368" y2="80667"/>
                        <a14:backgroundMark x1="24123" y1="81667" x2="32895" y2="84667"/>
                        <a14:backgroundMark x1="23246" y1="80667" x2="23246" y2="80667"/>
                        <a14:backgroundMark x1="23684" y1="81000" x2="25000" y2="81333"/>
                        <a14:backgroundMark x1="32895" y1="84333" x2="33312" y2="84175"/>
                        <a14:backgroundMark x1="19737" y1="79000" x2="22807" y2="80333"/>
                        <a14:backgroundMark x1="13799" y1="45667" x2="13596" y2="37333"/>
                        <a14:backgroundMark x1="13857" y1="48023" x2="13848" y2="47667"/>
                        <a14:backgroundMark x1="14035" y1="44000" x2="13596" y2="36667"/>
                        <a14:backgroundMark x1="14035" y1="45333" x2="14035" y2="45333"/>
                        <a14:backgroundMark x1="81982" y1="51915" x2="82018" y2="53000"/>
                        <a14:backgroundMark x1="81636" y1="41550" x2="81698" y2="43404"/>
                        <a14:backgroundMark x1="81285" y1="31000" x2="81301" y2="31486"/>
                        <a14:backgroundMark x1="14035" y1="50333" x2="14035" y2="50333"/>
                        <a14:backgroundMark x1="14035" y1="48667" x2="14035" y2="48667"/>
                        <a14:backgroundMark x1="14035" y1="49333" x2="14035" y2="49333"/>
                        <a14:backgroundMark x1="14035" y1="51333" x2="14035" y2="51333"/>
                        <a14:backgroundMark x1="14035" y1="52000" x2="14035" y2="52000"/>
                        <a14:backgroundMark x1="14035" y1="46667" x2="14035" y2="46667"/>
                        <a14:backgroundMark x1="14035" y1="56333" x2="14035" y2="56333"/>
                      </a14:backgroundRemoval>
                    </a14:imgEffect>
                  </a14:imgLayer>
                </a14:imgProps>
              </a:ext>
              <a:ext uri="{28A0092B-C50C-407E-A947-70E740481C1C}">
                <a14:useLocalDpi xmlns:a14="http://schemas.microsoft.com/office/drawing/2010/main"/>
              </a:ext>
            </a:extLst>
          </a:blip>
          <a:stretch>
            <a:fillRect/>
          </a:stretch>
        </p:blipFill>
        <p:spPr bwMode="auto">
          <a:xfrm>
            <a:off x="596371" y="140135"/>
            <a:ext cx="1249569" cy="993165"/>
          </a:xfrm>
          <a:prstGeom prst="rect">
            <a:avLst/>
          </a:prstGeom>
          <a:noFill/>
          <a:ln>
            <a:noFill/>
          </a:ln>
        </p:spPr>
      </p:pic>
      <p:pic>
        <p:nvPicPr>
          <p:cNvPr id="4" name="Image 3">
            <a:extLst>
              <a:ext uri="{FF2B5EF4-FFF2-40B4-BE49-F238E27FC236}">
                <a16:creationId xmlns:a16="http://schemas.microsoft.com/office/drawing/2014/main" id="{1733E9C1-E3F8-48C8-B03D-C4FD6BCAE2D7}"/>
              </a:ext>
            </a:extLst>
          </p:cNvPr>
          <p:cNvPicPr/>
          <p:nvPr/>
        </p:nvPicPr>
        <p:blipFill>
          <a:blip r:embed="rId5">
            <a:extLst>
              <a:ext uri="{BEBA8EAE-BF5A-486C-A8C5-ECC9F3942E4B}">
                <a14:imgProps xmlns:a14="http://schemas.microsoft.com/office/drawing/2010/main">
                  <a14:imgLayer r:embed="rId6">
                    <a14:imgEffect>
                      <a14:backgroundRemoval t="1117" b="97207" l="3889" r="97778">
                        <a14:foregroundMark x1="11111" y1="27374" x2="11111" y2="26816"/>
                        <a14:foregroundMark x1="12222" y1="24581" x2="27778" y2="11173"/>
                        <a14:foregroundMark x1="27778" y1="11173" x2="57778" y2="3352"/>
                        <a14:foregroundMark x1="57778" y1="3352" x2="83333" y2="18994"/>
                        <a14:foregroundMark x1="83333" y1="18994" x2="96111" y2="46369"/>
                        <a14:foregroundMark x1="96111" y1="46369" x2="87222" y2="75978"/>
                        <a14:foregroundMark x1="87222" y1="75978" x2="62778" y2="94413"/>
                        <a14:foregroundMark x1="62778" y1="94413" x2="34444" y2="92737"/>
                        <a14:foregroundMark x1="34444" y1="92737" x2="10000" y2="75978"/>
                        <a14:foregroundMark x1="10000" y1="75978" x2="4444" y2="45810"/>
                        <a14:foregroundMark x1="4444" y1="45810" x2="10556" y2="28492"/>
                        <a14:foregroundMark x1="42778" y1="92737" x2="51667" y2="94972"/>
                        <a14:foregroundMark x1="48889" y1="97765" x2="48889" y2="97765"/>
                        <a14:foregroundMark x1="60556" y1="38547" x2="60556" y2="37430"/>
                        <a14:foregroundMark x1="31667" y1="32961" x2="22222" y2="62011"/>
                        <a14:foregroundMark x1="22222" y1="62011" x2="26667" y2="30168"/>
                        <a14:foregroundMark x1="26667" y1="30168" x2="47778" y2="39665"/>
                        <a14:foregroundMark x1="45556" y1="18436" x2="30000" y2="24581"/>
                        <a14:foregroundMark x1="53889" y1="20112" x2="66667" y2="27933"/>
                        <a14:foregroundMark x1="81111" y1="41341" x2="83333" y2="47486"/>
                        <a14:foregroundMark x1="90000" y1="44693" x2="91111" y2="51397"/>
                        <a14:foregroundMark x1="93889" y1="64246" x2="95000" y2="59218"/>
                        <a14:foregroundMark x1="93889" y1="40223" x2="91111" y2="33520"/>
                        <a14:foregroundMark x1="45556" y1="3911" x2="54444" y2="3352"/>
                        <a14:foregroundMark x1="97778" y1="53073" x2="97222" y2="55307"/>
                        <a14:foregroundMark x1="26111" y1="27374" x2="40556" y2="30726"/>
                        <a14:foregroundMark x1="74444" y1="11732" x2="73889" y2="11732"/>
                        <a14:foregroundMark x1="58889" y1="1676" x2="58889" y2="1676"/>
                        <a14:foregroundMark x1="59444" y1="2235" x2="59444" y2="2235"/>
                        <a14:foregroundMark x1="71667" y1="27933" x2="73333" y2="40782"/>
                        <a14:foregroundMark x1="61111" y1="2235" x2="56667" y2="1117"/>
                        <a14:foregroundMark x1="61667" y1="1676" x2="59444" y2="1117"/>
                        <a14:foregroundMark x1="38333" y1="1676" x2="40556" y2="1117"/>
                        <a14:foregroundMark x1="39444" y1="3352" x2="39444" y2="3352"/>
                        <a14:foregroundMark x1="41667" y1="1117" x2="40556" y2="1117"/>
                        <a14:backgroundMark x1="83333" y1="6704" x2="83333" y2="6704"/>
                        <a14:backgroundMark x1="65556" y1="1117" x2="65556" y2="1117"/>
                        <a14:backgroundMark x1="63333" y1="1117" x2="63333" y2="1117"/>
                        <a14:backgroundMark x1="37222" y1="559" x2="37222" y2="559"/>
                        <a14:backgroundMark x1="60556" y1="0" x2="60556" y2="0"/>
                        <a14:backgroundMark x1="38889" y1="559" x2="38889" y2="559"/>
                        <a14:backgroundMark x1="37778" y1="1117" x2="37778" y2="1117"/>
                        <a14:backgroundMark x1="40000" y1="559" x2="40000" y2="559"/>
                      </a14:backgroundRemoval>
                    </a14:imgEffect>
                  </a14:imgLayer>
                </a14:imgProps>
              </a:ext>
              <a:ext uri="{28A0092B-C50C-407E-A947-70E740481C1C}">
                <a14:useLocalDpi xmlns:a14="http://schemas.microsoft.com/office/drawing/2010/main"/>
              </a:ext>
            </a:extLst>
          </a:blip>
          <a:stretch>
            <a:fillRect/>
          </a:stretch>
        </p:blipFill>
        <p:spPr bwMode="auto">
          <a:xfrm>
            <a:off x="2926061" y="168049"/>
            <a:ext cx="1008111" cy="993165"/>
          </a:xfrm>
          <a:prstGeom prst="rect">
            <a:avLst/>
          </a:prstGeom>
          <a:noFill/>
          <a:ln>
            <a:noFill/>
          </a:ln>
        </p:spPr>
      </p:pic>
      <p:pic>
        <p:nvPicPr>
          <p:cNvPr id="6" name="Image 5">
            <a:extLst>
              <a:ext uri="{FF2B5EF4-FFF2-40B4-BE49-F238E27FC236}">
                <a16:creationId xmlns:a16="http://schemas.microsoft.com/office/drawing/2014/main" id="{57DCAEAE-221D-417E-90D3-239FDD7964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50795" y="115724"/>
            <a:ext cx="1872209" cy="1244802"/>
          </a:xfrm>
          <a:prstGeom prst="rect">
            <a:avLst/>
          </a:prstGeom>
        </p:spPr>
      </p:pic>
      <p:sp>
        <p:nvSpPr>
          <p:cNvPr id="7" name="ZoneTexte 6">
            <a:extLst>
              <a:ext uri="{FF2B5EF4-FFF2-40B4-BE49-F238E27FC236}">
                <a16:creationId xmlns:a16="http://schemas.microsoft.com/office/drawing/2014/main" id="{E9806CCF-F283-4A51-A09D-02164824D3EA}"/>
              </a:ext>
            </a:extLst>
          </p:cNvPr>
          <p:cNvSpPr txBox="1"/>
          <p:nvPr/>
        </p:nvSpPr>
        <p:spPr>
          <a:xfrm>
            <a:off x="639739" y="4176525"/>
            <a:ext cx="1823245" cy="400110"/>
          </a:xfrm>
          <a:prstGeom prst="rect">
            <a:avLst/>
          </a:prstGeom>
          <a:noFill/>
        </p:spPr>
        <p:txBody>
          <a:bodyPr wrap="square" rtlCol="0">
            <a:spAutoFit/>
          </a:bodyPr>
          <a:lstStyle/>
          <a:p>
            <a:r>
              <a:rPr lang="fr-FR" sz="2000" b="1" dirty="0"/>
              <a:t>Présenté par : </a:t>
            </a:r>
            <a:endParaRPr lang="fr-MG" sz="2000" b="1" dirty="0"/>
          </a:p>
        </p:txBody>
      </p:sp>
      <p:sp>
        <p:nvSpPr>
          <p:cNvPr id="8" name="ZoneTexte 7">
            <a:extLst>
              <a:ext uri="{FF2B5EF4-FFF2-40B4-BE49-F238E27FC236}">
                <a16:creationId xmlns:a16="http://schemas.microsoft.com/office/drawing/2014/main" id="{8E237F91-BF54-497D-925A-24DF67004079}"/>
              </a:ext>
            </a:extLst>
          </p:cNvPr>
          <p:cNvSpPr txBox="1"/>
          <p:nvPr/>
        </p:nvSpPr>
        <p:spPr>
          <a:xfrm>
            <a:off x="2349996" y="4176525"/>
            <a:ext cx="8496944" cy="400110"/>
          </a:xfrm>
          <a:prstGeom prst="rect">
            <a:avLst/>
          </a:prstGeom>
          <a:noFill/>
        </p:spPr>
        <p:txBody>
          <a:bodyPr wrap="square" rtlCol="0">
            <a:spAutoFit/>
          </a:bodyPr>
          <a:lstStyle/>
          <a:p>
            <a:r>
              <a:rPr lang="fr-FR" sz="2000" dirty="0"/>
              <a:t>RANDRIANANTENAINA </a:t>
            </a:r>
            <a:r>
              <a:rPr lang="fr-FR" sz="2000" dirty="0" err="1"/>
              <a:t>Tojonjanahary</a:t>
            </a:r>
            <a:r>
              <a:rPr lang="fr-FR" sz="2000" dirty="0"/>
              <a:t> Jean Dominique</a:t>
            </a:r>
            <a:endParaRPr lang="fr-MG" sz="2000" dirty="0"/>
          </a:p>
        </p:txBody>
      </p:sp>
      <p:sp>
        <p:nvSpPr>
          <p:cNvPr id="10" name="ZoneTexte 9">
            <a:extLst>
              <a:ext uri="{FF2B5EF4-FFF2-40B4-BE49-F238E27FC236}">
                <a16:creationId xmlns:a16="http://schemas.microsoft.com/office/drawing/2014/main" id="{09203402-760D-487E-9CD7-7447AD6C4C6C}"/>
              </a:ext>
            </a:extLst>
          </p:cNvPr>
          <p:cNvSpPr txBox="1"/>
          <p:nvPr/>
        </p:nvSpPr>
        <p:spPr>
          <a:xfrm>
            <a:off x="2889103" y="1308125"/>
            <a:ext cx="6660106" cy="923330"/>
          </a:xfrm>
          <a:prstGeom prst="rect">
            <a:avLst/>
          </a:prstGeom>
          <a:noFill/>
        </p:spPr>
        <p:txBody>
          <a:bodyPr wrap="square" rtlCol="0">
            <a:spAutoFit/>
          </a:bodyPr>
          <a:lstStyle/>
          <a:p>
            <a:pPr algn="ctr"/>
            <a:r>
              <a:rPr lang="fr-FR" b="1" dirty="0"/>
              <a:t>MEMOIRE DE FIN D’ETUDES POUR L’OBTENTION DU DIPLOME DE LICENCE PROFESSIONNELLE EN INFORMATIQUE</a:t>
            </a:r>
          </a:p>
          <a:p>
            <a:endParaRPr lang="fr-FR" dirty="0"/>
          </a:p>
        </p:txBody>
      </p:sp>
      <p:sp>
        <p:nvSpPr>
          <p:cNvPr id="9" name="Titre 1">
            <a:extLst>
              <a:ext uri="{FF2B5EF4-FFF2-40B4-BE49-F238E27FC236}">
                <a16:creationId xmlns:a16="http://schemas.microsoft.com/office/drawing/2014/main" id="{F4DDC32C-3371-402B-8C3C-D226108B26F8}"/>
              </a:ext>
            </a:extLst>
          </p:cNvPr>
          <p:cNvSpPr txBox="1">
            <a:spLocks/>
          </p:cNvSpPr>
          <p:nvPr/>
        </p:nvSpPr>
        <p:spPr>
          <a:xfrm>
            <a:off x="3934172" y="1979600"/>
            <a:ext cx="4227312" cy="437484"/>
          </a:xfrm>
          <a:prstGeom prst="rect">
            <a:avLst/>
          </a:prstGeom>
        </p:spPr>
        <p:txBody>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pPr algn="ctr"/>
            <a:r>
              <a:rPr lang="fr-FR" sz="1800" b="1" dirty="0"/>
              <a:t>Mention: Informatique</a:t>
            </a:r>
          </a:p>
          <a:p>
            <a:pPr algn="ctr"/>
            <a:r>
              <a:rPr lang="fr-FR" sz="1800" b="1" dirty="0"/>
              <a:t>Parcours: Informatique </a:t>
            </a:r>
            <a:r>
              <a:rPr lang="fr-FR" sz="1600" b="1" dirty="0"/>
              <a:t>Générale</a:t>
            </a:r>
            <a:r>
              <a:rPr lang="fr-FR" sz="1800" b="1" dirty="0"/>
              <a:t> </a:t>
            </a:r>
          </a:p>
        </p:txBody>
      </p:sp>
      <p:sp>
        <p:nvSpPr>
          <p:cNvPr id="11" name="ZoneTexte 10">
            <a:extLst>
              <a:ext uri="{FF2B5EF4-FFF2-40B4-BE49-F238E27FC236}">
                <a16:creationId xmlns:a16="http://schemas.microsoft.com/office/drawing/2014/main" id="{CF6E5B74-5F7E-46BE-A4A4-E99653A4E5D4}"/>
              </a:ext>
            </a:extLst>
          </p:cNvPr>
          <p:cNvSpPr txBox="1"/>
          <p:nvPr/>
        </p:nvSpPr>
        <p:spPr>
          <a:xfrm>
            <a:off x="639739" y="4595720"/>
            <a:ext cx="10909345" cy="1985159"/>
          </a:xfrm>
          <a:prstGeom prst="rect">
            <a:avLst/>
          </a:prstGeom>
          <a:solidFill>
            <a:schemeClr val="bg1"/>
          </a:solidFill>
        </p:spPr>
        <p:txBody>
          <a:bodyPr wrap="square" rtlCol="0">
            <a:spAutoFit/>
          </a:bodyPr>
          <a:lstStyle/>
          <a:p>
            <a:pPr>
              <a:lnSpc>
                <a:spcPct val="150000"/>
              </a:lnSpc>
            </a:pPr>
            <a:r>
              <a:rPr lang="fr-FR" sz="1400" b="1" u="sng" dirty="0"/>
              <a:t>Membres du jury</a:t>
            </a:r>
          </a:p>
          <a:p>
            <a:pPr marL="285750" indent="-285750">
              <a:lnSpc>
                <a:spcPct val="150000"/>
              </a:lnSpc>
              <a:buFont typeface="Wingdings" panose="05000000000000000000" pitchFamily="2" charset="2"/>
              <a:buChar char="Ø"/>
            </a:pPr>
            <a:r>
              <a:rPr lang="fr-FR" sz="1400" b="1" dirty="0"/>
              <a:t>Président:   </a:t>
            </a:r>
            <a:r>
              <a:rPr lang="fr-FR" sz="1400" dirty="0"/>
              <a:t>Monsieur RATIARSON </a:t>
            </a:r>
            <a:r>
              <a:rPr lang="fr-FR" sz="1400" dirty="0" err="1"/>
              <a:t>Venot</a:t>
            </a:r>
            <a:r>
              <a:rPr lang="fr-FR" sz="1100" dirty="0"/>
              <a:t> </a:t>
            </a:r>
            <a:r>
              <a:rPr lang="fr-FR" sz="1400" dirty="0"/>
              <a:t>, Maître de Conférences</a:t>
            </a:r>
          </a:p>
          <a:p>
            <a:pPr marL="285750" indent="-285750">
              <a:lnSpc>
                <a:spcPct val="150000"/>
              </a:lnSpc>
              <a:buFont typeface="Wingdings" panose="05000000000000000000" pitchFamily="2" charset="2"/>
              <a:buChar char="Ø"/>
            </a:pPr>
            <a:r>
              <a:rPr lang="fr-FR" sz="1400" b="1" dirty="0"/>
              <a:t>Examinateur:  </a:t>
            </a:r>
            <a:r>
              <a:rPr lang="fr-FR" sz="1400" dirty="0"/>
              <a:t>Mademoiselle RAKOTOHASIMBAHOAKA </a:t>
            </a:r>
            <a:r>
              <a:rPr lang="fr-FR" sz="1400" dirty="0" err="1"/>
              <a:t>Antsa</a:t>
            </a:r>
            <a:r>
              <a:rPr lang="fr-FR" sz="1400" dirty="0"/>
              <a:t> </a:t>
            </a:r>
            <a:r>
              <a:rPr lang="fr-FR" sz="1400" dirty="0" err="1"/>
              <a:t>Cypriana,Assistante</a:t>
            </a:r>
            <a:r>
              <a:rPr lang="fr-FR" sz="1400" dirty="0"/>
              <a:t> d’Enseignement Supérieur et de Recherche </a:t>
            </a:r>
            <a:endParaRPr lang="fr-FR" sz="1200" dirty="0"/>
          </a:p>
          <a:p>
            <a:pPr marL="285750" indent="-285750">
              <a:lnSpc>
                <a:spcPct val="150000"/>
              </a:lnSpc>
              <a:buFont typeface="Wingdings" panose="05000000000000000000" pitchFamily="2" charset="2"/>
              <a:buChar char="Ø"/>
            </a:pPr>
            <a:r>
              <a:rPr lang="fr-FR" sz="1400" b="1" dirty="0"/>
              <a:t>Rapporteurs:    </a:t>
            </a:r>
            <a:r>
              <a:rPr lang="fr-FR" sz="1400" dirty="0"/>
              <a:t>Monsieur RALAIVAO Jean Christian, Assistant d’Enseignement Supérieur et de  Recherche </a:t>
            </a:r>
            <a:br>
              <a:rPr lang="fr-FR" sz="1400" dirty="0"/>
            </a:br>
            <a:r>
              <a:rPr lang="fr-FR" sz="1400" dirty="0"/>
              <a:t>		</a:t>
            </a:r>
            <a:r>
              <a:rPr lang="fr-FR" sz="1400"/>
              <a:t>	Monsieur </a:t>
            </a:r>
            <a:r>
              <a:rPr lang="fr-FR" sz="1400" dirty="0"/>
              <a:t>ANDRIANAVALO Yann Ely, Chef de Service de Suivi et de Contrôle des Véhicules Administratifs</a:t>
            </a:r>
            <a:endParaRPr lang="fr-FR" sz="1400" b="1" dirty="0"/>
          </a:p>
          <a:p>
            <a:pPr marL="285750" indent="-285750">
              <a:buFont typeface="Wingdings" panose="05000000000000000000" pitchFamily="2" charset="2"/>
              <a:buChar char="Ø"/>
            </a:pPr>
            <a:endParaRPr lang="fr-FR" b="1" dirty="0"/>
          </a:p>
        </p:txBody>
      </p:sp>
    </p:spTree>
    <p:extLst>
      <p:ext uri="{BB962C8B-B14F-4D97-AF65-F5344CB8AC3E}">
        <p14:creationId xmlns:p14="http://schemas.microsoft.com/office/powerpoint/2010/main" val="255047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childTnLst>
                          </p:cTn>
                        </p:par>
                        <p:par>
                          <p:cTn id="32" fill="hold">
                            <p:stCondLst>
                              <p:cond delay="5000"/>
                            </p:stCondLst>
                            <p:childTnLst>
                              <p:par>
                                <p:cTn id="33" presetID="42"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10"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B31B24C4-3A6C-49F3-8251-BBE5C0BEFB65}"/>
              </a:ext>
            </a:extLst>
          </p:cNvPr>
          <p:cNvSpPr txBox="1">
            <a:spLocks/>
          </p:cNvSpPr>
          <p:nvPr/>
        </p:nvSpPr>
        <p:spPr>
          <a:xfrm>
            <a:off x="338453" y="1604781"/>
            <a:ext cx="11563350" cy="4812868"/>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endParaRPr lang="fr-FR" b="1" dirty="0">
              <a:solidFill>
                <a:srgbClr val="35AFD0"/>
              </a:solidFill>
            </a:endParaRPr>
          </a:p>
          <a:p>
            <a:pPr marL="342969" indent="0">
              <a:buNone/>
            </a:pPr>
            <a:endParaRPr lang="fr-FR" dirty="0">
              <a:solidFill>
                <a:schemeClr val="bg1"/>
              </a:solidFill>
            </a:endParaRPr>
          </a:p>
          <a:p>
            <a:pPr marL="571500">
              <a:buFont typeface="Arial" panose="020B0604020202020204" pitchFamily="34" charset="0"/>
              <a:buNone/>
            </a:pPr>
            <a:endParaRPr lang="fr-FR" dirty="0">
              <a:solidFill>
                <a:schemeClr val="bg1"/>
              </a:solidFill>
            </a:endParaRPr>
          </a:p>
        </p:txBody>
      </p:sp>
      <p:sp>
        <p:nvSpPr>
          <p:cNvPr id="8" name="Espace réservé du contenu 2">
            <a:extLst>
              <a:ext uri="{FF2B5EF4-FFF2-40B4-BE49-F238E27FC236}">
                <a16:creationId xmlns:a16="http://schemas.microsoft.com/office/drawing/2014/main" id="{2ACBFEDC-7686-47CA-8B21-89117221A289}"/>
              </a:ext>
            </a:extLst>
          </p:cNvPr>
          <p:cNvSpPr txBox="1">
            <a:spLocks/>
          </p:cNvSpPr>
          <p:nvPr/>
        </p:nvSpPr>
        <p:spPr>
          <a:xfrm>
            <a:off x="338453" y="188640"/>
            <a:ext cx="11563350" cy="1296144"/>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buFont typeface="Arial" panose="020B0604020202020204" pitchFamily="34" charset="0"/>
              <a:buNone/>
            </a:pPr>
            <a:endParaRPr lang="fr-FR" dirty="0">
              <a:solidFill>
                <a:schemeClr val="bg1"/>
              </a:solidFill>
            </a:endParaRPr>
          </a:p>
        </p:txBody>
      </p:sp>
      <p:sp>
        <p:nvSpPr>
          <p:cNvPr id="7" name="Title 1">
            <a:extLst>
              <a:ext uri="{FF2B5EF4-FFF2-40B4-BE49-F238E27FC236}">
                <a16:creationId xmlns:a16="http://schemas.microsoft.com/office/drawing/2014/main" id="{EA970D65-4803-4BB7-966C-C3D72AB96D96}"/>
              </a:ext>
            </a:extLst>
          </p:cNvPr>
          <p:cNvSpPr txBox="1">
            <a:spLocks/>
          </p:cNvSpPr>
          <p:nvPr/>
        </p:nvSpPr>
        <p:spPr>
          <a:xfrm>
            <a:off x="338453" y="68642"/>
            <a:ext cx="11537634" cy="1671117"/>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DIAGRAMME DE CLASSE GLOBALE</a:t>
            </a:r>
          </a:p>
          <a:p>
            <a:endPar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pic>
        <p:nvPicPr>
          <p:cNvPr id="3" name="Image 2">
            <a:extLst>
              <a:ext uri="{FF2B5EF4-FFF2-40B4-BE49-F238E27FC236}">
                <a16:creationId xmlns:a16="http://schemas.microsoft.com/office/drawing/2014/main" id="{6FBD9B7D-2324-49B4-9DD9-B9893804E6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711" y="1604780"/>
            <a:ext cx="11563349" cy="4812868"/>
          </a:xfrm>
          <a:prstGeom prst="rect">
            <a:avLst/>
          </a:prstGeom>
        </p:spPr>
      </p:pic>
      <p:sp>
        <p:nvSpPr>
          <p:cNvPr id="9" name="Title 1">
            <a:extLst>
              <a:ext uri="{FF2B5EF4-FFF2-40B4-BE49-F238E27FC236}">
                <a16:creationId xmlns:a16="http://schemas.microsoft.com/office/drawing/2014/main" id="{07A623D2-3A68-41F1-919A-B1AB9CB9504A}"/>
              </a:ext>
            </a:extLst>
          </p:cNvPr>
          <p:cNvSpPr txBox="1">
            <a:spLocks/>
          </p:cNvSpPr>
          <p:nvPr/>
        </p:nvSpPr>
        <p:spPr>
          <a:xfrm>
            <a:off x="727193" y="3175657"/>
            <a:ext cx="4312358" cy="1671117"/>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endPar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101852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EF2B82-5AC5-4BBE-8D18-AA25D9D09DBF}"/>
              </a:ext>
            </a:extLst>
          </p:cNvPr>
          <p:cNvSpPr txBox="1">
            <a:spLocks/>
          </p:cNvSpPr>
          <p:nvPr/>
        </p:nvSpPr>
        <p:spPr>
          <a:xfrm>
            <a:off x="1845940" y="1988840"/>
            <a:ext cx="8784976" cy="2607221"/>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PARTIE IV : </a:t>
            </a:r>
          </a:p>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DEMONSTRATION</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4269484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AE394E3-8136-4B00-A917-F45303FE6646}"/>
              </a:ext>
            </a:extLst>
          </p:cNvPr>
          <p:cNvSpPr>
            <a:spLocks noGrp="1"/>
          </p:cNvSpPr>
          <p:nvPr>
            <p:ph idx="1"/>
          </p:nvPr>
        </p:nvSpPr>
        <p:spPr>
          <a:xfrm>
            <a:off x="3358108" y="2792514"/>
            <a:ext cx="5904656" cy="1272972"/>
          </a:xfrm>
        </p:spPr>
        <p:txBody>
          <a:bodyPr>
            <a:normAutofit/>
          </a:bodyPr>
          <a:lstStyle/>
          <a:p>
            <a:pPr marL="0" indent="0">
              <a:buNone/>
            </a:pPr>
            <a:r>
              <a:rPr lang="en-IN" sz="6600" b="1"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CONCLUSION</a:t>
            </a:r>
            <a:endParaRPr lang="en-IN" b="1"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a:p>
            <a:pPr marL="0" indent="0">
              <a:buNone/>
            </a:pPr>
            <a:endParaRPr lang="fr-FR" dirty="0"/>
          </a:p>
        </p:txBody>
      </p:sp>
      <p:sp>
        <p:nvSpPr>
          <p:cNvPr id="12" name="Titre 11">
            <a:extLst>
              <a:ext uri="{FF2B5EF4-FFF2-40B4-BE49-F238E27FC236}">
                <a16:creationId xmlns:a16="http://schemas.microsoft.com/office/drawing/2014/main" id="{0306118F-C9A6-4A1B-A50E-9394E74B0812}"/>
              </a:ext>
            </a:extLst>
          </p:cNvPr>
          <p:cNvSpPr>
            <a:spLocks noGrp="1"/>
          </p:cNvSpPr>
          <p:nvPr>
            <p:ph type="title"/>
          </p:nvPr>
        </p:nvSpPr>
        <p:spPr/>
        <p:txBody>
          <a:bodyPr/>
          <a:lstStyle/>
          <a:p>
            <a:endParaRPr lang="fr-FR"/>
          </a:p>
        </p:txBody>
      </p:sp>
      <p:sp>
        <p:nvSpPr>
          <p:cNvPr id="14" name="Espace réservé pour une image  13">
            <a:extLst>
              <a:ext uri="{FF2B5EF4-FFF2-40B4-BE49-F238E27FC236}">
                <a16:creationId xmlns:a16="http://schemas.microsoft.com/office/drawing/2014/main" id="{866B56CC-E5B9-42A0-BF28-405A2D0853CC}"/>
              </a:ext>
            </a:extLst>
          </p:cNvPr>
          <p:cNvSpPr>
            <a:spLocks noGrp="1"/>
          </p:cNvSpPr>
          <p:nvPr>
            <p:ph type="pic" sz="quarter" idx="13"/>
          </p:nvPr>
        </p:nvSpPr>
        <p:spPr/>
      </p:sp>
    </p:spTree>
    <p:extLst>
      <p:ext uri="{BB962C8B-B14F-4D97-AF65-F5344CB8AC3E}">
        <p14:creationId xmlns:p14="http://schemas.microsoft.com/office/powerpoint/2010/main" val="730649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EF2B82-5AC5-4BBE-8D18-AA25D9D09DBF}"/>
              </a:ext>
            </a:extLst>
          </p:cNvPr>
          <p:cNvSpPr txBox="1">
            <a:spLocks/>
          </p:cNvSpPr>
          <p:nvPr/>
        </p:nvSpPr>
        <p:spPr>
          <a:xfrm>
            <a:off x="1845940" y="1988840"/>
            <a:ext cx="8784976" cy="2607221"/>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u="sng"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MERCI POUR VOTRE ATTENTION	 !!</a:t>
            </a:r>
            <a:endParaRPr lang="en-IN" sz="3600" u="sng"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88405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EF2B82-5AC5-4BBE-8D18-AA25D9D09DBF}"/>
              </a:ext>
            </a:extLst>
          </p:cNvPr>
          <p:cNvSpPr txBox="1">
            <a:spLocks/>
          </p:cNvSpPr>
          <p:nvPr/>
        </p:nvSpPr>
        <p:spPr>
          <a:xfrm>
            <a:off x="2998068" y="2125389"/>
            <a:ext cx="6552728" cy="2607221"/>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REMERCIEMENTS</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373949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EF2B82-5AC5-4BBE-8D18-AA25D9D09DBF}"/>
              </a:ext>
            </a:extLst>
          </p:cNvPr>
          <p:cNvSpPr txBox="1">
            <a:spLocks/>
          </p:cNvSpPr>
          <p:nvPr/>
        </p:nvSpPr>
        <p:spPr>
          <a:xfrm>
            <a:off x="2998068" y="2125389"/>
            <a:ext cx="6552728" cy="2607221"/>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INTRODUCTION</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170333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66F34120-6417-4D4F-82D0-316F10F5CB15}"/>
              </a:ext>
            </a:extLst>
          </p:cNvPr>
          <p:cNvSpPr/>
          <p:nvPr/>
        </p:nvSpPr>
        <p:spPr>
          <a:xfrm>
            <a:off x="-67199" y="8614"/>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gradFill flip="none" rotWithShape="1">
            <a:gsLst>
              <a:gs pos="0">
                <a:schemeClr val="tx1">
                  <a:alpha val="50000"/>
                </a:schemeClr>
              </a:gs>
              <a:gs pos="50000">
                <a:schemeClr val="tx1">
                  <a:tint val="44500"/>
                  <a:satMod val="160000"/>
                  <a:alpha val="20000"/>
                </a:schemeClr>
              </a:gs>
              <a:gs pos="100000">
                <a:schemeClr val="tx1">
                  <a:tint val="23500"/>
                  <a:satMod val="160000"/>
                  <a:alpha val="0"/>
                </a:schemeClr>
              </a:gs>
            </a:gsLst>
            <a:lin ang="13500000" scaled="1"/>
            <a:tileRect/>
          </a:gradFill>
          <a:ln w="21638" cap="flat">
            <a:noFill/>
            <a:prstDash val="solid"/>
            <a:miter/>
          </a:ln>
        </p:spPr>
        <p:txBody>
          <a:bodyPr rtlCol="0" anchor="ctr"/>
          <a:lstStyle/>
          <a:p>
            <a:r>
              <a:rPr lang="en-US" dirty="0">
                <a:latin typeface="Segoe UI" panose="020B0502040204020203" pitchFamily="34" charset="0"/>
              </a:rPr>
              <a:t>`</a:t>
            </a:r>
          </a:p>
        </p:txBody>
      </p:sp>
      <p:sp>
        <p:nvSpPr>
          <p:cNvPr id="19" name="Freeform 18">
            <a:extLst>
              <a:ext uri="{FF2B5EF4-FFF2-40B4-BE49-F238E27FC236}">
                <a16:creationId xmlns:a16="http://schemas.microsoft.com/office/drawing/2014/main" id="{CEC05E2C-1BC7-F747-A045-0E6F4354204E}"/>
              </a:ext>
            </a:extLst>
          </p:cNvPr>
          <p:cNvSpPr/>
          <p:nvPr/>
        </p:nvSpPr>
        <p:spPr>
          <a:xfrm>
            <a:off x="1027796" y="2154922"/>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noFill/>
          <a:ln w="21638" cap="flat">
            <a:noFill/>
            <a:prstDash val="solid"/>
            <a:miter/>
          </a:ln>
        </p:spPr>
        <p:txBody>
          <a:bodyPr rtlCol="0" anchor="ctr"/>
          <a:lstStyle/>
          <a:p>
            <a:endParaRPr lang="en-US">
              <a:latin typeface="Segoe UI" panose="020B0502040204020203" pitchFamily="34" charset="0"/>
            </a:endParaRPr>
          </a:p>
        </p:txBody>
      </p:sp>
      <p:sp>
        <p:nvSpPr>
          <p:cNvPr id="2" name="Title 1"/>
          <p:cNvSpPr>
            <a:spLocks noGrp="1"/>
          </p:cNvSpPr>
          <p:nvPr>
            <p:ph type="ctrTitle"/>
          </p:nvPr>
        </p:nvSpPr>
        <p:spPr>
          <a:xfrm>
            <a:off x="2053111" y="2154922"/>
            <a:ext cx="4752318" cy="1671117"/>
          </a:xfrm>
        </p:spPr>
        <p:txBody>
          <a:bodyPr>
            <a:noAutofit/>
          </a:body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PLAN</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grpSp>
        <p:nvGrpSpPr>
          <p:cNvPr id="29" name="Groupe 28">
            <a:extLst>
              <a:ext uri="{FF2B5EF4-FFF2-40B4-BE49-F238E27FC236}">
                <a16:creationId xmlns:a16="http://schemas.microsoft.com/office/drawing/2014/main" id="{48FB2C1F-13E0-45FE-869C-C18740600A26}"/>
              </a:ext>
            </a:extLst>
          </p:cNvPr>
          <p:cNvGrpSpPr/>
          <p:nvPr/>
        </p:nvGrpSpPr>
        <p:grpSpPr>
          <a:xfrm>
            <a:off x="7157147" y="538339"/>
            <a:ext cx="3978203" cy="663033"/>
            <a:chOff x="344116" y="-103762"/>
            <a:chExt cx="3476784" cy="488892"/>
          </a:xfrm>
          <a:scene3d>
            <a:camera prst="orthographicFront"/>
            <a:lightRig rig="threePt" dir="t">
              <a:rot lat="0" lon="0" rev="7500000"/>
            </a:lightRig>
          </a:scene3d>
        </p:grpSpPr>
        <p:sp>
          <p:nvSpPr>
            <p:cNvPr id="30" name="Rectangle : coins arrondis 29">
              <a:extLst>
                <a:ext uri="{FF2B5EF4-FFF2-40B4-BE49-F238E27FC236}">
                  <a16:creationId xmlns:a16="http://schemas.microsoft.com/office/drawing/2014/main" id="{7013FBE8-B1A6-40E5-B6D0-F9CB9DA3DDD5}"/>
                </a:ext>
              </a:extLst>
            </p:cNvPr>
            <p:cNvSpPr/>
            <p:nvPr/>
          </p:nvSpPr>
          <p:spPr>
            <a:xfrm>
              <a:off x="344116" y="1370"/>
              <a:ext cx="3312843" cy="383760"/>
            </a:xfrm>
            <a:prstGeom prst="roundRect">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Rectangle : coins arrondis 6">
              <a:extLst>
                <a:ext uri="{FF2B5EF4-FFF2-40B4-BE49-F238E27FC236}">
                  <a16:creationId xmlns:a16="http://schemas.microsoft.com/office/drawing/2014/main" id="{33E6D6F8-196B-44DF-A66D-65B965BBE62F}"/>
                </a:ext>
              </a:extLst>
            </p:cNvPr>
            <p:cNvSpPr txBox="1"/>
            <p:nvPr/>
          </p:nvSpPr>
          <p:spPr>
            <a:xfrm>
              <a:off x="362850" y="-103762"/>
              <a:ext cx="3458050" cy="47015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5218" tIns="0" rIns="125218" bIns="0" numCol="1" spcCol="1270" anchor="ctr" anchorCtr="0">
              <a:noAutofit/>
            </a:bodyPr>
            <a:lstStyle/>
            <a:p>
              <a:pPr marL="0" lvl="0" indent="0" algn="ctr" defTabSz="577850">
                <a:lnSpc>
                  <a:spcPct val="90000"/>
                </a:lnSpc>
                <a:spcBef>
                  <a:spcPct val="0"/>
                </a:spcBef>
                <a:spcAft>
                  <a:spcPct val="35000"/>
                </a:spcAft>
                <a:buNone/>
              </a:pPr>
              <a:r>
                <a:rPr lang="fr-FR" sz="2000" dirty="0"/>
                <a:t>PRESENTATION GENERALE</a:t>
              </a:r>
              <a:endParaRPr lang="fr-MG" sz="2000" kern="1200" dirty="0"/>
            </a:p>
          </p:txBody>
        </p:sp>
      </p:grpSp>
      <p:grpSp>
        <p:nvGrpSpPr>
          <p:cNvPr id="49" name="Groupe 48">
            <a:extLst>
              <a:ext uri="{FF2B5EF4-FFF2-40B4-BE49-F238E27FC236}">
                <a16:creationId xmlns:a16="http://schemas.microsoft.com/office/drawing/2014/main" id="{913655CD-4443-473F-A78D-18D09661962B}"/>
              </a:ext>
            </a:extLst>
          </p:cNvPr>
          <p:cNvGrpSpPr/>
          <p:nvPr/>
        </p:nvGrpSpPr>
        <p:grpSpPr>
          <a:xfrm>
            <a:off x="5699428" y="484962"/>
            <a:ext cx="1008112" cy="1008112"/>
            <a:chOff x="3438242" y="1345383"/>
            <a:chExt cx="1008112" cy="1008112"/>
          </a:xfrm>
        </p:grpSpPr>
        <p:sp>
          <p:nvSpPr>
            <p:cNvPr id="50" name="Oval 2">
              <a:extLst>
                <a:ext uri="{FF2B5EF4-FFF2-40B4-BE49-F238E27FC236}">
                  <a16:creationId xmlns:a16="http://schemas.microsoft.com/office/drawing/2014/main" id="{AAAFCF26-CED9-48C4-94E1-E8A38A09A5F3}"/>
                </a:ext>
              </a:extLst>
            </p:cNvPr>
            <p:cNvSpPr/>
            <p:nvPr/>
          </p:nvSpPr>
          <p:spPr>
            <a:xfrm>
              <a:off x="3438242" y="1345383"/>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1" name="Rectangle 50">
              <a:extLst>
                <a:ext uri="{FF2B5EF4-FFF2-40B4-BE49-F238E27FC236}">
                  <a16:creationId xmlns:a16="http://schemas.microsoft.com/office/drawing/2014/main" id="{86B8C394-BDF8-4C79-A161-8C078DCCC6BA}"/>
                </a:ext>
              </a:extLst>
            </p:cNvPr>
            <p:cNvSpPr/>
            <p:nvPr/>
          </p:nvSpPr>
          <p:spPr>
            <a:xfrm>
              <a:off x="3620673" y="1617511"/>
              <a:ext cx="662361"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01</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grpSp>
      <p:grpSp>
        <p:nvGrpSpPr>
          <p:cNvPr id="52" name="Groupe 51">
            <a:extLst>
              <a:ext uri="{FF2B5EF4-FFF2-40B4-BE49-F238E27FC236}">
                <a16:creationId xmlns:a16="http://schemas.microsoft.com/office/drawing/2014/main" id="{F9759217-B94B-4BDD-8D5C-1BAA93602C8B}"/>
              </a:ext>
            </a:extLst>
          </p:cNvPr>
          <p:cNvGrpSpPr/>
          <p:nvPr/>
        </p:nvGrpSpPr>
        <p:grpSpPr>
          <a:xfrm>
            <a:off x="6246925" y="2091099"/>
            <a:ext cx="1008112" cy="1008112"/>
            <a:chOff x="3438242" y="1345383"/>
            <a:chExt cx="1008112" cy="1008112"/>
          </a:xfrm>
        </p:grpSpPr>
        <p:sp>
          <p:nvSpPr>
            <p:cNvPr id="53" name="Oval 2">
              <a:extLst>
                <a:ext uri="{FF2B5EF4-FFF2-40B4-BE49-F238E27FC236}">
                  <a16:creationId xmlns:a16="http://schemas.microsoft.com/office/drawing/2014/main" id="{C3663D94-A9E0-40B2-9763-240981D5F61B}"/>
                </a:ext>
              </a:extLst>
            </p:cNvPr>
            <p:cNvSpPr/>
            <p:nvPr/>
          </p:nvSpPr>
          <p:spPr>
            <a:xfrm>
              <a:off x="3438242" y="1345383"/>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4" name="Rectangle 53">
              <a:extLst>
                <a:ext uri="{FF2B5EF4-FFF2-40B4-BE49-F238E27FC236}">
                  <a16:creationId xmlns:a16="http://schemas.microsoft.com/office/drawing/2014/main" id="{B109E364-53B8-40BF-820A-EC19821F0631}"/>
                </a:ext>
              </a:extLst>
            </p:cNvPr>
            <p:cNvSpPr/>
            <p:nvPr/>
          </p:nvSpPr>
          <p:spPr>
            <a:xfrm>
              <a:off x="3620672" y="1617511"/>
              <a:ext cx="662362"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02</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grpSp>
      <p:grpSp>
        <p:nvGrpSpPr>
          <p:cNvPr id="55" name="Groupe 54">
            <a:extLst>
              <a:ext uri="{FF2B5EF4-FFF2-40B4-BE49-F238E27FC236}">
                <a16:creationId xmlns:a16="http://schemas.microsoft.com/office/drawing/2014/main" id="{33AC07A6-9C94-4111-A5CE-D1DD0A0DFBE2}"/>
              </a:ext>
            </a:extLst>
          </p:cNvPr>
          <p:cNvGrpSpPr/>
          <p:nvPr/>
        </p:nvGrpSpPr>
        <p:grpSpPr>
          <a:xfrm>
            <a:off x="6149035" y="3793830"/>
            <a:ext cx="1008112" cy="1008112"/>
            <a:chOff x="3438242" y="1345383"/>
            <a:chExt cx="1008112" cy="1008112"/>
          </a:xfrm>
        </p:grpSpPr>
        <p:sp>
          <p:nvSpPr>
            <p:cNvPr id="56" name="Oval 2">
              <a:extLst>
                <a:ext uri="{FF2B5EF4-FFF2-40B4-BE49-F238E27FC236}">
                  <a16:creationId xmlns:a16="http://schemas.microsoft.com/office/drawing/2014/main" id="{31BD73AF-0626-4034-BB9E-3B384EB0AB4B}"/>
                </a:ext>
              </a:extLst>
            </p:cNvPr>
            <p:cNvSpPr/>
            <p:nvPr/>
          </p:nvSpPr>
          <p:spPr>
            <a:xfrm>
              <a:off x="3438242" y="1345383"/>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7" name="Rectangle 56">
              <a:extLst>
                <a:ext uri="{FF2B5EF4-FFF2-40B4-BE49-F238E27FC236}">
                  <a16:creationId xmlns:a16="http://schemas.microsoft.com/office/drawing/2014/main" id="{0D8248FB-C941-4108-8397-686AEEDDABF6}"/>
                </a:ext>
              </a:extLst>
            </p:cNvPr>
            <p:cNvSpPr/>
            <p:nvPr/>
          </p:nvSpPr>
          <p:spPr>
            <a:xfrm>
              <a:off x="3620672" y="1617511"/>
              <a:ext cx="662362"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03</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grpSp>
      <p:grpSp>
        <p:nvGrpSpPr>
          <p:cNvPr id="58" name="Groupe 57">
            <a:extLst>
              <a:ext uri="{FF2B5EF4-FFF2-40B4-BE49-F238E27FC236}">
                <a16:creationId xmlns:a16="http://schemas.microsoft.com/office/drawing/2014/main" id="{ABB68495-AD22-44B3-BA5C-4C2FEAF332ED}"/>
              </a:ext>
            </a:extLst>
          </p:cNvPr>
          <p:cNvGrpSpPr/>
          <p:nvPr/>
        </p:nvGrpSpPr>
        <p:grpSpPr>
          <a:xfrm>
            <a:off x="5211273" y="5182492"/>
            <a:ext cx="1008112" cy="1008112"/>
            <a:chOff x="3438242" y="1345383"/>
            <a:chExt cx="1008112" cy="1008112"/>
          </a:xfrm>
        </p:grpSpPr>
        <p:sp>
          <p:nvSpPr>
            <p:cNvPr id="59" name="Oval 2">
              <a:extLst>
                <a:ext uri="{FF2B5EF4-FFF2-40B4-BE49-F238E27FC236}">
                  <a16:creationId xmlns:a16="http://schemas.microsoft.com/office/drawing/2014/main" id="{E3772D89-3F0D-4615-82DA-21313A8583E3}"/>
                </a:ext>
              </a:extLst>
            </p:cNvPr>
            <p:cNvSpPr/>
            <p:nvPr/>
          </p:nvSpPr>
          <p:spPr>
            <a:xfrm>
              <a:off x="3438242" y="1345383"/>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60" name="Rectangle 59">
              <a:extLst>
                <a:ext uri="{FF2B5EF4-FFF2-40B4-BE49-F238E27FC236}">
                  <a16:creationId xmlns:a16="http://schemas.microsoft.com/office/drawing/2014/main" id="{1305AB50-63CF-45E5-A416-468EEECA406A}"/>
                </a:ext>
              </a:extLst>
            </p:cNvPr>
            <p:cNvSpPr/>
            <p:nvPr/>
          </p:nvSpPr>
          <p:spPr>
            <a:xfrm>
              <a:off x="3620672" y="1617511"/>
              <a:ext cx="662362"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04</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grpSp>
      <p:grpSp>
        <p:nvGrpSpPr>
          <p:cNvPr id="61" name="Groupe 60">
            <a:extLst>
              <a:ext uri="{FF2B5EF4-FFF2-40B4-BE49-F238E27FC236}">
                <a16:creationId xmlns:a16="http://schemas.microsoft.com/office/drawing/2014/main" id="{4662084C-4A77-4547-9A15-4DE629BCD4A6}"/>
              </a:ext>
            </a:extLst>
          </p:cNvPr>
          <p:cNvGrpSpPr/>
          <p:nvPr/>
        </p:nvGrpSpPr>
        <p:grpSpPr>
          <a:xfrm>
            <a:off x="7627166" y="2198188"/>
            <a:ext cx="3978203" cy="663033"/>
            <a:chOff x="344116" y="-103762"/>
            <a:chExt cx="3476784" cy="488892"/>
          </a:xfrm>
          <a:scene3d>
            <a:camera prst="orthographicFront"/>
            <a:lightRig rig="threePt" dir="t">
              <a:rot lat="0" lon="0" rev="7500000"/>
            </a:lightRig>
          </a:scene3d>
        </p:grpSpPr>
        <p:sp>
          <p:nvSpPr>
            <p:cNvPr id="62" name="Rectangle : coins arrondis 61">
              <a:extLst>
                <a:ext uri="{FF2B5EF4-FFF2-40B4-BE49-F238E27FC236}">
                  <a16:creationId xmlns:a16="http://schemas.microsoft.com/office/drawing/2014/main" id="{02444A24-8034-438B-9778-1CEC9AE38932}"/>
                </a:ext>
              </a:extLst>
            </p:cNvPr>
            <p:cNvSpPr/>
            <p:nvPr/>
          </p:nvSpPr>
          <p:spPr>
            <a:xfrm>
              <a:off x="344116" y="1370"/>
              <a:ext cx="3312843" cy="383760"/>
            </a:xfrm>
            <a:prstGeom prst="roundRect">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3" name="Rectangle : coins arrondis 6">
              <a:extLst>
                <a:ext uri="{FF2B5EF4-FFF2-40B4-BE49-F238E27FC236}">
                  <a16:creationId xmlns:a16="http://schemas.microsoft.com/office/drawing/2014/main" id="{404FDEC1-6135-4ECA-90F9-24D557451AF7}"/>
                </a:ext>
              </a:extLst>
            </p:cNvPr>
            <p:cNvSpPr txBox="1"/>
            <p:nvPr/>
          </p:nvSpPr>
          <p:spPr>
            <a:xfrm>
              <a:off x="362850" y="-103762"/>
              <a:ext cx="3458050" cy="47015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5218" tIns="0" rIns="125218" bIns="0" numCol="1" spcCol="1270" anchor="ctr" anchorCtr="0">
              <a:noAutofit/>
            </a:bodyPr>
            <a:lstStyle/>
            <a:p>
              <a:pPr marL="0" lvl="0" indent="0" algn="ctr" defTabSz="577850">
                <a:lnSpc>
                  <a:spcPct val="90000"/>
                </a:lnSpc>
                <a:spcBef>
                  <a:spcPct val="0"/>
                </a:spcBef>
                <a:spcAft>
                  <a:spcPct val="35000"/>
                </a:spcAft>
                <a:buNone/>
              </a:pPr>
              <a:r>
                <a:rPr lang="fr-FR" sz="2000" dirty="0"/>
                <a:t>ANALYSE ET CONCEPTION</a:t>
              </a:r>
              <a:endParaRPr lang="fr-MG" sz="2000" kern="1200" dirty="0"/>
            </a:p>
          </p:txBody>
        </p:sp>
      </p:grpSp>
      <p:grpSp>
        <p:nvGrpSpPr>
          <p:cNvPr id="64" name="Groupe 63">
            <a:extLst>
              <a:ext uri="{FF2B5EF4-FFF2-40B4-BE49-F238E27FC236}">
                <a16:creationId xmlns:a16="http://schemas.microsoft.com/office/drawing/2014/main" id="{93C87ADB-4690-48AB-8740-4E80610C1D71}"/>
              </a:ext>
            </a:extLst>
          </p:cNvPr>
          <p:cNvGrpSpPr/>
          <p:nvPr/>
        </p:nvGrpSpPr>
        <p:grpSpPr>
          <a:xfrm>
            <a:off x="7570054" y="3934375"/>
            <a:ext cx="3978204" cy="663033"/>
            <a:chOff x="344116" y="-103762"/>
            <a:chExt cx="3476785" cy="488892"/>
          </a:xfrm>
          <a:scene3d>
            <a:camera prst="orthographicFront"/>
            <a:lightRig rig="threePt" dir="t">
              <a:rot lat="0" lon="0" rev="7500000"/>
            </a:lightRig>
          </a:scene3d>
        </p:grpSpPr>
        <p:sp>
          <p:nvSpPr>
            <p:cNvPr id="65" name="Rectangle : coins arrondis 64">
              <a:extLst>
                <a:ext uri="{FF2B5EF4-FFF2-40B4-BE49-F238E27FC236}">
                  <a16:creationId xmlns:a16="http://schemas.microsoft.com/office/drawing/2014/main" id="{2A5598D1-A406-4667-8736-8789945F6F71}"/>
                </a:ext>
              </a:extLst>
            </p:cNvPr>
            <p:cNvSpPr/>
            <p:nvPr/>
          </p:nvSpPr>
          <p:spPr>
            <a:xfrm>
              <a:off x="344116" y="1370"/>
              <a:ext cx="3312843" cy="383760"/>
            </a:xfrm>
            <a:prstGeom prst="roundRect">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6" name="Rectangle : coins arrondis 6">
              <a:extLst>
                <a:ext uri="{FF2B5EF4-FFF2-40B4-BE49-F238E27FC236}">
                  <a16:creationId xmlns:a16="http://schemas.microsoft.com/office/drawing/2014/main" id="{011312E5-1331-405A-8E5B-CE73E58753E2}"/>
                </a:ext>
              </a:extLst>
            </p:cNvPr>
            <p:cNvSpPr txBox="1"/>
            <p:nvPr/>
          </p:nvSpPr>
          <p:spPr>
            <a:xfrm>
              <a:off x="362851" y="-103762"/>
              <a:ext cx="3458050" cy="47015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5218" tIns="0" rIns="125218" bIns="0" numCol="1" spcCol="1270" anchor="ctr" anchorCtr="0">
              <a:noAutofit/>
            </a:bodyPr>
            <a:lstStyle/>
            <a:p>
              <a:pPr marL="0" lvl="0" indent="0" algn="ctr" defTabSz="577850">
                <a:lnSpc>
                  <a:spcPct val="90000"/>
                </a:lnSpc>
                <a:spcBef>
                  <a:spcPct val="0"/>
                </a:spcBef>
                <a:spcAft>
                  <a:spcPct val="35000"/>
                </a:spcAft>
                <a:buNone/>
              </a:pPr>
              <a:r>
                <a:rPr lang="fr-FR" sz="2000" dirty="0"/>
                <a:t>REALISATION</a:t>
              </a:r>
              <a:endParaRPr lang="fr-MG" sz="2000" kern="1200" dirty="0"/>
            </a:p>
          </p:txBody>
        </p:sp>
      </p:grpSp>
      <p:grpSp>
        <p:nvGrpSpPr>
          <p:cNvPr id="67" name="Groupe 66">
            <a:extLst>
              <a:ext uri="{FF2B5EF4-FFF2-40B4-BE49-F238E27FC236}">
                <a16:creationId xmlns:a16="http://schemas.microsoft.com/office/drawing/2014/main" id="{0BB565F4-D982-4078-8DC6-78006227EE97}"/>
              </a:ext>
            </a:extLst>
          </p:cNvPr>
          <p:cNvGrpSpPr/>
          <p:nvPr/>
        </p:nvGrpSpPr>
        <p:grpSpPr>
          <a:xfrm>
            <a:off x="6638396" y="5384713"/>
            <a:ext cx="3978203" cy="663033"/>
            <a:chOff x="344116" y="-103762"/>
            <a:chExt cx="3476784" cy="488892"/>
          </a:xfrm>
          <a:scene3d>
            <a:camera prst="orthographicFront"/>
            <a:lightRig rig="threePt" dir="t">
              <a:rot lat="0" lon="0" rev="7500000"/>
            </a:lightRig>
          </a:scene3d>
        </p:grpSpPr>
        <p:sp>
          <p:nvSpPr>
            <p:cNvPr id="68" name="Rectangle : coins arrondis 67">
              <a:extLst>
                <a:ext uri="{FF2B5EF4-FFF2-40B4-BE49-F238E27FC236}">
                  <a16:creationId xmlns:a16="http://schemas.microsoft.com/office/drawing/2014/main" id="{E091DEFA-DDE1-4D13-A95F-CC45F0FB1042}"/>
                </a:ext>
              </a:extLst>
            </p:cNvPr>
            <p:cNvSpPr/>
            <p:nvPr/>
          </p:nvSpPr>
          <p:spPr>
            <a:xfrm>
              <a:off x="344116" y="1370"/>
              <a:ext cx="3312843" cy="383760"/>
            </a:xfrm>
            <a:prstGeom prst="roundRect">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Rectangle : coins arrondis 6">
              <a:extLst>
                <a:ext uri="{FF2B5EF4-FFF2-40B4-BE49-F238E27FC236}">
                  <a16:creationId xmlns:a16="http://schemas.microsoft.com/office/drawing/2014/main" id="{49891E65-849E-49DE-A219-9DFB3C687054}"/>
                </a:ext>
              </a:extLst>
            </p:cNvPr>
            <p:cNvSpPr txBox="1"/>
            <p:nvPr/>
          </p:nvSpPr>
          <p:spPr>
            <a:xfrm>
              <a:off x="362850" y="-103762"/>
              <a:ext cx="3458050" cy="47015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5218" tIns="0" rIns="125218" bIns="0" numCol="1" spcCol="1270" anchor="ctr" anchorCtr="0">
              <a:noAutofit/>
            </a:bodyPr>
            <a:lstStyle/>
            <a:p>
              <a:pPr marL="0" lvl="0" indent="0" algn="ctr" defTabSz="577850">
                <a:lnSpc>
                  <a:spcPct val="90000"/>
                </a:lnSpc>
                <a:spcBef>
                  <a:spcPct val="0"/>
                </a:spcBef>
                <a:spcAft>
                  <a:spcPct val="35000"/>
                </a:spcAft>
                <a:buNone/>
              </a:pPr>
              <a:r>
                <a:rPr lang="fr-FR" sz="2000" dirty="0"/>
                <a:t>DEMONSTRATION</a:t>
              </a:r>
              <a:endParaRPr lang="fr-MG" sz="2000" kern="1200" dirty="0"/>
            </a:p>
          </p:txBody>
        </p:sp>
      </p:grpSp>
    </p:spTree>
    <p:extLst>
      <p:ext uri="{BB962C8B-B14F-4D97-AF65-F5344CB8AC3E}">
        <p14:creationId xmlns:p14="http://schemas.microsoft.com/office/powerpoint/2010/main" val="68641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2000"/>
                                        <p:tgtEl>
                                          <p:spTgt spid="49"/>
                                        </p:tgtEl>
                                      </p:cBhvr>
                                    </p:animEffect>
                                    <p:anim calcmode="lin" valueType="num">
                                      <p:cBhvr>
                                        <p:cTn id="8" dur="2000" fill="hold"/>
                                        <p:tgtEl>
                                          <p:spTgt spid="49"/>
                                        </p:tgtEl>
                                        <p:attrNameLst>
                                          <p:attrName>ppt_w</p:attrName>
                                        </p:attrNameLst>
                                      </p:cBhvr>
                                      <p:tavLst>
                                        <p:tav tm="0" fmla="#ppt_w*sin(2.5*pi*$)">
                                          <p:val>
                                            <p:fltVal val="0"/>
                                          </p:val>
                                        </p:tav>
                                        <p:tav tm="100000">
                                          <p:val>
                                            <p:fltVal val="1"/>
                                          </p:val>
                                        </p:tav>
                                      </p:tavLst>
                                    </p:anim>
                                    <p:anim calcmode="lin" valueType="num">
                                      <p:cBhvr>
                                        <p:cTn id="9" dur="2000" fill="hold"/>
                                        <p:tgtEl>
                                          <p:spTgt spid="49"/>
                                        </p:tgtEl>
                                        <p:attrNameLst>
                                          <p:attrName>ppt_h</p:attrName>
                                        </p:attrNameLst>
                                      </p:cBhvr>
                                      <p:tavLst>
                                        <p:tav tm="0">
                                          <p:val>
                                            <p:strVal val="#ppt_h"/>
                                          </p:val>
                                        </p:tav>
                                        <p:tav tm="100000">
                                          <p:val>
                                            <p:strVal val="#ppt_h"/>
                                          </p:val>
                                        </p:tav>
                                      </p:tavLst>
                                    </p:anim>
                                  </p:childTnLst>
                                </p:cTn>
                              </p:par>
                              <p:par>
                                <p:cTn id="10" presetID="42"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000"/>
                                        <p:tgtEl>
                                          <p:spTgt spid="29"/>
                                        </p:tgtEl>
                                      </p:cBhvr>
                                    </p:animEffect>
                                    <p:anim calcmode="lin" valueType="num">
                                      <p:cBhvr>
                                        <p:cTn id="13" dur="2000" fill="hold"/>
                                        <p:tgtEl>
                                          <p:spTgt spid="29"/>
                                        </p:tgtEl>
                                        <p:attrNameLst>
                                          <p:attrName>ppt_x</p:attrName>
                                        </p:attrNameLst>
                                      </p:cBhvr>
                                      <p:tavLst>
                                        <p:tav tm="0">
                                          <p:val>
                                            <p:strVal val="#ppt_x"/>
                                          </p:val>
                                        </p:tav>
                                        <p:tav tm="100000">
                                          <p:val>
                                            <p:strVal val="#ppt_x"/>
                                          </p:val>
                                        </p:tav>
                                      </p:tavLst>
                                    </p:anim>
                                    <p:anim calcmode="lin" valueType="num">
                                      <p:cBhvr>
                                        <p:cTn id="14" dur="2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2000"/>
                                        <p:tgtEl>
                                          <p:spTgt spid="52"/>
                                        </p:tgtEl>
                                      </p:cBhvr>
                                    </p:animEffect>
                                    <p:anim calcmode="lin" valueType="num">
                                      <p:cBhvr>
                                        <p:cTn id="20" dur="2000" fill="hold"/>
                                        <p:tgtEl>
                                          <p:spTgt spid="52"/>
                                        </p:tgtEl>
                                        <p:attrNameLst>
                                          <p:attrName>ppt_w</p:attrName>
                                        </p:attrNameLst>
                                      </p:cBhvr>
                                      <p:tavLst>
                                        <p:tav tm="0" fmla="#ppt_w*sin(2.5*pi*$)">
                                          <p:val>
                                            <p:fltVal val="0"/>
                                          </p:val>
                                        </p:tav>
                                        <p:tav tm="100000">
                                          <p:val>
                                            <p:fltVal val="1"/>
                                          </p:val>
                                        </p:tav>
                                      </p:tavLst>
                                    </p:anim>
                                    <p:anim calcmode="lin" valueType="num">
                                      <p:cBhvr>
                                        <p:cTn id="21" dur="2000" fill="hold"/>
                                        <p:tgtEl>
                                          <p:spTgt spid="52"/>
                                        </p:tgtEl>
                                        <p:attrNameLst>
                                          <p:attrName>ppt_h</p:attrName>
                                        </p:attrNameLst>
                                      </p:cBhvr>
                                      <p:tavLst>
                                        <p:tav tm="0">
                                          <p:val>
                                            <p:strVal val="#ppt_h"/>
                                          </p:val>
                                        </p:tav>
                                        <p:tav tm="100000">
                                          <p:val>
                                            <p:strVal val="#ppt_h"/>
                                          </p:val>
                                        </p:tav>
                                      </p:tavLst>
                                    </p:anim>
                                  </p:childTnLst>
                                </p:cTn>
                              </p:par>
                              <p:par>
                                <p:cTn id="22" presetID="42" presetClass="entr" presetSubtype="0" fill="hold"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2000"/>
                                        <p:tgtEl>
                                          <p:spTgt spid="61"/>
                                        </p:tgtEl>
                                      </p:cBhvr>
                                    </p:animEffect>
                                    <p:anim calcmode="lin" valueType="num">
                                      <p:cBhvr>
                                        <p:cTn id="25" dur="2000" fill="hold"/>
                                        <p:tgtEl>
                                          <p:spTgt spid="61"/>
                                        </p:tgtEl>
                                        <p:attrNameLst>
                                          <p:attrName>ppt_x</p:attrName>
                                        </p:attrNameLst>
                                      </p:cBhvr>
                                      <p:tavLst>
                                        <p:tav tm="0">
                                          <p:val>
                                            <p:strVal val="#ppt_x"/>
                                          </p:val>
                                        </p:tav>
                                        <p:tav tm="100000">
                                          <p:val>
                                            <p:strVal val="#ppt_x"/>
                                          </p:val>
                                        </p:tav>
                                      </p:tavLst>
                                    </p:anim>
                                    <p:anim calcmode="lin" valueType="num">
                                      <p:cBhvr>
                                        <p:cTn id="26" dur="2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2000"/>
                                        <p:tgtEl>
                                          <p:spTgt spid="55"/>
                                        </p:tgtEl>
                                      </p:cBhvr>
                                    </p:animEffect>
                                    <p:anim calcmode="lin" valueType="num">
                                      <p:cBhvr>
                                        <p:cTn id="32" dur="2000" fill="hold"/>
                                        <p:tgtEl>
                                          <p:spTgt spid="55"/>
                                        </p:tgtEl>
                                        <p:attrNameLst>
                                          <p:attrName>ppt_w</p:attrName>
                                        </p:attrNameLst>
                                      </p:cBhvr>
                                      <p:tavLst>
                                        <p:tav tm="0" fmla="#ppt_w*sin(2.5*pi*$)">
                                          <p:val>
                                            <p:fltVal val="0"/>
                                          </p:val>
                                        </p:tav>
                                        <p:tav tm="100000">
                                          <p:val>
                                            <p:fltVal val="1"/>
                                          </p:val>
                                        </p:tav>
                                      </p:tavLst>
                                    </p:anim>
                                    <p:anim calcmode="lin" valueType="num">
                                      <p:cBhvr>
                                        <p:cTn id="33" dur="2000" fill="hold"/>
                                        <p:tgtEl>
                                          <p:spTgt spid="55"/>
                                        </p:tgtEl>
                                        <p:attrNameLst>
                                          <p:attrName>ppt_h</p:attrName>
                                        </p:attrNameLst>
                                      </p:cBhvr>
                                      <p:tavLst>
                                        <p:tav tm="0">
                                          <p:val>
                                            <p:strVal val="#ppt_h"/>
                                          </p:val>
                                        </p:tav>
                                        <p:tav tm="100000">
                                          <p:val>
                                            <p:strVal val="#ppt_h"/>
                                          </p:val>
                                        </p:tav>
                                      </p:tavLst>
                                    </p:anim>
                                  </p:childTnLst>
                                </p:cTn>
                              </p:par>
                              <p:par>
                                <p:cTn id="34" presetID="42" presetClass="entr" presetSubtype="0" fill="hold"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2000"/>
                                        <p:tgtEl>
                                          <p:spTgt spid="64"/>
                                        </p:tgtEl>
                                      </p:cBhvr>
                                    </p:animEffect>
                                    <p:anim calcmode="lin" valueType="num">
                                      <p:cBhvr>
                                        <p:cTn id="37" dur="2000" fill="hold"/>
                                        <p:tgtEl>
                                          <p:spTgt spid="64"/>
                                        </p:tgtEl>
                                        <p:attrNameLst>
                                          <p:attrName>ppt_x</p:attrName>
                                        </p:attrNameLst>
                                      </p:cBhvr>
                                      <p:tavLst>
                                        <p:tav tm="0">
                                          <p:val>
                                            <p:strVal val="#ppt_x"/>
                                          </p:val>
                                        </p:tav>
                                        <p:tav tm="100000">
                                          <p:val>
                                            <p:strVal val="#ppt_x"/>
                                          </p:val>
                                        </p:tav>
                                      </p:tavLst>
                                    </p:anim>
                                    <p:anim calcmode="lin" valueType="num">
                                      <p:cBhvr>
                                        <p:cTn id="38" dur="2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2000"/>
                                        <p:tgtEl>
                                          <p:spTgt spid="58"/>
                                        </p:tgtEl>
                                      </p:cBhvr>
                                    </p:animEffect>
                                    <p:anim calcmode="lin" valueType="num">
                                      <p:cBhvr>
                                        <p:cTn id="44" dur="2000" fill="hold"/>
                                        <p:tgtEl>
                                          <p:spTgt spid="58"/>
                                        </p:tgtEl>
                                        <p:attrNameLst>
                                          <p:attrName>ppt_w</p:attrName>
                                        </p:attrNameLst>
                                      </p:cBhvr>
                                      <p:tavLst>
                                        <p:tav tm="0" fmla="#ppt_w*sin(2.5*pi*$)">
                                          <p:val>
                                            <p:fltVal val="0"/>
                                          </p:val>
                                        </p:tav>
                                        <p:tav tm="100000">
                                          <p:val>
                                            <p:fltVal val="1"/>
                                          </p:val>
                                        </p:tav>
                                      </p:tavLst>
                                    </p:anim>
                                    <p:anim calcmode="lin" valueType="num">
                                      <p:cBhvr>
                                        <p:cTn id="45" dur="2000" fill="hold"/>
                                        <p:tgtEl>
                                          <p:spTgt spid="58"/>
                                        </p:tgtEl>
                                        <p:attrNameLst>
                                          <p:attrName>ppt_h</p:attrName>
                                        </p:attrNameLst>
                                      </p:cBhvr>
                                      <p:tavLst>
                                        <p:tav tm="0">
                                          <p:val>
                                            <p:strVal val="#ppt_h"/>
                                          </p:val>
                                        </p:tav>
                                        <p:tav tm="100000">
                                          <p:val>
                                            <p:strVal val="#ppt_h"/>
                                          </p:val>
                                        </p:tav>
                                      </p:tavLst>
                                    </p:anim>
                                  </p:childTnLst>
                                </p:cTn>
                              </p:par>
                              <p:par>
                                <p:cTn id="46" presetID="42" presetClass="entr" presetSubtype="0"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2000"/>
                                        <p:tgtEl>
                                          <p:spTgt spid="67"/>
                                        </p:tgtEl>
                                      </p:cBhvr>
                                    </p:animEffect>
                                    <p:anim calcmode="lin" valueType="num">
                                      <p:cBhvr>
                                        <p:cTn id="49" dur="2000" fill="hold"/>
                                        <p:tgtEl>
                                          <p:spTgt spid="67"/>
                                        </p:tgtEl>
                                        <p:attrNameLst>
                                          <p:attrName>ppt_x</p:attrName>
                                        </p:attrNameLst>
                                      </p:cBhvr>
                                      <p:tavLst>
                                        <p:tav tm="0">
                                          <p:val>
                                            <p:strVal val="#ppt_x"/>
                                          </p:val>
                                        </p:tav>
                                        <p:tav tm="100000">
                                          <p:val>
                                            <p:strVal val="#ppt_x"/>
                                          </p:val>
                                        </p:tav>
                                      </p:tavLst>
                                    </p:anim>
                                    <p:anim calcmode="lin" valueType="num">
                                      <p:cBhvr>
                                        <p:cTn id="50" dur="2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EF2B82-5AC5-4BBE-8D18-AA25D9D09DBF}"/>
              </a:ext>
            </a:extLst>
          </p:cNvPr>
          <p:cNvSpPr txBox="1">
            <a:spLocks/>
          </p:cNvSpPr>
          <p:nvPr/>
        </p:nvSpPr>
        <p:spPr>
          <a:xfrm>
            <a:off x="1845940" y="1988840"/>
            <a:ext cx="8784976" cy="2607221"/>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2800" kern="1200">
                <a:solidFill>
                  <a:schemeClr val="tx1"/>
                </a:solidFill>
                <a:latin typeface="Arial Black" panose="020B0A04020102020204" pitchFamily="34" charset="0"/>
                <a:ea typeface="+mj-ea"/>
                <a:cs typeface="+mj-cs"/>
              </a:defRPr>
            </a:lvl1pPr>
          </a:lstStyle>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PARTIE I : </a:t>
            </a:r>
          </a:p>
          <a:p>
            <a:r>
              <a:rPr lang="en-IN"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PRESENTATION GENERALE</a:t>
            </a:r>
            <a:endParaRPr lang="en-IN" sz="36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ndParaRPr>
          </a:p>
        </p:txBody>
      </p:sp>
    </p:spTree>
    <p:extLst>
      <p:ext uri="{BB962C8B-B14F-4D97-AF65-F5344CB8AC3E}">
        <p14:creationId xmlns:p14="http://schemas.microsoft.com/office/powerpoint/2010/main" val="13644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06467"/>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B31B24C4-3A6C-49F3-8251-BBE5C0BEFB65}"/>
              </a:ext>
            </a:extLst>
          </p:cNvPr>
          <p:cNvSpPr txBox="1">
            <a:spLocks/>
          </p:cNvSpPr>
          <p:nvPr/>
        </p:nvSpPr>
        <p:spPr>
          <a:xfrm>
            <a:off x="312737" y="2996952"/>
            <a:ext cx="11563350" cy="3096344"/>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endParaRPr lang="fr-FR" b="1" dirty="0">
              <a:solidFill>
                <a:srgbClr val="35AFD0"/>
              </a:solidFill>
            </a:endParaRPr>
          </a:p>
          <a:p>
            <a:pPr marL="571500"/>
            <a:r>
              <a:rPr lang="fr-FR" b="1" dirty="0">
                <a:solidFill>
                  <a:srgbClr val="35AFD0"/>
                </a:solidFill>
              </a:rPr>
              <a:t>Décret</a:t>
            </a:r>
            <a:r>
              <a:rPr lang="fr-FR" b="1" dirty="0">
                <a:solidFill>
                  <a:srgbClr val="00B050"/>
                </a:solidFill>
              </a:rPr>
              <a:t> </a:t>
            </a:r>
            <a:r>
              <a:rPr lang="fr-FR" b="1" dirty="0">
                <a:solidFill>
                  <a:schemeClr val="bg1"/>
                </a:solidFill>
              </a:rPr>
              <a:t>N° 83-185 du 24 Mai 1983</a:t>
            </a:r>
          </a:p>
          <a:p>
            <a:pPr marL="571500"/>
            <a:r>
              <a:rPr lang="fr-FR" b="1" u="sng" dirty="0">
                <a:solidFill>
                  <a:srgbClr val="35AFD0"/>
                </a:solidFill>
              </a:rPr>
              <a:t>Mission</a:t>
            </a:r>
            <a:r>
              <a:rPr lang="fr-FR" b="1" u="sng" dirty="0">
                <a:solidFill>
                  <a:srgbClr val="00B050"/>
                </a:solidFill>
              </a:rPr>
              <a:t> </a:t>
            </a:r>
            <a:r>
              <a:rPr lang="fr-FR" b="1" u="sng" dirty="0">
                <a:solidFill>
                  <a:srgbClr val="35AFD0"/>
                </a:solidFill>
              </a:rPr>
              <a:t>:</a:t>
            </a:r>
          </a:p>
          <a:p>
            <a:pPr marL="571500">
              <a:buFont typeface="Wingdings" panose="05000000000000000000" pitchFamily="2" charset="2"/>
              <a:buChar char="ü"/>
            </a:pPr>
            <a:r>
              <a:rPr lang="fr-FR" dirty="0">
                <a:solidFill>
                  <a:schemeClr val="bg1"/>
                </a:solidFill>
              </a:rPr>
              <a:t> Former des spécialistes informaticiens compétents et opérationnels de différents niveaux.</a:t>
            </a:r>
          </a:p>
          <a:p>
            <a:pPr marL="571500"/>
            <a:r>
              <a:rPr lang="fr-FR" b="1" u="sng" dirty="0">
                <a:solidFill>
                  <a:srgbClr val="35AFD0"/>
                </a:solidFill>
              </a:rPr>
              <a:t>Domaine de spécialisation: </a:t>
            </a:r>
          </a:p>
          <a:p>
            <a:pPr marL="571500">
              <a:buFont typeface="Wingdings" panose="05000000000000000000" pitchFamily="2" charset="2"/>
              <a:buChar char="ü"/>
            </a:pPr>
            <a:r>
              <a:rPr lang="fr-FR" dirty="0">
                <a:solidFill>
                  <a:schemeClr val="bg1"/>
                </a:solidFill>
              </a:rPr>
              <a:t>Génie Logiciel et Base de Données</a:t>
            </a:r>
          </a:p>
          <a:p>
            <a:pPr marL="571500">
              <a:buFont typeface="Wingdings" panose="05000000000000000000" pitchFamily="2" charset="2"/>
              <a:buChar char="ü"/>
            </a:pPr>
            <a:r>
              <a:rPr lang="fr-FR" dirty="0">
                <a:solidFill>
                  <a:schemeClr val="bg1"/>
                </a:solidFill>
              </a:rPr>
              <a:t>Administration des Systèmes et Réseaux </a:t>
            </a:r>
          </a:p>
          <a:p>
            <a:pPr marL="571500">
              <a:buFont typeface="Wingdings" panose="05000000000000000000" pitchFamily="2" charset="2"/>
              <a:buChar char="ü"/>
            </a:pPr>
            <a:r>
              <a:rPr lang="fr-FR" dirty="0">
                <a:solidFill>
                  <a:schemeClr val="bg1"/>
                </a:solidFill>
              </a:rPr>
              <a:t>Informatique Générale</a:t>
            </a:r>
          </a:p>
          <a:p>
            <a:pPr marL="342969" indent="0">
              <a:buNone/>
            </a:pPr>
            <a:endParaRPr lang="fr-FR" dirty="0">
              <a:solidFill>
                <a:schemeClr val="bg1"/>
              </a:solidFill>
            </a:endParaRPr>
          </a:p>
          <a:p>
            <a:pPr marL="571500">
              <a:buFont typeface="Arial" panose="020B0604020202020204" pitchFamily="34" charset="0"/>
              <a:buNone/>
            </a:pPr>
            <a:endParaRPr lang="fr-FR" dirty="0">
              <a:solidFill>
                <a:schemeClr val="bg1"/>
              </a:solidFill>
            </a:endParaRPr>
          </a:p>
        </p:txBody>
      </p:sp>
      <p:sp>
        <p:nvSpPr>
          <p:cNvPr id="8" name="Espace réservé du contenu 2">
            <a:extLst>
              <a:ext uri="{FF2B5EF4-FFF2-40B4-BE49-F238E27FC236}">
                <a16:creationId xmlns:a16="http://schemas.microsoft.com/office/drawing/2014/main" id="{2ACBFEDC-7686-47CA-8B21-89117221A289}"/>
              </a:ext>
            </a:extLst>
          </p:cNvPr>
          <p:cNvSpPr txBox="1">
            <a:spLocks/>
          </p:cNvSpPr>
          <p:nvPr/>
        </p:nvSpPr>
        <p:spPr>
          <a:xfrm>
            <a:off x="338453" y="188640"/>
            <a:ext cx="11563350" cy="1296144"/>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buFont typeface="Arial" panose="020B0604020202020204" pitchFamily="34" charset="0"/>
              <a:buNone/>
            </a:pPr>
            <a:endParaRPr lang="fr-FR" dirty="0">
              <a:solidFill>
                <a:schemeClr val="bg1"/>
              </a:solidFill>
            </a:endParaRPr>
          </a:p>
        </p:txBody>
      </p:sp>
      <p:sp>
        <p:nvSpPr>
          <p:cNvPr id="7" name="Title 1">
            <a:extLst>
              <a:ext uri="{FF2B5EF4-FFF2-40B4-BE49-F238E27FC236}">
                <a16:creationId xmlns:a16="http://schemas.microsoft.com/office/drawing/2014/main" id="{EA970D65-4803-4BB7-966C-C3D72AB96D96}"/>
              </a:ext>
            </a:extLst>
          </p:cNvPr>
          <p:cNvSpPr txBox="1">
            <a:spLocks/>
          </p:cNvSpPr>
          <p:nvPr/>
        </p:nvSpPr>
        <p:spPr>
          <a:xfrm>
            <a:off x="338453" y="68642"/>
            <a:ext cx="11537634" cy="1671117"/>
          </a:xfrm>
          <a:prstGeom prst="rect">
            <a:avLst/>
          </a:prstGeom>
          <a:effectLst>
            <a:glow rad="127000">
              <a:schemeClr val="accent2">
                <a:lumMod val="20000"/>
                <a:lumOff val="80000"/>
              </a:schemeClr>
            </a:glow>
          </a:effectLst>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PRESENTATION DE L’ECOLE NATIONALE D’INFORMATIQUE (ENI)</a:t>
            </a:r>
          </a:p>
        </p:txBody>
      </p:sp>
    </p:spTree>
    <p:extLst>
      <p:ext uri="{BB962C8B-B14F-4D97-AF65-F5344CB8AC3E}">
        <p14:creationId xmlns:p14="http://schemas.microsoft.com/office/powerpoint/2010/main" val="138886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44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B31B24C4-3A6C-49F3-8251-BBE5C0BEFB65}"/>
              </a:ext>
            </a:extLst>
          </p:cNvPr>
          <p:cNvSpPr txBox="1">
            <a:spLocks/>
          </p:cNvSpPr>
          <p:nvPr/>
        </p:nvSpPr>
        <p:spPr>
          <a:xfrm>
            <a:off x="338453" y="1604782"/>
            <a:ext cx="11563350" cy="4812868"/>
          </a:xfrm>
          <a:prstGeom prst="rect">
            <a:avLst/>
          </a:prstGeom>
          <a:solidFill>
            <a:schemeClr val="tx1">
              <a:lumMod val="85000"/>
              <a:lumOff val="15000"/>
              <a:alpha val="64000"/>
            </a:schemeClr>
          </a:solidFill>
          <a:ln>
            <a:solidFill>
              <a:schemeClr val="accent3">
                <a:lumMod val="75000"/>
              </a:schemeClr>
            </a:solidFill>
          </a:ln>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endParaRPr lang="fr-FR" b="1" dirty="0">
              <a:solidFill>
                <a:srgbClr val="35AFD0"/>
              </a:solidFill>
            </a:endParaRPr>
          </a:p>
          <a:p>
            <a:pPr marL="342969" indent="0">
              <a:buNone/>
            </a:pPr>
            <a:endParaRPr lang="fr-FR" dirty="0">
              <a:solidFill>
                <a:schemeClr val="bg1"/>
              </a:solidFill>
            </a:endParaRPr>
          </a:p>
          <a:p>
            <a:pPr marL="571500">
              <a:buFont typeface="Arial" panose="020B0604020202020204" pitchFamily="34" charset="0"/>
              <a:buNone/>
            </a:pPr>
            <a:endParaRPr lang="fr-FR" dirty="0">
              <a:solidFill>
                <a:schemeClr val="bg1"/>
              </a:solidFill>
            </a:endParaRPr>
          </a:p>
        </p:txBody>
      </p:sp>
      <p:sp>
        <p:nvSpPr>
          <p:cNvPr id="8" name="Espace réservé du contenu 2">
            <a:extLst>
              <a:ext uri="{FF2B5EF4-FFF2-40B4-BE49-F238E27FC236}">
                <a16:creationId xmlns:a16="http://schemas.microsoft.com/office/drawing/2014/main" id="{2ACBFEDC-7686-47CA-8B21-89117221A289}"/>
              </a:ext>
            </a:extLst>
          </p:cNvPr>
          <p:cNvSpPr txBox="1">
            <a:spLocks/>
          </p:cNvSpPr>
          <p:nvPr/>
        </p:nvSpPr>
        <p:spPr>
          <a:xfrm>
            <a:off x="338453" y="188640"/>
            <a:ext cx="11563350" cy="1296144"/>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buFont typeface="Arial" panose="020B0604020202020204" pitchFamily="34" charset="0"/>
              <a:buNone/>
            </a:pPr>
            <a:endParaRPr lang="fr-FR" dirty="0">
              <a:solidFill>
                <a:schemeClr val="bg1"/>
              </a:solidFill>
            </a:endParaRPr>
          </a:p>
        </p:txBody>
      </p:sp>
      <p:sp>
        <p:nvSpPr>
          <p:cNvPr id="7" name="Title 1">
            <a:extLst>
              <a:ext uri="{FF2B5EF4-FFF2-40B4-BE49-F238E27FC236}">
                <a16:creationId xmlns:a16="http://schemas.microsoft.com/office/drawing/2014/main" id="{EA970D65-4803-4BB7-966C-C3D72AB96D96}"/>
              </a:ext>
            </a:extLst>
          </p:cNvPr>
          <p:cNvSpPr txBox="1">
            <a:spLocks/>
          </p:cNvSpPr>
          <p:nvPr/>
        </p:nvSpPr>
        <p:spPr>
          <a:xfrm>
            <a:off x="338453" y="68642"/>
            <a:ext cx="11537634" cy="1671117"/>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PRESENTATION DE L’ECOLE NATIONALE D’INFORMATIQUE</a:t>
            </a:r>
          </a:p>
        </p:txBody>
      </p:sp>
      <p:pic>
        <p:nvPicPr>
          <p:cNvPr id="3" name="Image 2">
            <a:extLst>
              <a:ext uri="{FF2B5EF4-FFF2-40B4-BE49-F238E27FC236}">
                <a16:creationId xmlns:a16="http://schemas.microsoft.com/office/drawing/2014/main" id="{6FBD9B7D-2324-49B4-9DD9-B9893804E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460" y="1799758"/>
            <a:ext cx="5112568" cy="4422916"/>
          </a:xfrm>
          <a:prstGeom prst="rect">
            <a:avLst/>
          </a:prstGeom>
        </p:spPr>
      </p:pic>
      <p:sp>
        <p:nvSpPr>
          <p:cNvPr id="9" name="Title 1">
            <a:extLst>
              <a:ext uri="{FF2B5EF4-FFF2-40B4-BE49-F238E27FC236}">
                <a16:creationId xmlns:a16="http://schemas.microsoft.com/office/drawing/2014/main" id="{07A623D2-3A68-41F1-919A-B1AB9CB9504A}"/>
              </a:ext>
            </a:extLst>
          </p:cNvPr>
          <p:cNvSpPr txBox="1">
            <a:spLocks/>
          </p:cNvSpPr>
          <p:nvPr/>
        </p:nvSpPr>
        <p:spPr>
          <a:xfrm>
            <a:off x="1087443" y="3175657"/>
            <a:ext cx="4752318" cy="1671117"/>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ORGANIGRAMME DE L’ENI</a:t>
            </a:r>
          </a:p>
        </p:txBody>
      </p:sp>
    </p:spTree>
    <p:extLst>
      <p:ext uri="{BB962C8B-B14F-4D97-AF65-F5344CB8AC3E}">
        <p14:creationId xmlns:p14="http://schemas.microsoft.com/office/powerpoint/2010/main" val="8630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B31B24C4-3A6C-49F3-8251-BBE5C0BEFB65}"/>
              </a:ext>
            </a:extLst>
          </p:cNvPr>
          <p:cNvSpPr txBox="1">
            <a:spLocks/>
          </p:cNvSpPr>
          <p:nvPr/>
        </p:nvSpPr>
        <p:spPr>
          <a:xfrm>
            <a:off x="312737" y="2996952"/>
            <a:ext cx="11563350" cy="3096344"/>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endParaRPr lang="fr-FR" b="1" dirty="0">
              <a:solidFill>
                <a:srgbClr val="35AFD0"/>
              </a:solidFill>
            </a:endParaRPr>
          </a:p>
          <a:p>
            <a:pPr marL="571500"/>
            <a:r>
              <a:rPr lang="fr-FR" b="1" dirty="0">
                <a:solidFill>
                  <a:srgbClr val="35AFD0"/>
                </a:solidFill>
              </a:rPr>
              <a:t>Décret</a:t>
            </a:r>
            <a:r>
              <a:rPr lang="fr-FR" b="1" dirty="0">
                <a:solidFill>
                  <a:srgbClr val="00B050"/>
                </a:solidFill>
              </a:rPr>
              <a:t> </a:t>
            </a:r>
            <a:r>
              <a:rPr lang="fr-FR" b="1" dirty="0">
                <a:solidFill>
                  <a:schemeClr val="bg1"/>
                </a:solidFill>
              </a:rPr>
              <a:t>N° 2019-093 du 13 Février 2019</a:t>
            </a:r>
          </a:p>
          <a:p>
            <a:pPr marL="571500"/>
            <a:r>
              <a:rPr lang="fr-FR" b="1" u="sng" dirty="0">
                <a:solidFill>
                  <a:srgbClr val="35AFD0"/>
                </a:solidFill>
              </a:rPr>
              <a:t>Objectif</a:t>
            </a:r>
            <a:r>
              <a:rPr lang="fr-FR" b="1" u="sng" dirty="0">
                <a:solidFill>
                  <a:srgbClr val="00B050"/>
                </a:solidFill>
              </a:rPr>
              <a:t> </a:t>
            </a:r>
            <a:r>
              <a:rPr lang="fr-FR" b="1" u="sng" dirty="0">
                <a:solidFill>
                  <a:srgbClr val="35AFD0"/>
                </a:solidFill>
              </a:rPr>
              <a:t>:</a:t>
            </a:r>
          </a:p>
          <a:p>
            <a:pPr marL="571500">
              <a:buFont typeface="Wingdings" panose="05000000000000000000" pitchFamily="2" charset="2"/>
              <a:buChar char="ü"/>
            </a:pPr>
            <a:r>
              <a:rPr lang="fr-FR" dirty="0">
                <a:solidFill>
                  <a:schemeClr val="bg1"/>
                </a:solidFill>
              </a:rPr>
              <a:t> Préservation et valorisation du Patrimoine roulant de l’Etat.</a:t>
            </a:r>
          </a:p>
          <a:p>
            <a:pPr marL="571500"/>
            <a:r>
              <a:rPr lang="fr-FR" b="1" u="sng" dirty="0">
                <a:solidFill>
                  <a:srgbClr val="35AFD0"/>
                </a:solidFill>
              </a:rPr>
              <a:t>Missions : </a:t>
            </a:r>
          </a:p>
          <a:p>
            <a:pPr marL="571500">
              <a:buFont typeface="Wingdings" panose="05000000000000000000" pitchFamily="2" charset="2"/>
              <a:buChar char="ü"/>
            </a:pPr>
            <a:r>
              <a:rPr lang="fr-FR" dirty="0">
                <a:solidFill>
                  <a:schemeClr val="bg1"/>
                </a:solidFill>
              </a:rPr>
              <a:t>Entretien,</a:t>
            </a:r>
          </a:p>
          <a:p>
            <a:pPr marL="571500">
              <a:buFont typeface="Wingdings" panose="05000000000000000000" pitchFamily="2" charset="2"/>
              <a:buChar char="ü"/>
            </a:pPr>
            <a:r>
              <a:rPr lang="fr-FR" dirty="0">
                <a:solidFill>
                  <a:schemeClr val="bg1"/>
                </a:solidFill>
              </a:rPr>
              <a:t>Réparation, </a:t>
            </a:r>
          </a:p>
          <a:p>
            <a:pPr marL="571500">
              <a:buFont typeface="Wingdings" panose="05000000000000000000" pitchFamily="2" charset="2"/>
              <a:buChar char="ü"/>
            </a:pPr>
            <a:r>
              <a:rPr lang="fr-FR" dirty="0">
                <a:solidFill>
                  <a:schemeClr val="bg1"/>
                </a:solidFill>
              </a:rPr>
              <a:t>Contrôle et suivi. </a:t>
            </a:r>
          </a:p>
          <a:p>
            <a:pPr marL="342969" indent="0">
              <a:buNone/>
            </a:pPr>
            <a:endParaRPr lang="fr-FR" dirty="0">
              <a:solidFill>
                <a:schemeClr val="bg1"/>
              </a:solidFill>
            </a:endParaRPr>
          </a:p>
          <a:p>
            <a:pPr marL="571500">
              <a:buFont typeface="Arial" panose="020B0604020202020204" pitchFamily="34" charset="0"/>
              <a:buNone/>
            </a:pPr>
            <a:endParaRPr lang="fr-FR" dirty="0">
              <a:solidFill>
                <a:schemeClr val="bg1"/>
              </a:solidFill>
            </a:endParaRPr>
          </a:p>
        </p:txBody>
      </p:sp>
      <p:sp>
        <p:nvSpPr>
          <p:cNvPr id="8" name="Espace réservé du contenu 2">
            <a:extLst>
              <a:ext uri="{FF2B5EF4-FFF2-40B4-BE49-F238E27FC236}">
                <a16:creationId xmlns:a16="http://schemas.microsoft.com/office/drawing/2014/main" id="{2ACBFEDC-7686-47CA-8B21-89117221A289}"/>
              </a:ext>
            </a:extLst>
          </p:cNvPr>
          <p:cNvSpPr txBox="1">
            <a:spLocks/>
          </p:cNvSpPr>
          <p:nvPr/>
        </p:nvSpPr>
        <p:spPr>
          <a:xfrm>
            <a:off x="338453" y="188640"/>
            <a:ext cx="11563350" cy="1296144"/>
          </a:xfrm>
          <a:prstGeom prst="rect">
            <a:avLst/>
          </a:prstGeom>
          <a:solidFill>
            <a:schemeClr val="tx1">
              <a:lumMod val="85000"/>
              <a:lumOff val="15000"/>
              <a:alpha val="64000"/>
            </a:schemeClr>
          </a:solidFill>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571500">
              <a:buFont typeface="Arial" panose="020B0604020202020204" pitchFamily="34" charset="0"/>
              <a:buNone/>
            </a:pPr>
            <a:endParaRPr lang="fr-FR" dirty="0">
              <a:solidFill>
                <a:schemeClr val="bg1"/>
              </a:solidFill>
            </a:endParaRPr>
          </a:p>
        </p:txBody>
      </p:sp>
      <p:sp>
        <p:nvSpPr>
          <p:cNvPr id="7" name="Title 1">
            <a:extLst>
              <a:ext uri="{FF2B5EF4-FFF2-40B4-BE49-F238E27FC236}">
                <a16:creationId xmlns:a16="http://schemas.microsoft.com/office/drawing/2014/main" id="{EA970D65-4803-4BB7-966C-C3D72AB96D96}"/>
              </a:ext>
            </a:extLst>
          </p:cNvPr>
          <p:cNvSpPr txBox="1">
            <a:spLocks/>
          </p:cNvSpPr>
          <p:nvPr/>
        </p:nvSpPr>
        <p:spPr>
          <a:xfrm>
            <a:off x="338453" y="68642"/>
            <a:ext cx="11537634" cy="1671117"/>
          </a:xfrm>
          <a:prstGeom prst="rect">
            <a:avLst/>
          </a:prstGeom>
        </p:spPr>
        <p:txBody>
          <a:bodyPr vert="horz" lIns="91440" tIns="45720" rIns="91440" bIns="45720" rtlCol="0" anchor="ctr">
            <a:noAutofit/>
          </a:bodyPr>
          <a:lstStyle>
            <a:lvl1pPr algn="ctr" defTabSz="914126" rtl="0" eaLnBrk="1" latinLnBrk="0" hangingPunct="1">
              <a:lnSpc>
                <a:spcPct val="90000"/>
              </a:lnSpc>
              <a:spcBef>
                <a:spcPct val="0"/>
              </a:spcBef>
              <a:buNone/>
              <a:defRPr sz="3600" b="0" kern="1200">
                <a:solidFill>
                  <a:schemeClr val="bg1"/>
                </a:solidFill>
                <a:effectLst>
                  <a:outerShdw blurRad="38100" dist="38100" dir="2700000" algn="tl">
                    <a:srgbClr val="000000">
                      <a:alpha val="43137"/>
                    </a:srgbClr>
                  </a:outerShdw>
                </a:effectLst>
                <a:latin typeface="Segoe UI" panose="020B0502040204020203" pitchFamily="34" charset="0"/>
                <a:ea typeface="Open Sans" pitchFamily="34" charset="0"/>
                <a:cs typeface="Open Sans" pitchFamily="34" charset="0"/>
              </a:defRPr>
            </a:lvl1pPr>
          </a:lstStyle>
          <a:p>
            <a:r>
              <a:rPr lang="en-IN"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rPr>
              <a:t>PRESENTATION DU SERVICE DU SUIVI ET CONTROLE DES VEHICULES ADMINISTRATIFS (SSCVA)</a:t>
            </a:r>
          </a:p>
        </p:txBody>
      </p:sp>
      <p:graphicFrame>
        <p:nvGraphicFramePr>
          <p:cNvPr id="5" name="Diagramme 4">
            <a:extLst>
              <a:ext uri="{FF2B5EF4-FFF2-40B4-BE49-F238E27FC236}">
                <a16:creationId xmlns:a16="http://schemas.microsoft.com/office/drawing/2014/main" id="{CF859646-28A8-4444-8B5D-CA56A4EB291A}"/>
              </a:ext>
            </a:extLst>
          </p:cNvPr>
          <p:cNvGraphicFramePr/>
          <p:nvPr>
            <p:extLst>
              <p:ext uri="{D42A27DB-BD31-4B8C-83A1-F6EECF244321}">
                <p14:modId xmlns:p14="http://schemas.microsoft.com/office/powerpoint/2010/main" val="1162175397"/>
              </p:ext>
            </p:extLst>
          </p:nvPr>
        </p:nvGraphicFramePr>
        <p:xfrm>
          <a:off x="3031961" y="-27384"/>
          <a:ext cx="5904656"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666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11509</TotalTime>
  <Words>1594</Words>
  <Application>Microsoft Office PowerPoint</Application>
  <PresentationFormat>Personnalisé</PresentationFormat>
  <Paragraphs>203</Paragraphs>
  <Slides>23</Slides>
  <Notes>20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23</vt:i4>
      </vt:variant>
    </vt:vector>
  </HeadingPairs>
  <TitlesOfParts>
    <vt:vector size="35" baseType="lpstr">
      <vt:lpstr>Arial</vt:lpstr>
      <vt:lpstr>Arial Black</vt:lpstr>
      <vt:lpstr>Berlin Sans FB</vt:lpstr>
      <vt:lpstr>Calibri</vt:lpstr>
      <vt:lpstr>Calibri Light</vt:lpstr>
      <vt:lpstr>Segoe UI</vt:lpstr>
      <vt:lpstr>Symbol</vt:lpstr>
      <vt:lpstr>SymbolMT</vt:lpstr>
      <vt:lpstr>Times New Roman</vt:lpstr>
      <vt:lpstr>TimesNewRomanPSMT</vt:lpstr>
      <vt:lpstr>Wingdings</vt:lpstr>
      <vt:lpstr>Office Theme</vt:lpstr>
      <vt:lpstr>Présentation PowerPoint</vt:lpstr>
      <vt:lpstr>Présentation PowerPoint</vt:lpstr>
      <vt:lpstr>Présentation PowerPoint</vt:lpstr>
      <vt:lpstr>Présentation PowerPoint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CRITIQUE DE L’EXISTANT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Mémoire L3</dc:title>
  <dc:creator>Manoa</dc:creator>
  <cp:lastModifiedBy>Tojo</cp:lastModifiedBy>
  <cp:revision>267</cp:revision>
  <dcterms:created xsi:type="dcterms:W3CDTF">2013-09-12T13:05:01Z</dcterms:created>
  <dcterms:modified xsi:type="dcterms:W3CDTF">2021-08-02T05:22:20Z</dcterms:modified>
</cp:coreProperties>
</file>