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3" r:id="rId2"/>
  </p:sldMasterIdLst>
  <p:notesMasterIdLst>
    <p:notesMasterId r:id="rId24"/>
  </p:notesMasterIdLst>
  <p:handoutMasterIdLst>
    <p:handoutMasterId r:id="rId25"/>
  </p:handoutMasterIdLst>
  <p:sldIdLst>
    <p:sldId id="300" r:id="rId3"/>
    <p:sldId id="298" r:id="rId4"/>
    <p:sldId id="301" r:id="rId5"/>
    <p:sldId id="276" r:id="rId6"/>
    <p:sldId id="302" r:id="rId7"/>
    <p:sldId id="303" r:id="rId8"/>
    <p:sldId id="304" r:id="rId9"/>
    <p:sldId id="305" r:id="rId10"/>
    <p:sldId id="306" r:id="rId11"/>
    <p:sldId id="308" r:id="rId12"/>
    <p:sldId id="307" r:id="rId13"/>
    <p:sldId id="309" r:id="rId14"/>
    <p:sldId id="310" r:id="rId15"/>
    <p:sldId id="311" r:id="rId16"/>
    <p:sldId id="313" r:id="rId17"/>
    <p:sldId id="278" r:id="rId18"/>
    <p:sldId id="315" r:id="rId19"/>
    <p:sldId id="316" r:id="rId20"/>
    <p:sldId id="317" r:id="rId21"/>
    <p:sldId id="318" r:id="rId22"/>
    <p:sldId id="319" r:id="rId23"/>
  </p:sldIdLst>
  <p:sldSz cx="12188825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AFD0"/>
    <a:srgbClr val="4693D9"/>
    <a:srgbClr val="DDDDDD"/>
    <a:srgbClr val="B5D4F0"/>
    <a:srgbClr val="90BEE8"/>
    <a:srgbClr val="FFFFFF"/>
    <a:srgbClr val="DAE9F7"/>
    <a:srgbClr val="DF7172"/>
    <a:srgbClr val="E0E0E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/>
    <p:restoredTop sz="92059"/>
  </p:normalViewPr>
  <p:slideViewPr>
    <p:cSldViewPr>
      <p:cViewPr varScale="1">
        <p:scale>
          <a:sx n="67" d="100"/>
          <a:sy n="67" d="100"/>
        </p:scale>
        <p:origin x="858" y="48"/>
      </p:cViewPr>
      <p:guideLst>
        <p:guide orient="horz" pos="2160"/>
        <p:guide pos="3839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3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822597-C0DC-4772-8489-133A6A1A94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MG"/>
        </a:p>
      </dgm:t>
    </dgm:pt>
    <dgm:pt modelId="{43614658-7346-4455-AAD3-E130408E592F}">
      <dgm:prSet phldrT="[Texte]"/>
      <dgm:spPr/>
      <dgm:t>
        <a:bodyPr/>
        <a:lstStyle/>
        <a:p>
          <a:r>
            <a:rPr lang="fr-FR" dirty="0"/>
            <a:t>MEF</a:t>
          </a:r>
          <a:endParaRPr lang="fr-MG" dirty="0"/>
        </a:p>
      </dgm:t>
    </dgm:pt>
    <dgm:pt modelId="{5019D149-FEB5-4D73-8B3E-2C41FE35EDA7}" type="parTrans" cxnId="{17072286-0AD0-458A-A258-6B91CD6FEE34}">
      <dgm:prSet/>
      <dgm:spPr/>
      <dgm:t>
        <a:bodyPr/>
        <a:lstStyle/>
        <a:p>
          <a:endParaRPr lang="fr-MG"/>
        </a:p>
      </dgm:t>
    </dgm:pt>
    <dgm:pt modelId="{3E10587D-D799-40EA-80DB-7294B53E5654}" type="sibTrans" cxnId="{17072286-0AD0-458A-A258-6B91CD6FEE34}">
      <dgm:prSet/>
      <dgm:spPr/>
      <dgm:t>
        <a:bodyPr/>
        <a:lstStyle/>
        <a:p>
          <a:endParaRPr lang="fr-MG"/>
        </a:p>
      </dgm:t>
    </dgm:pt>
    <dgm:pt modelId="{E81F258C-0D29-4ADB-A84A-4C75BB1208CD}">
      <dgm:prSet phldrT="[Texte]"/>
      <dgm:spPr/>
      <dgm:t>
        <a:bodyPr/>
        <a:lstStyle/>
        <a:p>
          <a:r>
            <a:rPr lang="fr-FR" dirty="0"/>
            <a:t>DGFAG</a:t>
          </a:r>
          <a:endParaRPr lang="fr-MG" dirty="0"/>
        </a:p>
      </dgm:t>
    </dgm:pt>
    <dgm:pt modelId="{73E80EC9-F524-4338-B803-018BDD3A22FF}" type="parTrans" cxnId="{046D33C0-A771-4458-8298-15C0047C7537}">
      <dgm:prSet/>
      <dgm:spPr/>
      <dgm:t>
        <a:bodyPr/>
        <a:lstStyle/>
        <a:p>
          <a:endParaRPr lang="fr-MG"/>
        </a:p>
      </dgm:t>
    </dgm:pt>
    <dgm:pt modelId="{66514A12-41D1-43E7-A571-F49C5CD5CFEF}" type="sibTrans" cxnId="{046D33C0-A771-4458-8298-15C0047C7537}">
      <dgm:prSet/>
      <dgm:spPr/>
      <dgm:t>
        <a:bodyPr/>
        <a:lstStyle/>
        <a:p>
          <a:endParaRPr lang="fr-MG"/>
        </a:p>
      </dgm:t>
    </dgm:pt>
    <dgm:pt modelId="{63DE3C81-9E6E-487F-AA27-54D8A973F306}">
      <dgm:prSet phldrT="[Texte]"/>
      <dgm:spPr/>
      <dgm:t>
        <a:bodyPr/>
        <a:lstStyle/>
        <a:p>
          <a:r>
            <a:rPr lang="fr-FR" dirty="0"/>
            <a:t>DPE</a:t>
          </a:r>
          <a:endParaRPr lang="fr-MG" dirty="0"/>
        </a:p>
      </dgm:t>
    </dgm:pt>
    <dgm:pt modelId="{DDDA8FF3-EBA8-40EB-A265-9ACC0EC97B62}" type="parTrans" cxnId="{24A55692-97D2-4635-8987-27063A8A105B}">
      <dgm:prSet/>
      <dgm:spPr/>
      <dgm:t>
        <a:bodyPr/>
        <a:lstStyle/>
        <a:p>
          <a:endParaRPr lang="fr-MG"/>
        </a:p>
      </dgm:t>
    </dgm:pt>
    <dgm:pt modelId="{86D1A2CB-6F16-4199-AACC-5B99A4244D91}" type="sibTrans" cxnId="{24A55692-97D2-4635-8987-27063A8A105B}">
      <dgm:prSet/>
      <dgm:spPr/>
      <dgm:t>
        <a:bodyPr/>
        <a:lstStyle/>
        <a:p>
          <a:endParaRPr lang="fr-MG"/>
        </a:p>
      </dgm:t>
    </dgm:pt>
    <dgm:pt modelId="{5E90F674-32D5-49DF-87EB-9887D7770C7F}">
      <dgm:prSet/>
      <dgm:spPr/>
      <dgm:t>
        <a:bodyPr/>
        <a:lstStyle/>
        <a:p>
          <a:r>
            <a:rPr lang="fr-FR" dirty="0"/>
            <a:t>SSCVA</a:t>
          </a:r>
          <a:endParaRPr lang="fr-MG" dirty="0"/>
        </a:p>
      </dgm:t>
    </dgm:pt>
    <dgm:pt modelId="{F7981FC7-BD08-4FB4-BCD7-F92DC6A07299}" type="parTrans" cxnId="{2E6F5F6A-A2BC-484A-8D38-9E58A73C8BD6}">
      <dgm:prSet/>
      <dgm:spPr/>
      <dgm:t>
        <a:bodyPr/>
        <a:lstStyle/>
        <a:p>
          <a:endParaRPr lang="fr-MG"/>
        </a:p>
      </dgm:t>
    </dgm:pt>
    <dgm:pt modelId="{AC2ACF2E-252E-4A53-A7E8-CE729AF43CC0}" type="sibTrans" cxnId="{2E6F5F6A-A2BC-484A-8D38-9E58A73C8BD6}">
      <dgm:prSet/>
      <dgm:spPr/>
      <dgm:t>
        <a:bodyPr/>
        <a:lstStyle/>
        <a:p>
          <a:endParaRPr lang="fr-MG"/>
        </a:p>
      </dgm:t>
    </dgm:pt>
    <dgm:pt modelId="{5AB2F2F5-0B77-475D-84A1-B85DF6E66EEC}" type="pres">
      <dgm:prSet presAssocID="{5A822597-C0DC-4772-8489-133A6A1A94BB}" presName="Name0" presStyleCnt="0">
        <dgm:presLayoutVars>
          <dgm:dir/>
          <dgm:resizeHandles val="exact"/>
        </dgm:presLayoutVars>
      </dgm:prSet>
      <dgm:spPr/>
    </dgm:pt>
    <dgm:pt modelId="{B705F6A8-A223-44A7-936A-76BFC5F9625E}" type="pres">
      <dgm:prSet presAssocID="{43614658-7346-4455-AAD3-E130408E592F}" presName="node" presStyleLbl="node1" presStyleIdx="0" presStyleCnt="4">
        <dgm:presLayoutVars>
          <dgm:bulletEnabled val="1"/>
        </dgm:presLayoutVars>
      </dgm:prSet>
      <dgm:spPr/>
    </dgm:pt>
    <dgm:pt modelId="{C1952F32-05FD-40A8-86C5-C04784886B4A}" type="pres">
      <dgm:prSet presAssocID="{3E10587D-D799-40EA-80DB-7294B53E5654}" presName="sibTrans" presStyleLbl="sibTrans2D1" presStyleIdx="0" presStyleCnt="3"/>
      <dgm:spPr/>
    </dgm:pt>
    <dgm:pt modelId="{8DE724F2-5398-46CD-A9F8-F0C93F82CC17}" type="pres">
      <dgm:prSet presAssocID="{3E10587D-D799-40EA-80DB-7294B53E5654}" presName="connectorText" presStyleLbl="sibTrans2D1" presStyleIdx="0" presStyleCnt="3"/>
      <dgm:spPr/>
    </dgm:pt>
    <dgm:pt modelId="{755AF78F-10CC-40CB-B862-99751C40C301}" type="pres">
      <dgm:prSet presAssocID="{E81F258C-0D29-4ADB-A84A-4C75BB1208CD}" presName="node" presStyleLbl="node1" presStyleIdx="1" presStyleCnt="4">
        <dgm:presLayoutVars>
          <dgm:bulletEnabled val="1"/>
        </dgm:presLayoutVars>
      </dgm:prSet>
      <dgm:spPr/>
    </dgm:pt>
    <dgm:pt modelId="{CB2FEC6E-25D8-4FCC-B279-D9E093BAC312}" type="pres">
      <dgm:prSet presAssocID="{66514A12-41D1-43E7-A571-F49C5CD5CFEF}" presName="sibTrans" presStyleLbl="sibTrans2D1" presStyleIdx="1" presStyleCnt="3"/>
      <dgm:spPr/>
    </dgm:pt>
    <dgm:pt modelId="{BD36C41A-4479-4CC9-9C09-D0F3DEE4EBA7}" type="pres">
      <dgm:prSet presAssocID="{66514A12-41D1-43E7-A571-F49C5CD5CFEF}" presName="connectorText" presStyleLbl="sibTrans2D1" presStyleIdx="1" presStyleCnt="3"/>
      <dgm:spPr/>
    </dgm:pt>
    <dgm:pt modelId="{F123BFD7-941D-4F16-81A3-B6B37E64D37A}" type="pres">
      <dgm:prSet presAssocID="{63DE3C81-9E6E-487F-AA27-54D8A973F306}" presName="node" presStyleLbl="node1" presStyleIdx="2" presStyleCnt="4">
        <dgm:presLayoutVars>
          <dgm:bulletEnabled val="1"/>
        </dgm:presLayoutVars>
      </dgm:prSet>
      <dgm:spPr/>
    </dgm:pt>
    <dgm:pt modelId="{C6F1179D-C6FA-454D-A279-B496A20DBDBE}" type="pres">
      <dgm:prSet presAssocID="{86D1A2CB-6F16-4199-AACC-5B99A4244D91}" presName="sibTrans" presStyleLbl="sibTrans2D1" presStyleIdx="2" presStyleCnt="3"/>
      <dgm:spPr/>
    </dgm:pt>
    <dgm:pt modelId="{5A923CB2-C1A1-44C8-89E5-99AF91D0EB7E}" type="pres">
      <dgm:prSet presAssocID="{86D1A2CB-6F16-4199-AACC-5B99A4244D91}" presName="connectorText" presStyleLbl="sibTrans2D1" presStyleIdx="2" presStyleCnt="3"/>
      <dgm:spPr/>
    </dgm:pt>
    <dgm:pt modelId="{4373F62C-07CE-4169-9C0E-5DC1B0A34935}" type="pres">
      <dgm:prSet presAssocID="{5E90F674-32D5-49DF-87EB-9887D7770C7F}" presName="node" presStyleLbl="node1" presStyleIdx="3" presStyleCnt="4">
        <dgm:presLayoutVars>
          <dgm:bulletEnabled val="1"/>
        </dgm:presLayoutVars>
      </dgm:prSet>
      <dgm:spPr/>
    </dgm:pt>
  </dgm:ptLst>
  <dgm:cxnLst>
    <dgm:cxn modelId="{6DB65A02-84FF-4FD2-A5EF-19D29D39F417}" type="presOf" srcId="{66514A12-41D1-43E7-A571-F49C5CD5CFEF}" destId="{BD36C41A-4479-4CC9-9C09-D0F3DEE4EBA7}" srcOrd="1" destOrd="0" presId="urn:microsoft.com/office/officeart/2005/8/layout/process1"/>
    <dgm:cxn modelId="{5569FA46-1837-4BA9-9F44-49AD9244B046}" type="presOf" srcId="{3E10587D-D799-40EA-80DB-7294B53E5654}" destId="{C1952F32-05FD-40A8-86C5-C04784886B4A}" srcOrd="0" destOrd="0" presId="urn:microsoft.com/office/officeart/2005/8/layout/process1"/>
    <dgm:cxn modelId="{E0948769-864E-4569-BB54-72255D477B6A}" type="presOf" srcId="{5E90F674-32D5-49DF-87EB-9887D7770C7F}" destId="{4373F62C-07CE-4169-9C0E-5DC1B0A34935}" srcOrd="0" destOrd="0" presId="urn:microsoft.com/office/officeart/2005/8/layout/process1"/>
    <dgm:cxn modelId="{2E6F5F6A-A2BC-484A-8D38-9E58A73C8BD6}" srcId="{5A822597-C0DC-4772-8489-133A6A1A94BB}" destId="{5E90F674-32D5-49DF-87EB-9887D7770C7F}" srcOrd="3" destOrd="0" parTransId="{F7981FC7-BD08-4FB4-BCD7-F92DC6A07299}" sibTransId="{AC2ACF2E-252E-4A53-A7E8-CE729AF43CC0}"/>
    <dgm:cxn modelId="{6F905279-E7F6-4467-8EF8-9B489EA60E65}" type="presOf" srcId="{43614658-7346-4455-AAD3-E130408E592F}" destId="{B705F6A8-A223-44A7-936A-76BFC5F9625E}" srcOrd="0" destOrd="0" presId="urn:microsoft.com/office/officeart/2005/8/layout/process1"/>
    <dgm:cxn modelId="{17072286-0AD0-458A-A258-6B91CD6FEE34}" srcId="{5A822597-C0DC-4772-8489-133A6A1A94BB}" destId="{43614658-7346-4455-AAD3-E130408E592F}" srcOrd="0" destOrd="0" parTransId="{5019D149-FEB5-4D73-8B3E-2C41FE35EDA7}" sibTransId="{3E10587D-D799-40EA-80DB-7294B53E5654}"/>
    <dgm:cxn modelId="{C850ED8E-F6AD-4414-9F39-E85FE22A101E}" type="presOf" srcId="{E81F258C-0D29-4ADB-A84A-4C75BB1208CD}" destId="{755AF78F-10CC-40CB-B862-99751C40C301}" srcOrd="0" destOrd="0" presId="urn:microsoft.com/office/officeart/2005/8/layout/process1"/>
    <dgm:cxn modelId="{24A55692-97D2-4635-8987-27063A8A105B}" srcId="{5A822597-C0DC-4772-8489-133A6A1A94BB}" destId="{63DE3C81-9E6E-487F-AA27-54D8A973F306}" srcOrd="2" destOrd="0" parTransId="{DDDA8FF3-EBA8-40EB-A265-9ACC0EC97B62}" sibTransId="{86D1A2CB-6F16-4199-AACC-5B99A4244D91}"/>
    <dgm:cxn modelId="{DCBDFC95-6A07-4E85-8A2A-A6975BEDC14A}" type="presOf" srcId="{66514A12-41D1-43E7-A571-F49C5CD5CFEF}" destId="{CB2FEC6E-25D8-4FCC-B279-D9E093BAC312}" srcOrd="0" destOrd="0" presId="urn:microsoft.com/office/officeart/2005/8/layout/process1"/>
    <dgm:cxn modelId="{8D36049F-DAC4-4A06-8651-F58BC2A7BF4F}" type="presOf" srcId="{86D1A2CB-6F16-4199-AACC-5B99A4244D91}" destId="{5A923CB2-C1A1-44C8-89E5-99AF91D0EB7E}" srcOrd="1" destOrd="0" presId="urn:microsoft.com/office/officeart/2005/8/layout/process1"/>
    <dgm:cxn modelId="{490D4BBB-2B34-4986-ADEC-2613C8C407B7}" type="presOf" srcId="{3E10587D-D799-40EA-80DB-7294B53E5654}" destId="{8DE724F2-5398-46CD-A9F8-F0C93F82CC17}" srcOrd="1" destOrd="0" presId="urn:microsoft.com/office/officeart/2005/8/layout/process1"/>
    <dgm:cxn modelId="{E4DF57BE-1735-410C-B753-EBC617986D63}" type="presOf" srcId="{63DE3C81-9E6E-487F-AA27-54D8A973F306}" destId="{F123BFD7-941D-4F16-81A3-B6B37E64D37A}" srcOrd="0" destOrd="0" presId="urn:microsoft.com/office/officeart/2005/8/layout/process1"/>
    <dgm:cxn modelId="{046D33C0-A771-4458-8298-15C0047C7537}" srcId="{5A822597-C0DC-4772-8489-133A6A1A94BB}" destId="{E81F258C-0D29-4ADB-A84A-4C75BB1208CD}" srcOrd="1" destOrd="0" parTransId="{73E80EC9-F524-4338-B803-018BDD3A22FF}" sibTransId="{66514A12-41D1-43E7-A571-F49C5CD5CFEF}"/>
    <dgm:cxn modelId="{267BBACA-6A72-4FE1-85CE-2E83CE2BFD16}" type="presOf" srcId="{86D1A2CB-6F16-4199-AACC-5B99A4244D91}" destId="{C6F1179D-C6FA-454D-A279-B496A20DBDBE}" srcOrd="0" destOrd="0" presId="urn:microsoft.com/office/officeart/2005/8/layout/process1"/>
    <dgm:cxn modelId="{FD5DAFEC-ECA5-4FC1-B4A4-3A644B5C0D89}" type="presOf" srcId="{5A822597-C0DC-4772-8489-133A6A1A94BB}" destId="{5AB2F2F5-0B77-475D-84A1-B85DF6E66EEC}" srcOrd="0" destOrd="0" presId="urn:microsoft.com/office/officeart/2005/8/layout/process1"/>
    <dgm:cxn modelId="{D4ADAEB2-BD52-4AB7-AD34-21FDD9CB6D99}" type="presParOf" srcId="{5AB2F2F5-0B77-475D-84A1-B85DF6E66EEC}" destId="{B705F6A8-A223-44A7-936A-76BFC5F9625E}" srcOrd="0" destOrd="0" presId="urn:microsoft.com/office/officeart/2005/8/layout/process1"/>
    <dgm:cxn modelId="{05AAF937-3E02-45AD-ADF5-B9860E48E8FE}" type="presParOf" srcId="{5AB2F2F5-0B77-475D-84A1-B85DF6E66EEC}" destId="{C1952F32-05FD-40A8-86C5-C04784886B4A}" srcOrd="1" destOrd="0" presId="urn:microsoft.com/office/officeart/2005/8/layout/process1"/>
    <dgm:cxn modelId="{DBFC9D8E-2E2A-4D58-A079-652D517884AE}" type="presParOf" srcId="{C1952F32-05FD-40A8-86C5-C04784886B4A}" destId="{8DE724F2-5398-46CD-A9F8-F0C93F82CC17}" srcOrd="0" destOrd="0" presId="urn:microsoft.com/office/officeart/2005/8/layout/process1"/>
    <dgm:cxn modelId="{A6A34BE3-A8DA-42D6-9898-89B946B5D851}" type="presParOf" srcId="{5AB2F2F5-0B77-475D-84A1-B85DF6E66EEC}" destId="{755AF78F-10CC-40CB-B862-99751C40C301}" srcOrd="2" destOrd="0" presId="urn:microsoft.com/office/officeart/2005/8/layout/process1"/>
    <dgm:cxn modelId="{D7D330B5-2768-4C2F-A97F-3F532FA23F16}" type="presParOf" srcId="{5AB2F2F5-0B77-475D-84A1-B85DF6E66EEC}" destId="{CB2FEC6E-25D8-4FCC-B279-D9E093BAC312}" srcOrd="3" destOrd="0" presId="urn:microsoft.com/office/officeart/2005/8/layout/process1"/>
    <dgm:cxn modelId="{0FC0C2AD-29D9-4044-81D1-7D2C03B926A5}" type="presParOf" srcId="{CB2FEC6E-25D8-4FCC-B279-D9E093BAC312}" destId="{BD36C41A-4479-4CC9-9C09-D0F3DEE4EBA7}" srcOrd="0" destOrd="0" presId="urn:microsoft.com/office/officeart/2005/8/layout/process1"/>
    <dgm:cxn modelId="{88D9EDF3-F621-461E-9EAE-25BEBAAAA93A}" type="presParOf" srcId="{5AB2F2F5-0B77-475D-84A1-B85DF6E66EEC}" destId="{F123BFD7-941D-4F16-81A3-B6B37E64D37A}" srcOrd="4" destOrd="0" presId="urn:microsoft.com/office/officeart/2005/8/layout/process1"/>
    <dgm:cxn modelId="{81F51CD5-C223-4980-91ED-F989E23AD5E4}" type="presParOf" srcId="{5AB2F2F5-0B77-475D-84A1-B85DF6E66EEC}" destId="{C6F1179D-C6FA-454D-A279-B496A20DBDBE}" srcOrd="5" destOrd="0" presId="urn:microsoft.com/office/officeart/2005/8/layout/process1"/>
    <dgm:cxn modelId="{07ADB163-D9D1-49E9-A364-012E09B85732}" type="presParOf" srcId="{C6F1179D-C6FA-454D-A279-B496A20DBDBE}" destId="{5A923CB2-C1A1-44C8-89E5-99AF91D0EB7E}" srcOrd="0" destOrd="0" presId="urn:microsoft.com/office/officeart/2005/8/layout/process1"/>
    <dgm:cxn modelId="{828F3F61-4A26-4BA4-8455-57DDB7E7F117}" type="presParOf" srcId="{5AB2F2F5-0B77-475D-84A1-B85DF6E66EEC}" destId="{4373F62C-07CE-4169-9C0E-5DC1B0A349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5F6A8-A223-44A7-936A-76BFC5F9625E}">
      <dsp:nvSpPr>
        <dsp:cNvPr id="0" name=""/>
        <dsp:cNvSpPr/>
      </dsp:nvSpPr>
      <dsp:spPr>
        <a:xfrm>
          <a:off x="2594" y="1927898"/>
          <a:ext cx="1134512" cy="680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MEF</a:t>
          </a:r>
          <a:endParaRPr lang="fr-MG" sz="2400" kern="1200" dirty="0"/>
        </a:p>
      </dsp:txBody>
      <dsp:txXfrm>
        <a:off x="22531" y="1947835"/>
        <a:ext cx="1094638" cy="640833"/>
      </dsp:txXfrm>
    </dsp:sp>
    <dsp:sp modelId="{C1952F32-05FD-40A8-86C5-C04784886B4A}">
      <dsp:nvSpPr>
        <dsp:cNvPr id="0" name=""/>
        <dsp:cNvSpPr/>
      </dsp:nvSpPr>
      <dsp:spPr>
        <a:xfrm>
          <a:off x="1250558" y="2127572"/>
          <a:ext cx="240516" cy="281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MG" sz="1200" kern="1200"/>
        </a:p>
      </dsp:txBody>
      <dsp:txXfrm>
        <a:off x="1250558" y="2183844"/>
        <a:ext cx="168361" cy="168815"/>
      </dsp:txXfrm>
    </dsp:sp>
    <dsp:sp modelId="{755AF78F-10CC-40CB-B862-99751C40C301}">
      <dsp:nvSpPr>
        <dsp:cNvPr id="0" name=""/>
        <dsp:cNvSpPr/>
      </dsp:nvSpPr>
      <dsp:spPr>
        <a:xfrm>
          <a:off x="1590912" y="1927898"/>
          <a:ext cx="1134512" cy="680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DGFAG</a:t>
          </a:r>
          <a:endParaRPr lang="fr-MG" sz="2400" kern="1200" dirty="0"/>
        </a:p>
      </dsp:txBody>
      <dsp:txXfrm>
        <a:off x="1610849" y="1947835"/>
        <a:ext cx="1094638" cy="640833"/>
      </dsp:txXfrm>
    </dsp:sp>
    <dsp:sp modelId="{CB2FEC6E-25D8-4FCC-B279-D9E093BAC312}">
      <dsp:nvSpPr>
        <dsp:cNvPr id="0" name=""/>
        <dsp:cNvSpPr/>
      </dsp:nvSpPr>
      <dsp:spPr>
        <a:xfrm>
          <a:off x="2838876" y="2127572"/>
          <a:ext cx="240516" cy="281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MG" sz="1200" kern="1200"/>
        </a:p>
      </dsp:txBody>
      <dsp:txXfrm>
        <a:off x="2838876" y="2183844"/>
        <a:ext cx="168361" cy="168815"/>
      </dsp:txXfrm>
    </dsp:sp>
    <dsp:sp modelId="{F123BFD7-941D-4F16-81A3-B6B37E64D37A}">
      <dsp:nvSpPr>
        <dsp:cNvPr id="0" name=""/>
        <dsp:cNvSpPr/>
      </dsp:nvSpPr>
      <dsp:spPr>
        <a:xfrm>
          <a:off x="3179230" y="1927898"/>
          <a:ext cx="1134512" cy="680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DPE</a:t>
          </a:r>
          <a:endParaRPr lang="fr-MG" sz="2400" kern="1200" dirty="0"/>
        </a:p>
      </dsp:txBody>
      <dsp:txXfrm>
        <a:off x="3199167" y="1947835"/>
        <a:ext cx="1094638" cy="640833"/>
      </dsp:txXfrm>
    </dsp:sp>
    <dsp:sp modelId="{C6F1179D-C6FA-454D-A279-B496A20DBDBE}">
      <dsp:nvSpPr>
        <dsp:cNvPr id="0" name=""/>
        <dsp:cNvSpPr/>
      </dsp:nvSpPr>
      <dsp:spPr>
        <a:xfrm>
          <a:off x="4427194" y="2127572"/>
          <a:ext cx="240516" cy="281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MG" sz="1200" kern="1200"/>
        </a:p>
      </dsp:txBody>
      <dsp:txXfrm>
        <a:off x="4427194" y="2183844"/>
        <a:ext cx="168361" cy="168815"/>
      </dsp:txXfrm>
    </dsp:sp>
    <dsp:sp modelId="{4373F62C-07CE-4169-9C0E-5DC1B0A34935}">
      <dsp:nvSpPr>
        <dsp:cNvPr id="0" name=""/>
        <dsp:cNvSpPr/>
      </dsp:nvSpPr>
      <dsp:spPr>
        <a:xfrm>
          <a:off x="4767548" y="1927898"/>
          <a:ext cx="1134512" cy="680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SSCVA</a:t>
          </a:r>
          <a:endParaRPr lang="fr-MG" sz="2400" kern="1200" dirty="0"/>
        </a:p>
      </dsp:txBody>
      <dsp:txXfrm>
        <a:off x="4787485" y="1947835"/>
        <a:ext cx="1094638" cy="640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C888B4D-BB2B-C747-A868-7BB342C5D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B8563B-E8A0-DB42-981B-CF0E73582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B6C5E7-3A47-414F-A7EE-E94AE5308B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6FF8F-A6EF-4646-B28D-822A195FDB6E}" type="slidenum">
              <a:rPr lang="en-US" smtClean="0">
                <a:latin typeface="Segoe UI" panose="020B0502040204020203" pitchFamily="34" charset="0"/>
              </a:rPr>
              <a:t>‹N°›</a:t>
            </a:fld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24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7AB488F7-1FAC-40D2-BB7E-BA3CE28D8950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CA2D21D1-52E2-420B-B491-CFF6D7BB79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pixabay.com</a:t>
            </a:r>
            <a:r>
              <a:rPr lang="en-IN" dirty="0"/>
              <a:t>/photos/office-business-colleagues-meeting-1209640/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4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pixabay.com</a:t>
            </a:r>
            <a:r>
              <a:rPr lang="en-IN" dirty="0"/>
              <a:t>/photos/office-business-colleagues-meeting-1209640/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https://pixabay.com/photos/office-business-colleagues-meeting-1209640/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 -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2564" y="1973907"/>
            <a:ext cx="4392488" cy="167111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4400">
                <a:solidFill>
                  <a:schemeClr val="accent1"/>
                </a:solidFill>
                <a:latin typeface="Arial Black" panose="020B0A040201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3905" y="6356350"/>
            <a:ext cx="284405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156DB6BA-282A-9A43-8BFA-F361E4AFB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13065" y="6356350"/>
            <a:ext cx="2196010" cy="385930"/>
          </a:xfrm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18B81D7-3C0A-C54D-BF08-F9274F7B8580}"/>
              </a:ext>
            </a:extLst>
          </p:cNvPr>
          <p:cNvSpPr/>
          <p:nvPr userDrawn="1"/>
        </p:nvSpPr>
        <p:spPr>
          <a:xfrm>
            <a:off x="3646140" y="1492"/>
            <a:ext cx="3570610" cy="6856504"/>
          </a:xfrm>
          <a:custGeom>
            <a:avLst/>
            <a:gdLst>
              <a:gd name="connsiteX0" fmla="*/ 4977284 w 5158977"/>
              <a:gd name="connsiteY0" fmla="*/ 3841859 h 9906583"/>
              <a:gd name="connsiteX1" fmla="*/ 3546234 w 5158977"/>
              <a:gd name="connsiteY1" fmla="*/ 0 h 9906583"/>
              <a:gd name="connsiteX2" fmla="*/ 1697343 w 5158977"/>
              <a:gd name="connsiteY2" fmla="*/ 0 h 9906583"/>
              <a:gd name="connsiteX3" fmla="*/ 3353550 w 5158977"/>
              <a:gd name="connsiteY3" fmla="*/ 4447898 h 9906583"/>
              <a:gd name="connsiteX4" fmla="*/ 3206332 w 5158977"/>
              <a:gd name="connsiteY4" fmla="*/ 5517125 h 9906583"/>
              <a:gd name="connsiteX5" fmla="*/ 0 w 5158977"/>
              <a:gd name="connsiteY5" fmla="*/ 9906584 h 9906583"/>
              <a:gd name="connsiteX6" fmla="*/ 2145493 w 5158977"/>
              <a:gd name="connsiteY6" fmla="*/ 9906584 h 9906583"/>
              <a:gd name="connsiteX7" fmla="*/ 4607073 w 5158977"/>
              <a:gd name="connsiteY7" fmla="*/ 6538735 h 9906583"/>
              <a:gd name="connsiteX8" fmla="*/ 4977284 w 5158977"/>
              <a:gd name="connsiteY8" fmla="*/ 3841859 h 99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8977" h="9906583">
                <a:moveTo>
                  <a:pt x="4977284" y="3841859"/>
                </a:moveTo>
                <a:lnTo>
                  <a:pt x="3546234" y="0"/>
                </a:lnTo>
                <a:lnTo>
                  <a:pt x="1697343" y="0"/>
                </a:lnTo>
                <a:lnTo>
                  <a:pt x="3353550" y="4447898"/>
                </a:lnTo>
                <a:cubicBezTo>
                  <a:pt x="3487779" y="4807193"/>
                  <a:pt x="3431490" y="5207612"/>
                  <a:pt x="3206332" y="5517125"/>
                </a:cubicBezTo>
                <a:lnTo>
                  <a:pt x="0" y="9906584"/>
                </a:lnTo>
                <a:lnTo>
                  <a:pt x="2145493" y="9906584"/>
                </a:lnTo>
                <a:lnTo>
                  <a:pt x="4607073" y="6538735"/>
                </a:lnTo>
                <a:cubicBezTo>
                  <a:pt x="5176462" y="5757377"/>
                  <a:pt x="5315021" y="4748754"/>
                  <a:pt x="4977284" y="3841859"/>
                </a:cubicBezTo>
                <a:close/>
              </a:path>
            </a:pathLst>
          </a:custGeom>
          <a:solidFill>
            <a:schemeClr val="accent1"/>
          </a:soli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5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righ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714" y="1368613"/>
            <a:ext cx="4907769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714" y="202144"/>
            <a:ext cx="4907769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11112-BED7-D24D-9AE6-AD879ADF479A}"/>
              </a:ext>
            </a:extLst>
          </p:cNvPr>
          <p:cNvGrpSpPr/>
          <p:nvPr userDrawn="1"/>
        </p:nvGrpSpPr>
        <p:grpSpPr>
          <a:xfrm>
            <a:off x="9160519" y="934388"/>
            <a:ext cx="614157" cy="112667"/>
            <a:chOff x="2926060" y="1048069"/>
            <a:chExt cx="614157" cy="1126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50024F-32A4-974D-A95C-1770049358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923C73-43FB-3349-82BD-17FB3356EA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BDB0CB-9699-2E4C-A362-978D710D94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1989F0-F899-E24F-B02A-2CD264B284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566A07-7C20-824C-A6B0-753BBDE8EA04}"/>
              </a:ext>
            </a:extLst>
          </p:cNvPr>
          <p:cNvGrpSpPr/>
          <p:nvPr userDrawn="1"/>
        </p:nvGrpSpPr>
        <p:grpSpPr>
          <a:xfrm>
            <a:off x="6905714" y="6303565"/>
            <a:ext cx="5021346" cy="36000"/>
            <a:chOff x="6905714" y="6303565"/>
            <a:chExt cx="5021346" cy="36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04C740-639D-EA47-8988-C8BA84022E1F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FFB772-A0AC-B146-80A0-F202A7C1E94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9607D3-EF32-2740-B978-22C9B506E7A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40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780" y="2687230"/>
            <a:ext cx="3600000" cy="6397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5780" y="3326992"/>
            <a:ext cx="3600000" cy="2694285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B1AAF00-3859-974D-9E36-183833337C2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08531" y="2687230"/>
            <a:ext cx="3600000" cy="6397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E2F7EED-C853-E848-BE3C-52AD911F8E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08531" y="3326992"/>
            <a:ext cx="3600000" cy="2694285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DE18017-5CAD-2D40-90D5-463D767C417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14832" y="2687230"/>
            <a:ext cx="3600000" cy="6397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799CE52-A85E-4348-A1A8-FB4D01AD595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8214832" y="3326992"/>
            <a:ext cx="3600000" cy="2694285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5B6A7D-00BD-A04C-8206-0E3B9933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BF4A26-1FC2-0C4F-AD76-62F21B36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4ADAFD-F976-C449-B48D-416FFBAE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9" name="Рисунок 9">
            <a:extLst>
              <a:ext uri="{FF2B5EF4-FFF2-40B4-BE49-F238E27FC236}">
                <a16:creationId xmlns:a16="http://schemas.microsoft.com/office/drawing/2014/main" id="{689E3D76-E07E-8240-B424-BA87ADF2A11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602F74-205A-FE49-960F-C157E923920F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F0CF50-52BD-5F46-A886-6B993E8631E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5D38DF-1AFE-6443-9C8F-169978B759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C9F9D5F-CBF0-3241-9196-3B9B41953C3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A99D72B-43AD-B648-8358-1EE24213BE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DDD150-5772-DA43-8CB0-64E7FDAB6E1A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3ACBE9-0CA4-F644-9684-FE3945B6A0F6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8B7A62-FC64-6D44-927F-8FD197C92C1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C4B837-30C7-ED4D-9FC1-748D18B18598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B1F50F-E298-CC4B-A02D-9648EAF76BC0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84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62491D4-52DA-7044-B478-C546607C54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FD5504-8070-574F-B7A9-9C1BF3F1E886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58E9C4-E639-9C44-A04D-7A17DE085F9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5A891A-123C-7541-A554-3C6594A895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88EE55-0A0E-3C43-A146-FC0497646A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57C53D1-40ED-AE46-B203-1803C9514D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5BDBB0-0B30-174C-8C7F-F451AFDF571C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3D4A12-B084-924E-A662-1ACE0EDDC726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216D1B-C3F7-504C-ACA7-193DDAF1A960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B40566-5814-9342-984A-3CF27BA4A2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212D0-58FB-3740-B349-FE3967D35110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14" name="Graphic 7">
            <a:extLst>
              <a:ext uri="{FF2B5EF4-FFF2-40B4-BE49-F238E27FC236}">
                <a16:creationId xmlns:a16="http://schemas.microsoft.com/office/drawing/2014/main" id="{FF536637-AD18-AD45-A487-849D43B78E8B}"/>
              </a:ext>
            </a:extLst>
          </p:cNvPr>
          <p:cNvSpPr/>
          <p:nvPr/>
        </p:nvSpPr>
        <p:spPr>
          <a:xfrm>
            <a:off x="-11460" y="2996953"/>
            <a:ext cx="12200285" cy="3861048"/>
          </a:xfrm>
          <a:custGeom>
            <a:avLst/>
            <a:gdLst>
              <a:gd name="connsiteX0" fmla="*/ 0 w 9051007"/>
              <a:gd name="connsiteY0" fmla="*/ 1118415 h 2688955"/>
              <a:gd name="connsiteX1" fmla="*/ 3946727 w 9051007"/>
              <a:gd name="connsiteY1" fmla="*/ 1768524 h 2688955"/>
              <a:gd name="connsiteX2" fmla="*/ 9051008 w 9051007"/>
              <a:gd name="connsiteY2" fmla="*/ 0 h 2688955"/>
              <a:gd name="connsiteX3" fmla="*/ 9051008 w 9051007"/>
              <a:gd name="connsiteY3" fmla="*/ 2688956 h 2688955"/>
              <a:gd name="connsiteX4" fmla="*/ 0 w 9051007"/>
              <a:gd name="connsiteY4" fmla="*/ 2688956 h 2688955"/>
              <a:gd name="connsiteX5" fmla="*/ 0 w 9051007"/>
              <a:gd name="connsiteY5" fmla="*/ 1118415 h 26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1007" h="2688955">
                <a:moveTo>
                  <a:pt x="0" y="1118415"/>
                </a:moveTo>
                <a:cubicBezTo>
                  <a:pt x="0" y="1118415"/>
                  <a:pt x="2020960" y="882358"/>
                  <a:pt x="3946727" y="1768524"/>
                </a:cubicBezTo>
                <a:cubicBezTo>
                  <a:pt x="5872494" y="2654690"/>
                  <a:pt x="9051008" y="0"/>
                  <a:pt x="9051008" y="0"/>
                </a:cubicBezTo>
                <a:lnTo>
                  <a:pt x="9051008" y="2688956"/>
                </a:lnTo>
                <a:lnTo>
                  <a:pt x="0" y="2688956"/>
                </a:lnTo>
                <a:lnTo>
                  <a:pt x="0" y="1118415"/>
                </a:lnTo>
                <a:close/>
              </a:path>
            </a:pathLst>
          </a:custGeom>
          <a:gradFill>
            <a:gsLst>
              <a:gs pos="13000">
                <a:schemeClr val="accent1">
                  <a:lumMod val="75000"/>
                </a:schemeClr>
              </a:gs>
              <a:gs pos="61000">
                <a:schemeClr val="accent1">
                  <a:lumMod val="7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0" scaled="0"/>
          </a:gra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3" name="Graphic 7">
            <a:extLst>
              <a:ext uri="{FF2B5EF4-FFF2-40B4-BE49-F238E27FC236}">
                <a16:creationId xmlns:a16="http://schemas.microsoft.com/office/drawing/2014/main" id="{246CB619-BCA3-A843-83DE-85B05C37C930}"/>
              </a:ext>
            </a:extLst>
          </p:cNvPr>
          <p:cNvSpPr/>
          <p:nvPr userDrawn="1"/>
        </p:nvSpPr>
        <p:spPr>
          <a:xfrm>
            <a:off x="-30366" y="3326659"/>
            <a:ext cx="12219191" cy="3861048"/>
          </a:xfrm>
          <a:custGeom>
            <a:avLst/>
            <a:gdLst>
              <a:gd name="connsiteX0" fmla="*/ 0 w 9051007"/>
              <a:gd name="connsiteY0" fmla="*/ 1118415 h 2688955"/>
              <a:gd name="connsiteX1" fmla="*/ 3946727 w 9051007"/>
              <a:gd name="connsiteY1" fmla="*/ 1768524 h 2688955"/>
              <a:gd name="connsiteX2" fmla="*/ 9051008 w 9051007"/>
              <a:gd name="connsiteY2" fmla="*/ 0 h 2688955"/>
              <a:gd name="connsiteX3" fmla="*/ 9051008 w 9051007"/>
              <a:gd name="connsiteY3" fmla="*/ 2688956 h 2688955"/>
              <a:gd name="connsiteX4" fmla="*/ 0 w 9051007"/>
              <a:gd name="connsiteY4" fmla="*/ 2688956 h 2688955"/>
              <a:gd name="connsiteX5" fmla="*/ 0 w 9051007"/>
              <a:gd name="connsiteY5" fmla="*/ 1118415 h 26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1007" h="2688955">
                <a:moveTo>
                  <a:pt x="0" y="1118415"/>
                </a:moveTo>
                <a:cubicBezTo>
                  <a:pt x="0" y="1118415"/>
                  <a:pt x="2020960" y="882358"/>
                  <a:pt x="3946727" y="1768524"/>
                </a:cubicBezTo>
                <a:cubicBezTo>
                  <a:pt x="5872494" y="2654690"/>
                  <a:pt x="9051008" y="0"/>
                  <a:pt x="9051008" y="0"/>
                </a:cubicBezTo>
                <a:lnTo>
                  <a:pt x="9051008" y="2688956"/>
                </a:lnTo>
                <a:lnTo>
                  <a:pt x="0" y="2688956"/>
                </a:lnTo>
                <a:lnTo>
                  <a:pt x="0" y="111841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5" name="Овал 7">
            <a:extLst>
              <a:ext uri="{FF2B5EF4-FFF2-40B4-BE49-F238E27FC236}">
                <a16:creationId xmlns:a16="http://schemas.microsoft.com/office/drawing/2014/main" id="{496822D6-9B9B-F544-A447-AFF55BE3BB2A}"/>
              </a:ext>
            </a:extLst>
          </p:cNvPr>
          <p:cNvSpPr/>
          <p:nvPr userDrawn="1"/>
        </p:nvSpPr>
        <p:spPr>
          <a:xfrm rot="1800000">
            <a:off x="7571960" y="704679"/>
            <a:ext cx="1891722" cy="189172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6" name="Овал 7">
            <a:extLst>
              <a:ext uri="{FF2B5EF4-FFF2-40B4-BE49-F238E27FC236}">
                <a16:creationId xmlns:a16="http://schemas.microsoft.com/office/drawing/2014/main" id="{4054DFF4-0472-5141-88E2-709F9C853586}"/>
              </a:ext>
            </a:extLst>
          </p:cNvPr>
          <p:cNvSpPr/>
          <p:nvPr userDrawn="1"/>
        </p:nvSpPr>
        <p:spPr>
          <a:xfrm rot="1800000">
            <a:off x="8011145" y="1187029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7" name="Овал 7">
            <a:extLst>
              <a:ext uri="{FF2B5EF4-FFF2-40B4-BE49-F238E27FC236}">
                <a16:creationId xmlns:a16="http://schemas.microsoft.com/office/drawing/2014/main" id="{C7B31193-606B-4F4E-BA1A-3BFEBF4167FD}"/>
              </a:ext>
            </a:extLst>
          </p:cNvPr>
          <p:cNvSpPr/>
          <p:nvPr userDrawn="1"/>
        </p:nvSpPr>
        <p:spPr>
          <a:xfrm rot="1800000" flipV="1">
            <a:off x="7571322" y="1229901"/>
            <a:ext cx="236540" cy="236540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8" name="Овал 7">
            <a:extLst>
              <a:ext uri="{FF2B5EF4-FFF2-40B4-BE49-F238E27FC236}">
                <a16:creationId xmlns:a16="http://schemas.microsoft.com/office/drawing/2014/main" id="{BE204F63-1ACB-3C42-92DD-D72E3BCCF919}"/>
              </a:ext>
            </a:extLst>
          </p:cNvPr>
          <p:cNvSpPr/>
          <p:nvPr userDrawn="1"/>
        </p:nvSpPr>
        <p:spPr>
          <a:xfrm rot="1800000" flipV="1">
            <a:off x="8642513" y="926218"/>
            <a:ext cx="159949" cy="159949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7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263" y="1973907"/>
            <a:ext cx="3570610" cy="29101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90000"/>
              </a:lnSpc>
              <a:defRPr sz="48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3905" y="6356350"/>
            <a:ext cx="284405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156DB6BA-282A-9A43-8BFA-F361E4AFB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13065" y="6356350"/>
            <a:ext cx="2196010" cy="385930"/>
          </a:xfrm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18B81D7-3C0A-C54D-BF08-F9274F7B8580}"/>
              </a:ext>
            </a:extLst>
          </p:cNvPr>
          <p:cNvSpPr/>
          <p:nvPr userDrawn="1"/>
        </p:nvSpPr>
        <p:spPr>
          <a:xfrm flipH="1">
            <a:off x="4802397" y="1492"/>
            <a:ext cx="3570610" cy="6856504"/>
          </a:xfrm>
          <a:custGeom>
            <a:avLst/>
            <a:gdLst>
              <a:gd name="connsiteX0" fmla="*/ 4977284 w 5158977"/>
              <a:gd name="connsiteY0" fmla="*/ 3841859 h 9906583"/>
              <a:gd name="connsiteX1" fmla="*/ 3546234 w 5158977"/>
              <a:gd name="connsiteY1" fmla="*/ 0 h 9906583"/>
              <a:gd name="connsiteX2" fmla="*/ 1697343 w 5158977"/>
              <a:gd name="connsiteY2" fmla="*/ 0 h 9906583"/>
              <a:gd name="connsiteX3" fmla="*/ 3353550 w 5158977"/>
              <a:gd name="connsiteY3" fmla="*/ 4447898 h 9906583"/>
              <a:gd name="connsiteX4" fmla="*/ 3206332 w 5158977"/>
              <a:gd name="connsiteY4" fmla="*/ 5517125 h 9906583"/>
              <a:gd name="connsiteX5" fmla="*/ 0 w 5158977"/>
              <a:gd name="connsiteY5" fmla="*/ 9906584 h 9906583"/>
              <a:gd name="connsiteX6" fmla="*/ 2145493 w 5158977"/>
              <a:gd name="connsiteY6" fmla="*/ 9906584 h 9906583"/>
              <a:gd name="connsiteX7" fmla="*/ 4607073 w 5158977"/>
              <a:gd name="connsiteY7" fmla="*/ 6538735 h 9906583"/>
              <a:gd name="connsiteX8" fmla="*/ 4977284 w 5158977"/>
              <a:gd name="connsiteY8" fmla="*/ 3841859 h 99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8977" h="9906583">
                <a:moveTo>
                  <a:pt x="4977284" y="3841859"/>
                </a:moveTo>
                <a:lnTo>
                  <a:pt x="3546234" y="0"/>
                </a:lnTo>
                <a:lnTo>
                  <a:pt x="1697343" y="0"/>
                </a:lnTo>
                <a:lnTo>
                  <a:pt x="3353550" y="4447898"/>
                </a:lnTo>
                <a:cubicBezTo>
                  <a:pt x="3487779" y="4807193"/>
                  <a:pt x="3431490" y="5207612"/>
                  <a:pt x="3206332" y="5517125"/>
                </a:cubicBezTo>
                <a:lnTo>
                  <a:pt x="0" y="9906584"/>
                </a:lnTo>
                <a:lnTo>
                  <a:pt x="2145493" y="9906584"/>
                </a:lnTo>
                <a:lnTo>
                  <a:pt x="4607073" y="6538735"/>
                </a:lnTo>
                <a:cubicBezTo>
                  <a:pt x="5176462" y="5757377"/>
                  <a:pt x="5315021" y="4748754"/>
                  <a:pt x="4977284" y="3841859"/>
                </a:cubicBezTo>
                <a:close/>
              </a:path>
            </a:pathLst>
          </a:custGeom>
          <a:solidFill>
            <a:schemeClr val="accent1"/>
          </a:soli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</p:spTree>
    <p:extLst>
      <p:ext uri="{BB962C8B-B14F-4D97-AF65-F5344CB8AC3E}">
        <p14:creationId xmlns:p14="http://schemas.microsoft.com/office/powerpoint/2010/main" val="43267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6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32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70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40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decorated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7">
            <a:extLst>
              <a:ext uri="{FF2B5EF4-FFF2-40B4-BE49-F238E27FC236}">
                <a16:creationId xmlns:a16="http://schemas.microsoft.com/office/drawing/2014/main" id="{139B7598-FC69-FD4A-8BE3-2B115EC5A62D}"/>
              </a:ext>
            </a:extLst>
          </p:cNvPr>
          <p:cNvSpPr/>
          <p:nvPr userDrawn="1"/>
        </p:nvSpPr>
        <p:spPr>
          <a:xfrm rot="1800000">
            <a:off x="8132142" y="3008747"/>
            <a:ext cx="5386325" cy="538632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9464A20-3C91-984E-A677-F03109190A03}"/>
              </a:ext>
            </a:extLst>
          </p:cNvPr>
          <p:cNvSpPr/>
          <p:nvPr userDrawn="1"/>
        </p:nvSpPr>
        <p:spPr>
          <a:xfrm rot="10800000">
            <a:off x="10282152" y="1196752"/>
            <a:ext cx="1932940" cy="6057854"/>
          </a:xfrm>
          <a:custGeom>
            <a:avLst/>
            <a:gdLst>
              <a:gd name="connsiteX0" fmla="*/ 1145179 w 1231256"/>
              <a:gd name="connsiteY0" fmla="*/ 1480115 h 3858770"/>
              <a:gd name="connsiteX1" fmla="*/ 599720 w 1231256"/>
              <a:gd name="connsiteY1" fmla="*/ 412148 h 3858770"/>
              <a:gd name="connsiteX2" fmla="*/ 0 w 1231256"/>
              <a:gd name="connsiteY2" fmla="*/ 0 h 3858770"/>
              <a:gd name="connsiteX3" fmla="*/ 0 w 1231256"/>
              <a:gd name="connsiteY3" fmla="*/ 3858770 h 3858770"/>
              <a:gd name="connsiteX4" fmla="*/ 397909 w 1231256"/>
              <a:gd name="connsiteY4" fmla="*/ 3517059 h 3858770"/>
              <a:gd name="connsiteX5" fmla="*/ 1129948 w 1231256"/>
              <a:gd name="connsiteY5" fmla="*/ 2222553 h 3858770"/>
              <a:gd name="connsiteX6" fmla="*/ 1145179 w 1231256"/>
              <a:gd name="connsiteY6" fmla="*/ 1480115 h 385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256" h="3858770">
                <a:moveTo>
                  <a:pt x="1145179" y="1480115"/>
                </a:moveTo>
                <a:lnTo>
                  <a:pt x="599720" y="412148"/>
                </a:lnTo>
                <a:cubicBezTo>
                  <a:pt x="479776" y="179898"/>
                  <a:pt x="252263" y="27603"/>
                  <a:pt x="0" y="0"/>
                </a:cubicBezTo>
                <a:lnTo>
                  <a:pt x="0" y="3858770"/>
                </a:lnTo>
                <a:cubicBezTo>
                  <a:pt x="166589" y="3795949"/>
                  <a:pt x="308427" y="3676016"/>
                  <a:pt x="397909" y="3517059"/>
                </a:cubicBezTo>
                <a:lnTo>
                  <a:pt x="1129948" y="2222553"/>
                </a:lnTo>
                <a:cubicBezTo>
                  <a:pt x="1259411" y="1993159"/>
                  <a:pt x="1265123" y="1714269"/>
                  <a:pt x="1145179" y="1480115"/>
                </a:cubicBezTo>
                <a:close/>
              </a:path>
            </a:pathLst>
          </a:custGeom>
          <a:solidFill>
            <a:schemeClr val="accent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7" name="Овал 7">
            <a:extLst>
              <a:ext uri="{FF2B5EF4-FFF2-40B4-BE49-F238E27FC236}">
                <a16:creationId xmlns:a16="http://schemas.microsoft.com/office/drawing/2014/main" id="{9136B1F7-4748-4748-9AD1-944526F9AAAE}"/>
              </a:ext>
            </a:extLst>
          </p:cNvPr>
          <p:cNvSpPr/>
          <p:nvPr userDrawn="1"/>
        </p:nvSpPr>
        <p:spPr>
          <a:xfrm rot="1800000">
            <a:off x="9584082" y="1753412"/>
            <a:ext cx="2201789" cy="2201789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5822073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9C09D1-67E2-EB4F-83D7-BE0DB52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9093396-C4AB-B14A-BAB4-ED8AB56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5384108-9EE5-A040-AD2D-00A8B92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4" name="Рисунок 9">
            <a:extLst>
              <a:ext uri="{FF2B5EF4-FFF2-40B4-BE49-F238E27FC236}">
                <a16:creationId xmlns:a16="http://schemas.microsoft.com/office/drawing/2014/main" id="{F30EFA0F-CE88-5249-9D6E-C6D21F346D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8D5C3D-5A7B-5B4E-8042-4B5DC71CE551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D4292-C3FC-7944-905F-0E2391E61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02DB63-08D6-8545-8DDB-AFE65A7BD4B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F7E3F-7F95-B14F-A3FF-F65A0978CD3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51762D-C8BA-1A44-9562-457824FC1B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8A533E-AB7E-D549-81A5-15E152DD5845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1318D3-58C0-7B44-BC4F-EDF133ED074F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2EFCF5-EF54-DB4D-8472-98C841D7F6C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976212-80E3-A549-90A2-E40D96E7B5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CBC36C-C19D-E24B-A1BE-AB4B85B4D13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0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79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19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5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7" y="1525695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65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7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39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52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4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4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11654721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9C09D1-67E2-EB4F-83D7-BE0DB52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9093396-C4AB-B14A-BAB4-ED8AB56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5384108-9EE5-A040-AD2D-00A8B92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4" name="Рисунок 9">
            <a:extLst>
              <a:ext uri="{FF2B5EF4-FFF2-40B4-BE49-F238E27FC236}">
                <a16:creationId xmlns:a16="http://schemas.microsoft.com/office/drawing/2014/main" id="{F30EFA0F-CE88-5249-9D6E-C6D21F346D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8D5C3D-5A7B-5B4E-8042-4B5DC71CE551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D4292-C3FC-7944-905F-0E2391E61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02DB63-08D6-8545-8DDB-AFE65A7BD4B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F7E3F-7F95-B14F-A3FF-F65A0978CD3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51762D-C8BA-1A44-9562-457824FC1B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8A533E-AB7E-D549-81A5-15E152DD5845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1318D3-58C0-7B44-BC4F-EDF133ED074F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2EFCF5-EF54-DB4D-8472-98C841D7F6C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976212-80E3-A549-90A2-E40D96E7B5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CBC36C-C19D-E24B-A1BE-AB4B85B4D13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3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DEB5AF1-995C-4145-B85E-3CA23D1F9568}"/>
              </a:ext>
            </a:extLst>
          </p:cNvPr>
          <p:cNvSpPr/>
          <p:nvPr userDrawn="1"/>
        </p:nvSpPr>
        <p:spPr>
          <a:xfrm>
            <a:off x="0" y="0"/>
            <a:ext cx="6094413" cy="3428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65EFEF-1CD7-4200-86A8-A8C024A2A2CE}"/>
              </a:ext>
            </a:extLst>
          </p:cNvPr>
          <p:cNvSpPr/>
          <p:nvPr userDrawn="1"/>
        </p:nvSpPr>
        <p:spPr>
          <a:xfrm>
            <a:off x="6094412" y="3429004"/>
            <a:ext cx="6094413" cy="3428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7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764" y="2825823"/>
            <a:ext cx="3600000" cy="33194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BFA8B67-7732-3040-9001-9285B23328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1520787"/>
            <a:ext cx="2375864" cy="1080120"/>
          </a:xfrm>
        </p:spPr>
        <p:txBody>
          <a:bodyPr anchor="ctr">
            <a:no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71FFE9-4664-8E40-B6C6-99A497597D7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290849" y="2824745"/>
            <a:ext cx="3600000" cy="33194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D76CF97B-702A-304B-BC21-9A90CCB97B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985" y="1519709"/>
            <a:ext cx="2375864" cy="1080120"/>
          </a:xfrm>
        </p:spPr>
        <p:txBody>
          <a:bodyPr anchor="ctr">
            <a:no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284523A-E2C3-5F4F-AE5B-53132287F25D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319935" y="2824745"/>
            <a:ext cx="3600000" cy="33194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BA4FF107-F83F-EE40-8516-AB5B5877F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44071" y="1519709"/>
            <a:ext cx="2375864" cy="1080120"/>
          </a:xfrm>
        </p:spPr>
        <p:txBody>
          <a:bodyPr anchor="ctr">
            <a:no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89CE06C-5E51-844D-8D57-196761EE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CC07D88-C7EE-F14E-8F82-F28F458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AEA53E20-9E2B-8548-8D85-C28C6BC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37" name="Рисунок 9">
            <a:extLst>
              <a:ext uri="{FF2B5EF4-FFF2-40B4-BE49-F238E27FC236}">
                <a16:creationId xmlns:a16="http://schemas.microsoft.com/office/drawing/2014/main" id="{BF0B120D-B06A-6941-AAFF-D01DDB58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FBBDF-CBD1-F242-BFC0-830DF9861CF7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8EA8FF-C346-CA46-941E-B05C935F53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DA9E00-B9C8-254B-961A-975D60F5A66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059F36-5F58-1244-BD08-49C1A5D3CF8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4E76A7-A47D-E94D-8144-6B9139930E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4A7442-FF5D-2F4F-8EAD-11575C07BE12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56E899-BF4B-044B-A702-F1155630872A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FECBB70-CB5E-DD40-81F1-7E672B28E1F2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7FD797-6086-5448-BD3E-898AEF66487C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1E2462-530C-FD47-ABF8-77850DBC0FA0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76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5822073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75A3016C-A8D6-474B-AA6D-2DFAD3944B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0435" y="1368613"/>
            <a:ext cx="5724403" cy="2060387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6CE2FB78-349B-6A41-8B3E-FEBCD66F3DC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0435" y="3618510"/>
            <a:ext cx="3241675" cy="2526809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F96DE27B-0E08-6F46-AF8C-F129669467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68133" y="3618403"/>
            <a:ext cx="2266705" cy="2526810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D25AAA-DBC7-6941-9FE6-E959F9CC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6F2235B-A784-0240-B24E-4DC430C0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DCE8F1D-6052-A048-956F-F2833102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9" name="Рисунок 9">
            <a:extLst>
              <a:ext uri="{FF2B5EF4-FFF2-40B4-BE49-F238E27FC236}">
                <a16:creationId xmlns:a16="http://schemas.microsoft.com/office/drawing/2014/main" id="{B424BFD3-2C69-8640-B409-6C8630E02F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FE5E8B-A59D-0641-9440-7D9E3E17DE11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1CEC075-A72A-9A44-AEF5-00197D4E06D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FE2708-BFFB-8243-B7AC-FD77CDBDDF8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DA0C9F-E4F9-4B47-AE52-A186013A87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FFDF4F-66C9-934F-B28F-63783101914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3731EE-E51F-3846-A2A9-570F78720A62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8CA1A8-5ED9-D444-A80C-2FB908DFA9E1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A3AB5C-FBAD-0249-B04F-1493A404D9BF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0FCD7F-5DC6-D840-87CA-E1F592C61F71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8410CC-8B39-ED4B-A4FA-A9B4356946DB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41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39" y="1368613"/>
            <a:ext cx="6129151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612915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11112-BED7-D24D-9AE6-AD879ADF479A}"/>
              </a:ext>
            </a:extLst>
          </p:cNvPr>
          <p:cNvGrpSpPr/>
          <p:nvPr userDrawn="1"/>
        </p:nvGrpSpPr>
        <p:grpSpPr>
          <a:xfrm>
            <a:off x="3029835" y="934388"/>
            <a:ext cx="614157" cy="112667"/>
            <a:chOff x="2926060" y="1048069"/>
            <a:chExt cx="614157" cy="1126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50024F-32A4-974D-A95C-1770049358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923C73-43FB-3349-82BD-17FB3356EA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BDB0CB-9699-2E4C-A362-978D710D94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1989F0-F899-E24F-B02A-2CD264B284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C8A9E-6904-884A-AEB3-4FB5103D4B7F}"/>
              </a:ext>
            </a:extLst>
          </p:cNvPr>
          <p:cNvSpPr/>
          <p:nvPr userDrawn="1"/>
        </p:nvSpPr>
        <p:spPr>
          <a:xfrm>
            <a:off x="272339" y="6309320"/>
            <a:ext cx="50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lef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39" y="1368613"/>
            <a:ext cx="6129151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612915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11112-BED7-D24D-9AE6-AD879ADF479A}"/>
              </a:ext>
            </a:extLst>
          </p:cNvPr>
          <p:cNvGrpSpPr/>
          <p:nvPr userDrawn="1"/>
        </p:nvGrpSpPr>
        <p:grpSpPr>
          <a:xfrm>
            <a:off x="3029835" y="934388"/>
            <a:ext cx="614157" cy="112667"/>
            <a:chOff x="2926060" y="1048069"/>
            <a:chExt cx="614157" cy="1126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50024F-32A4-974D-A95C-1770049358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923C73-43FB-3349-82BD-17FB3356EA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BDB0CB-9699-2E4C-A362-978D710D94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1989F0-F899-E24F-B02A-2CD264B284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C8A9E-6904-884A-AEB3-4FB5103D4B7F}"/>
              </a:ext>
            </a:extLst>
          </p:cNvPr>
          <p:cNvSpPr/>
          <p:nvPr userDrawn="1"/>
        </p:nvSpPr>
        <p:spPr>
          <a:xfrm>
            <a:off x="272339" y="6309320"/>
            <a:ext cx="50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1" name="Овал 7">
            <a:extLst>
              <a:ext uri="{FF2B5EF4-FFF2-40B4-BE49-F238E27FC236}">
                <a16:creationId xmlns:a16="http://schemas.microsoft.com/office/drawing/2014/main" id="{D40B196B-B85E-1645-A5D3-581BD36C1337}"/>
              </a:ext>
            </a:extLst>
          </p:cNvPr>
          <p:cNvSpPr/>
          <p:nvPr userDrawn="1"/>
        </p:nvSpPr>
        <p:spPr>
          <a:xfrm rot="1800000">
            <a:off x="6605865" y="1140375"/>
            <a:ext cx="1891722" cy="189172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2" name="Овал 7">
            <a:extLst>
              <a:ext uri="{FF2B5EF4-FFF2-40B4-BE49-F238E27FC236}">
                <a16:creationId xmlns:a16="http://schemas.microsoft.com/office/drawing/2014/main" id="{79D6E8B7-4CF3-0145-8018-D3F5D75404FA}"/>
              </a:ext>
            </a:extLst>
          </p:cNvPr>
          <p:cNvSpPr/>
          <p:nvPr userDrawn="1"/>
        </p:nvSpPr>
        <p:spPr>
          <a:xfrm rot="1800000">
            <a:off x="7069227" y="1347363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3" name="Овал 7">
            <a:extLst>
              <a:ext uri="{FF2B5EF4-FFF2-40B4-BE49-F238E27FC236}">
                <a16:creationId xmlns:a16="http://schemas.microsoft.com/office/drawing/2014/main" id="{8096E99A-35B0-9144-AF36-F5435332FCD3}"/>
              </a:ext>
            </a:extLst>
          </p:cNvPr>
          <p:cNvSpPr/>
          <p:nvPr userDrawn="1"/>
        </p:nvSpPr>
        <p:spPr>
          <a:xfrm rot="1800000" flipV="1">
            <a:off x="6629404" y="1390235"/>
            <a:ext cx="236540" cy="236540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4" name="Овал 7">
            <a:extLst>
              <a:ext uri="{FF2B5EF4-FFF2-40B4-BE49-F238E27FC236}">
                <a16:creationId xmlns:a16="http://schemas.microsoft.com/office/drawing/2014/main" id="{715E4DC0-8BBD-9D41-A2B7-919BC923BC0A}"/>
              </a:ext>
            </a:extLst>
          </p:cNvPr>
          <p:cNvSpPr/>
          <p:nvPr userDrawn="1"/>
        </p:nvSpPr>
        <p:spPr>
          <a:xfrm rot="1800000" flipV="1">
            <a:off x="7700595" y="1086552"/>
            <a:ext cx="159949" cy="159949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332" y="1368613"/>
            <a:ext cx="6129151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332" y="202144"/>
            <a:ext cx="612915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11112-BED7-D24D-9AE6-AD879ADF479A}"/>
              </a:ext>
            </a:extLst>
          </p:cNvPr>
          <p:cNvGrpSpPr/>
          <p:nvPr userDrawn="1"/>
        </p:nvGrpSpPr>
        <p:grpSpPr>
          <a:xfrm>
            <a:off x="8549828" y="934388"/>
            <a:ext cx="614157" cy="112667"/>
            <a:chOff x="2926060" y="1048069"/>
            <a:chExt cx="614157" cy="1126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50024F-32A4-974D-A95C-1770049358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923C73-43FB-3349-82BD-17FB3356EA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BDB0CB-9699-2E4C-A362-978D710D94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1989F0-F899-E24F-B02A-2CD264B284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566A07-7C20-824C-A6B0-753BBDE8EA04}"/>
              </a:ext>
            </a:extLst>
          </p:cNvPr>
          <p:cNvGrpSpPr/>
          <p:nvPr userDrawn="1"/>
        </p:nvGrpSpPr>
        <p:grpSpPr>
          <a:xfrm>
            <a:off x="6905714" y="6303565"/>
            <a:ext cx="5021346" cy="36000"/>
            <a:chOff x="6905714" y="6303565"/>
            <a:chExt cx="5021346" cy="36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04C740-639D-EA47-8988-C8BA84022E1F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FFB772-A0AC-B146-80A0-F202A7C1E94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9607D3-EF32-2740-B978-22C9B506E7A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26" name="Овал 7">
            <a:extLst>
              <a:ext uri="{FF2B5EF4-FFF2-40B4-BE49-F238E27FC236}">
                <a16:creationId xmlns:a16="http://schemas.microsoft.com/office/drawing/2014/main" id="{FBF69ED6-AA78-BA4B-9E5C-5B393F913C68}"/>
              </a:ext>
            </a:extLst>
          </p:cNvPr>
          <p:cNvSpPr/>
          <p:nvPr userDrawn="1"/>
        </p:nvSpPr>
        <p:spPr>
          <a:xfrm rot="1800000">
            <a:off x="3177944" y="-1536246"/>
            <a:ext cx="2502950" cy="2502950"/>
          </a:xfrm>
          <a:prstGeom prst="ellipse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D2B44-5947-EE42-B645-142C4F4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00489"/>
            <a:ext cx="10512862" cy="744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A5E96-47A0-784E-82B0-3C0B7FA9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7CBD-B55B-904B-B570-A47633ECA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617042AC-5D3A-904A-A7DF-97C188FB12AB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CBEC-D362-4443-B9F3-8E21B045C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DA76-2667-584D-A6F1-4D291FA0F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686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7" r:id="rId2"/>
    <p:sldLayoutId id="2147483701" r:id="rId3"/>
    <p:sldLayoutId id="2147483702" r:id="rId4"/>
    <p:sldLayoutId id="2147483690" r:id="rId5"/>
    <p:sldLayoutId id="2147483691" r:id="rId6"/>
    <p:sldLayoutId id="2147483668" r:id="rId7"/>
    <p:sldLayoutId id="2147483698" r:id="rId8"/>
    <p:sldLayoutId id="2147483699" r:id="rId9"/>
    <p:sldLayoutId id="2147483700" r:id="rId10"/>
    <p:sldLayoutId id="2147483693" r:id="rId11"/>
    <p:sldLayoutId id="2147483696" r:id="rId12"/>
    <p:sldLayoutId id="2147483674" r:id="rId13"/>
    <p:sldLayoutId id="2147483695" r:id="rId14"/>
  </p:sldLayoutIdLs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9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jp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9F2D149-626F-4685-A6F5-D5FF105A1E3F}"/>
              </a:ext>
            </a:extLst>
          </p:cNvPr>
          <p:cNvSpPr txBox="1"/>
          <p:nvPr/>
        </p:nvSpPr>
        <p:spPr>
          <a:xfrm>
            <a:off x="2926060" y="2839126"/>
            <a:ext cx="6552728" cy="15696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ANALYSE ET MAINTENANCE DES VEHICULES ADMINISTRATIFS</a:t>
            </a:r>
            <a:endParaRPr lang="fr-MG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0F16FF-180A-4D56-A3ED-FDD067FFFF81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7667" l="6140" r="96930">
                        <a14:foregroundMark x1="67105" y1="73667" x2="63596" y2="63000"/>
                        <a14:foregroundMark x1="21053" y1="89333" x2="49123" y2="95667"/>
                        <a14:foregroundMark x1="49123" y1="95667" x2="77193" y2="86333"/>
                        <a14:foregroundMark x1="77193" y1="86333" x2="78070" y2="83333"/>
                        <a14:foregroundMark x1="18421" y1="78667" x2="15789" y2="76667"/>
                        <a14:foregroundMark x1="9110" y1="66333" x2="8772" y2="65333"/>
                        <a14:foregroundMark x1="10463" y1="70333" x2="10125" y2="69333"/>
                        <a14:foregroundMark x1="10801" y1="71333" x2="10463" y2="70333"/>
                        <a14:foregroundMark x1="11139" y1="72333" x2="10801" y2="71333"/>
                        <a14:foregroundMark x1="11816" y1="74333" x2="11139" y2="72333"/>
                        <a14:foregroundMark x1="12042" y1="75000" x2="11816" y2="74333"/>
                        <a14:foregroundMark x1="12719" y1="77000" x2="12042" y2="75000"/>
                        <a14:foregroundMark x1="7456" y1="66333" x2="7456" y2="63333"/>
                        <a14:foregroundMark x1="7456" y1="70333" x2="7456" y2="69333"/>
                        <a14:foregroundMark x1="7456" y1="71333" x2="7456" y2="70333"/>
                        <a14:foregroundMark x1="7456" y1="72333" x2="7456" y2="71333"/>
                        <a14:foregroundMark x1="7456" y1="73333" x2="7456" y2="72333"/>
                        <a14:foregroundMark x1="7675" y1="75000" x2="6579" y2="74667"/>
                        <a14:foregroundMark x1="8772" y1="75333" x2="7675" y2="75000"/>
                        <a14:foregroundMark x1="8860" y1="80333" x2="8772" y2="81000"/>
                        <a14:foregroundMark x1="9079" y1="78667" x2="8860" y2="80333"/>
                        <a14:foregroundMark x1="9211" y1="77667" x2="9079" y2="78667"/>
                        <a14:foregroundMark x1="6579" y1="80333" x2="9649" y2="81333"/>
                        <a14:foregroundMark x1="22385" y1="80650" x2="23588" y2="81092"/>
                        <a14:foregroundMark x1="45175" y1="82667" x2="35965" y2="74000"/>
                        <a14:foregroundMark x1="35965" y1="78333" x2="33333" y2="71000"/>
                        <a14:foregroundMark x1="24016" y1="75580" x2="21491" y2="74333"/>
                        <a14:foregroundMark x1="27552" y1="77328" x2="26944" y2="77027"/>
                        <a14:foregroundMark x1="20600" y1="50333" x2="20614" y2="50000"/>
                        <a14:foregroundMark x1="20557" y1="51333" x2="20600" y2="50333"/>
                        <a14:foregroundMark x1="20528" y1="52000" x2="20557" y2="51333"/>
                        <a14:foregroundMark x1="20470" y1="53333" x2="20528" y2="52000"/>
                        <a14:foregroundMark x1="20427" y1="54333" x2="20470" y2="53333"/>
                        <a14:foregroundMark x1="20398" y1="55000" x2="20427" y2="54333"/>
                        <a14:foregroundMark x1="20384" y1="55333" x2="20398" y2="55000"/>
                        <a14:foregroundMark x1="20341" y1="56333" x2="20384" y2="55333"/>
                        <a14:foregroundMark x1="20326" y1="56667" x2="20341" y2="56333"/>
                        <a14:foregroundMark x1="20312" y1="57000" x2="20326" y2="56667"/>
                        <a14:foregroundMark x1="19737" y1="70333" x2="20312" y2="57000"/>
                        <a14:foregroundMark x1="21930" y1="51333" x2="31579" y2="48333"/>
                        <a14:foregroundMark x1="28070" y1="55333" x2="24123" y2="71000"/>
                        <a14:foregroundMark x1="64035" y1="56333" x2="69298" y2="71000"/>
                        <a14:foregroundMark x1="63158" y1="78333" x2="75000" y2="73000"/>
                        <a14:foregroundMark x1="74561" y1="61667" x2="71930" y2="50667"/>
                        <a14:foregroundMark x1="69298" y1="53000" x2="65789" y2="38000"/>
                        <a14:foregroundMark x1="83704" y1="63000" x2="84649" y2="60667"/>
                        <a14:foregroundMark x1="83299" y1="64000" x2="83704" y2="63000"/>
                        <a14:foregroundMark x1="81140" y1="69333" x2="83299" y2="64000"/>
                        <a14:foregroundMark x1="88158" y1="69667" x2="91667" y2="67000"/>
                        <a14:foregroundMark x1="88574" y1="63000" x2="89035" y2="62000"/>
                        <a14:foregroundMark x1="88114" y1="64000" x2="88574" y2="63000"/>
                        <a14:foregroundMark x1="85965" y1="68667" x2="88114" y2="64000"/>
                        <a14:foregroundMark x1="94738" y1="74667" x2="96930" y2="76000"/>
                        <a14:foregroundMark x1="92544" y1="73333" x2="94738" y2="74667"/>
                        <a14:foregroundMark x1="91228" y1="76333" x2="93860" y2="79000"/>
                        <a14:foregroundMark x1="85526" y1="78000" x2="85526" y2="77667"/>
                        <a14:foregroundMark x1="95614" y1="80333" x2="95614" y2="80333"/>
                        <a14:foregroundMark x1="96491" y1="80667" x2="96491" y2="80667"/>
                        <a14:foregroundMark x1="89474" y1="62000" x2="89474" y2="62000"/>
                        <a14:foregroundMark x1="47807" y1="97667" x2="47807" y2="97667"/>
                        <a14:foregroundMark x1="48684" y1="90333" x2="48684" y2="89667"/>
                        <a14:foregroundMark x1="55263" y1="85333" x2="55263" y2="85333"/>
                        <a14:foregroundMark x1="57456" y1="81333" x2="52193" y2="83000"/>
                        <a14:foregroundMark x1="47807" y1="82667" x2="56579" y2="58333"/>
                        <a14:foregroundMark x1="28509" y1="66667" x2="28070" y2="56333"/>
                        <a14:foregroundMark x1="35526" y1="71000" x2="36404" y2="52000"/>
                        <a14:foregroundMark x1="7456" y1="52333" x2="7456" y2="52333"/>
                        <a14:foregroundMark x1="63158" y1="43667" x2="63158" y2="43333"/>
                        <a14:foregroundMark x1="61404" y1="40333" x2="60965" y2="69667"/>
                        <a14:foregroundMark x1="60088" y1="82000" x2="69737" y2="78333"/>
                        <a14:foregroundMark x1="73684" y1="77000" x2="75439" y2="72000"/>
                        <a14:foregroundMark x1="75877" y1="68667" x2="72807" y2="55333"/>
                        <a14:foregroundMark x1="75877" y1="60000" x2="75484" y2="53125"/>
                        <a14:foregroundMark x1="74255" y1="43980" x2="73246" y2="38000"/>
                        <a14:foregroundMark x1="70614" y1="41667" x2="68860" y2="35667"/>
                        <a14:foregroundMark x1="33772" y1="80333" x2="29825" y2="78667"/>
                        <a14:foregroundMark x1="20760" y1="45333" x2="21930" y2="40000"/>
                        <a14:foregroundMark x1="20520" y1="46425" x2="20760" y2="45333"/>
                        <a14:foregroundMark x1="20029" y1="48667" x2="20082" y2="48425"/>
                        <a14:foregroundMark x1="19883" y1="49333" x2="20029" y2="48667"/>
                        <a14:foregroundMark x1="19664" y1="50333" x2="19883" y2="49333"/>
                        <a14:foregroundMark x1="19444" y1="51333" x2="19664" y2="50333"/>
                        <a14:foregroundMark x1="19298" y1="52000" x2="19444" y2="51333"/>
                        <a14:foregroundMark x1="19006" y1="53333" x2="19298" y2="52000"/>
                        <a14:foregroundMark x1="18787" y1="54333" x2="19006" y2="53333"/>
                        <a14:foregroundMark x1="18640" y1="55000" x2="18787" y2="54333"/>
                        <a14:foregroundMark x1="18567" y1="55333" x2="18640" y2="55000"/>
                        <a14:foregroundMark x1="18348" y1="56333" x2="18567" y2="55333"/>
                        <a14:foregroundMark x1="18275" y1="56667" x2="18348" y2="56333"/>
                        <a14:foregroundMark x1="18202" y1="57000" x2="18275" y2="56667"/>
                        <a14:foregroundMark x1="17544" y1="60000" x2="18202" y2="57000"/>
                        <a14:foregroundMark x1="60526" y1="51667" x2="60526" y2="58333"/>
                        <a14:foregroundMark x1="60088" y1="47333" x2="60088" y2="41000"/>
                        <a14:foregroundMark x1="66228" y1="30333" x2="25439" y2="29000"/>
                        <a14:foregroundMark x1="26316" y1="34000" x2="28070" y2="48333"/>
                        <a14:foregroundMark x1="31579" y1="32000" x2="32456" y2="48333"/>
                        <a14:foregroundMark x1="19737" y1="29667" x2="18421" y2="45000"/>
                        <a14:foregroundMark x1="68860" y1="33333" x2="58772" y2="34667"/>
                        <a14:foregroundMark x1="67982" y1="29000" x2="51754" y2="27667"/>
                        <a14:foregroundMark x1="49123" y1="26333" x2="46930" y2="26667"/>
                        <a14:foregroundMark x1="78509" y1="26000" x2="76754" y2="26000"/>
                        <a14:foregroundMark x1="15435" y1="57000" x2="15351" y2="63000"/>
                        <a14:foregroundMark x1="15440" y1="56667" x2="15435" y2="57000"/>
                        <a14:foregroundMark x1="15445" y1="56333" x2="15440" y2="56667"/>
                        <a14:foregroundMark x1="15459" y1="55333" x2="15445" y2="56333"/>
                        <a14:foregroundMark x1="15464" y1="55000" x2="15459" y2="55333"/>
                        <a14:foregroundMark x1="15473" y1="54333" x2="15464" y2="55000"/>
                        <a14:foregroundMark x1="15487" y1="53333" x2="15473" y2="54333"/>
                        <a14:foregroundMark x1="15506" y1="52000" x2="15487" y2="53333"/>
                        <a14:foregroundMark x1="15515" y1="51333" x2="15506" y2="52000"/>
                        <a14:foregroundMark x1="15529" y1="50333" x2="15515" y2="51333"/>
                        <a14:foregroundMark x1="15543" y1="49333" x2="15529" y2="50333"/>
                        <a14:foregroundMark x1="15553" y1="48667" x2="15543" y2="49333"/>
                        <a14:foregroundMark x1="15564" y1="47858" x2="15553" y2="48667"/>
                        <a14:foregroundMark x1="15789" y1="32000" x2="15654" y2="41510"/>
                        <a14:foregroundMark x1="15351" y1="35667" x2="15351" y2="35667"/>
                        <a14:foregroundMark x1="14912" y1="34667" x2="14912" y2="34667"/>
                        <a14:foregroundMark x1="14912" y1="38333" x2="14912" y2="38333"/>
                        <a14:foregroundMark x1="14912" y1="40667" x2="14912" y2="40667"/>
                        <a14:foregroundMark x1="14912" y1="43000" x2="14912" y2="43667"/>
                        <a14:foregroundMark x1="14912" y1="45333" x2="14912" y2="45333"/>
                        <a14:foregroundMark x1="14912" y1="50667" x2="14912" y2="50667"/>
                        <a14:foregroundMark x1="14912" y1="49333" x2="15351" y2="49000"/>
                        <a14:foregroundMark x1="14912" y1="52667" x2="14912" y2="53000"/>
                        <a14:foregroundMark x1="14912" y1="50333" x2="14912" y2="49333"/>
                        <a14:foregroundMark x1="14912" y1="51333" x2="14912" y2="50333"/>
                        <a14:foregroundMark x1="14912" y1="52000" x2="14912" y2="51333"/>
                        <a14:foregroundMark x1="14912" y1="52333" x2="14912" y2="52000"/>
                        <a14:foregroundMark x1="14912" y1="45333" x2="14912" y2="44333"/>
                        <a14:foregroundMark x1="14912" y1="45721" x2="14912" y2="45333"/>
                        <a14:foregroundMark x1="15351" y1="57000" x2="15351" y2="58000"/>
                        <a14:foregroundMark x1="15351" y1="56667" x2="15351" y2="57000"/>
                        <a14:foregroundMark x1="15351" y1="56333" x2="15351" y2="56667"/>
                        <a14:foregroundMark x1="15351" y1="55333" x2="15351" y2="56333"/>
                        <a14:foregroundMark x1="15351" y1="55000" x2="15351" y2="55333"/>
                        <a14:foregroundMark x1="15351" y1="54333" x2="15351" y2="55000"/>
                        <a14:foregroundMark x1="14912" y1="56667" x2="14912" y2="56667"/>
                        <a14:foregroundMark x1="14474" y1="55333" x2="14474" y2="55333"/>
                        <a14:foregroundMark x1="14912" y1="54000" x2="14912" y2="54000"/>
                        <a14:foregroundMark x1="14474" y1="55667" x2="14474" y2="55667"/>
                        <a14:foregroundMark x1="14912" y1="46667" x2="14912" y2="47667"/>
                        <a14:foregroundMark x1="14912" y1="45667" x2="14912" y2="46667"/>
                        <a14:foregroundMark x1="76754" y1="44000" x2="78509" y2="52333"/>
                        <a14:foregroundMark x1="77193" y1="46667" x2="75439" y2="31000"/>
                        <a14:foregroundMark x1="64912" y1="8000" x2="64912" y2="8000"/>
                        <a14:foregroundMark x1="65351" y1="6333" x2="64035" y2="5667"/>
                        <a14:foregroundMark x1="46930" y1="4667" x2="46053" y2="4667"/>
                        <a14:foregroundMark x1="31140" y1="4333" x2="31140" y2="4333"/>
                        <a14:foregroundMark x1="42105" y1="3333" x2="42105" y2="3333"/>
                        <a14:foregroundMark x1="40351" y1="26667" x2="40351" y2="26667"/>
                        <a14:foregroundMark x1="6140" y1="7667" x2="6140" y2="7667"/>
                        <a14:foregroundMark x1="48246" y1="89000" x2="47368" y2="86333"/>
                        <a14:foregroundMark x1="80263" y1="38333" x2="79386" y2="27000"/>
                        <a14:foregroundMark x1="79825" y1="26667" x2="79825" y2="31000"/>
                        <a14:foregroundMark x1="15271" y1="53333" x2="15351" y2="52667"/>
                        <a14:foregroundMark x1="15151" y1="54333" x2="15271" y2="53333"/>
                        <a14:foregroundMark x1="15071" y1="55000" x2="15151" y2="54333"/>
                        <a14:foregroundMark x1="14912" y1="56333" x2="15071" y2="55000"/>
                        <a14:foregroundMark x1="15066" y1="57000" x2="15351" y2="61333"/>
                        <a14:foregroundMark x1="15022" y1="56333" x2="15066" y2="57000"/>
                        <a14:foregroundMark x1="14935" y1="55000" x2="15022" y2="56333"/>
                        <a14:foregroundMark x1="14891" y1="54333" x2="14935" y2="55000"/>
                        <a14:foregroundMark x1="14825" y1="53333" x2="14891" y2="54333"/>
                        <a14:foregroundMark x1="14738" y1="52000" x2="14825" y2="53333"/>
                        <a14:foregroundMark x1="14694" y1="51333" x2="14738" y2="52000"/>
                        <a14:foregroundMark x1="14628" y1="50333" x2="14694" y2="51333"/>
                        <a14:foregroundMark x1="14562" y1="49333" x2="14628" y2="50333"/>
                        <a14:foregroundMark x1="14518" y1="48667" x2="14562" y2="49333"/>
                        <a14:foregroundMark x1="14474" y1="48000" x2="14518" y2="48667"/>
                        <a14:foregroundMark x1="15351" y1="53333" x2="15351" y2="53333"/>
                        <a14:foregroundMark x1="15965" y1="56333" x2="16228" y2="57333"/>
                        <a14:foregroundMark x1="14912" y1="52333" x2="15965" y2="56333"/>
                        <a14:backgroundMark x1="7456" y1="68000" x2="7456" y2="68000"/>
                        <a14:backgroundMark x1="6579" y1="66333" x2="6579" y2="66333"/>
                        <a14:backgroundMark x1="6579" y1="66333" x2="6579" y2="69333"/>
                        <a14:backgroundMark x1="14035" y1="75000" x2="14035" y2="75000"/>
                        <a14:backgroundMark x1="11842" y1="74333" x2="11842" y2="74333"/>
                        <a14:backgroundMark x1="15351" y1="80333" x2="15351" y2="80333"/>
                        <a14:backgroundMark x1="9649" y1="78667" x2="9649" y2="78667"/>
                        <a14:backgroundMark x1="10088" y1="71333" x2="10088" y2="71333"/>
                        <a14:backgroundMark x1="9211" y1="72333" x2="9211" y2="72333"/>
                        <a14:backgroundMark x1="7018" y1="70333" x2="7018" y2="70333"/>
                        <a14:backgroundMark x1="90351" y1="64000" x2="90351" y2="64000"/>
                        <a14:backgroundMark x1="87281" y1="63000" x2="87281" y2="63000"/>
                        <a14:backgroundMark x1="89035" y1="63000" x2="89035" y2="63000"/>
                        <a14:backgroundMark x1="92544" y1="74667" x2="92544" y2="74667"/>
                        <a14:backgroundMark x1="84649" y1="69667" x2="84649" y2="69667"/>
                        <a14:backgroundMark x1="87281" y1="70000" x2="87281" y2="70000"/>
                        <a14:backgroundMark x1="28070" y1="84667" x2="28070" y2="84667"/>
                        <a14:backgroundMark x1="28947" y1="84333" x2="32018" y2="85000"/>
                        <a14:backgroundMark x1="27193" y1="84000" x2="25000" y2="82667"/>
                        <a14:backgroundMark x1="21053" y1="80333" x2="21053" y2="80333"/>
                        <a14:backgroundMark x1="20614" y1="80333" x2="22368" y2="80667"/>
                        <a14:backgroundMark x1="24123" y1="81667" x2="32895" y2="84667"/>
                        <a14:backgroundMark x1="23246" y1="80667" x2="23246" y2="80667"/>
                        <a14:backgroundMark x1="23684" y1="81000" x2="25000" y2="81333"/>
                        <a14:backgroundMark x1="32895" y1="84333" x2="33312" y2="84175"/>
                        <a14:backgroundMark x1="19737" y1="79000" x2="22807" y2="80333"/>
                        <a14:backgroundMark x1="13799" y1="45667" x2="13596" y2="37333"/>
                        <a14:backgroundMark x1="13857" y1="48023" x2="13848" y2="47667"/>
                        <a14:backgroundMark x1="14035" y1="44000" x2="13596" y2="36667"/>
                        <a14:backgroundMark x1="14035" y1="45333" x2="14035" y2="45333"/>
                        <a14:backgroundMark x1="81982" y1="51915" x2="82018" y2="53000"/>
                        <a14:backgroundMark x1="81636" y1="41550" x2="81698" y2="43404"/>
                        <a14:backgroundMark x1="81285" y1="31000" x2="81301" y2="31486"/>
                        <a14:backgroundMark x1="14035" y1="50333" x2="14035" y2="50333"/>
                        <a14:backgroundMark x1="14035" y1="48667" x2="14035" y2="48667"/>
                        <a14:backgroundMark x1="14035" y1="49333" x2="14035" y2="49333"/>
                        <a14:backgroundMark x1="14035" y1="51333" x2="14035" y2="51333"/>
                        <a14:backgroundMark x1="14035" y1="52000" x2="14035" y2="52000"/>
                        <a14:backgroundMark x1="14035" y1="46667" x2="14035" y2="46667"/>
                        <a14:backgroundMark x1="14035" y1="56333" x2="14035" y2="5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9442" y="621538"/>
            <a:ext cx="1666249" cy="15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733E9C1-E3F8-48C8-B03D-C4FD6BCAE2D7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17" b="97207" l="3889" r="97778">
                        <a14:foregroundMark x1="11111" y1="27374" x2="11111" y2="26816"/>
                        <a14:foregroundMark x1="12222" y1="24581" x2="27778" y2="11173"/>
                        <a14:foregroundMark x1="27778" y1="11173" x2="57778" y2="3352"/>
                        <a14:foregroundMark x1="57778" y1="3352" x2="83333" y2="18994"/>
                        <a14:foregroundMark x1="83333" y1="18994" x2="96111" y2="46369"/>
                        <a14:foregroundMark x1="96111" y1="46369" x2="87222" y2="75978"/>
                        <a14:foregroundMark x1="87222" y1="75978" x2="62778" y2="94413"/>
                        <a14:foregroundMark x1="62778" y1="94413" x2="34444" y2="92737"/>
                        <a14:foregroundMark x1="34444" y1="92737" x2="10000" y2="75978"/>
                        <a14:foregroundMark x1="10000" y1="75978" x2="4444" y2="45810"/>
                        <a14:foregroundMark x1="4444" y1="45810" x2="10556" y2="28492"/>
                        <a14:foregroundMark x1="42778" y1="92737" x2="51667" y2="94972"/>
                        <a14:foregroundMark x1="48889" y1="97765" x2="48889" y2="97765"/>
                        <a14:foregroundMark x1="60556" y1="38547" x2="60556" y2="37430"/>
                        <a14:foregroundMark x1="31667" y1="32961" x2="22222" y2="62011"/>
                        <a14:foregroundMark x1="22222" y1="62011" x2="26667" y2="30168"/>
                        <a14:foregroundMark x1="26667" y1="30168" x2="47778" y2="39665"/>
                        <a14:foregroundMark x1="45556" y1="18436" x2="30000" y2="24581"/>
                        <a14:foregroundMark x1="53889" y1="20112" x2="66667" y2="27933"/>
                        <a14:foregroundMark x1="81111" y1="41341" x2="83333" y2="47486"/>
                        <a14:foregroundMark x1="90000" y1="44693" x2="91111" y2="51397"/>
                        <a14:foregroundMark x1="93889" y1="64246" x2="95000" y2="59218"/>
                        <a14:foregroundMark x1="93889" y1="40223" x2="91111" y2="33520"/>
                        <a14:foregroundMark x1="45556" y1="3911" x2="54444" y2="3352"/>
                        <a14:foregroundMark x1="97778" y1="53073" x2="97222" y2="55307"/>
                        <a14:foregroundMark x1="26111" y1="27374" x2="40556" y2="30726"/>
                        <a14:foregroundMark x1="74444" y1="11732" x2="73889" y2="11732"/>
                        <a14:foregroundMark x1="58889" y1="1676" x2="58889" y2="1676"/>
                        <a14:foregroundMark x1="59444" y1="2235" x2="59444" y2="2235"/>
                        <a14:foregroundMark x1="71667" y1="27933" x2="73333" y2="40782"/>
                        <a14:foregroundMark x1="61111" y1="2235" x2="56667" y2="1117"/>
                        <a14:foregroundMark x1="61667" y1="1676" x2="59444" y2="1117"/>
                        <a14:foregroundMark x1="38333" y1="1676" x2="40556" y2="1117"/>
                        <a14:foregroundMark x1="39444" y1="3352" x2="39444" y2="3352"/>
                        <a14:foregroundMark x1="41667" y1="1117" x2="40556" y2="1117"/>
                        <a14:backgroundMark x1="83333" y1="6704" x2="83333" y2="6704"/>
                        <a14:backgroundMark x1="65556" y1="1117" x2="65556" y2="1117"/>
                        <a14:backgroundMark x1="63333" y1="1117" x2="63333" y2="1117"/>
                        <a14:backgroundMark x1="37222" y1="559" x2="37222" y2="559"/>
                        <a14:backgroundMark x1="60556" y1="0" x2="60556" y2="0"/>
                        <a14:backgroundMark x1="38889" y1="559" x2="38889" y2="559"/>
                        <a14:backgroundMark x1="37778" y1="1117" x2="37778" y2="1117"/>
                        <a14:backgroundMark x1="40000" y1="559" x2="40000" y2="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26060" y="616811"/>
            <a:ext cx="1666249" cy="15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DCAEAE-221D-417E-90D3-239FDD796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32" y="577588"/>
            <a:ext cx="2402184" cy="15971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806CCF-F283-4A51-A09D-02164824D3EA}"/>
              </a:ext>
            </a:extLst>
          </p:cNvPr>
          <p:cNvSpPr txBox="1"/>
          <p:nvPr/>
        </p:nvSpPr>
        <p:spPr>
          <a:xfrm>
            <a:off x="742775" y="5119903"/>
            <a:ext cx="182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Présenté par : </a:t>
            </a:r>
            <a:endParaRPr lang="fr-MG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237F91-BF54-497D-925A-24DF67004079}"/>
              </a:ext>
            </a:extLst>
          </p:cNvPr>
          <p:cNvSpPr txBox="1"/>
          <p:nvPr/>
        </p:nvSpPr>
        <p:spPr>
          <a:xfrm>
            <a:off x="2699379" y="513529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693D9"/>
                </a:solidFill>
              </a:rPr>
              <a:t>RANDRIANANTENAINA </a:t>
            </a:r>
            <a:r>
              <a:rPr lang="fr-FR" dirty="0" err="1">
                <a:solidFill>
                  <a:srgbClr val="4693D9"/>
                </a:solidFill>
              </a:rPr>
              <a:t>Tojonjanahary</a:t>
            </a:r>
            <a:r>
              <a:rPr lang="fr-FR" dirty="0">
                <a:solidFill>
                  <a:srgbClr val="4693D9"/>
                </a:solidFill>
              </a:rPr>
              <a:t> Jean Dominique</a:t>
            </a:r>
            <a:endParaRPr lang="fr-MG" dirty="0">
              <a:solidFill>
                <a:srgbClr val="4693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17">
            <a:extLst>
              <a:ext uri="{FF2B5EF4-FFF2-40B4-BE49-F238E27FC236}">
                <a16:creationId xmlns:a16="http://schemas.microsoft.com/office/drawing/2014/main" id="{D9BE531F-A45A-4DE3-9815-8C444C8F8A1B}"/>
              </a:ext>
            </a:extLst>
          </p:cNvPr>
          <p:cNvSpPr/>
          <p:nvPr/>
        </p:nvSpPr>
        <p:spPr>
          <a:xfrm>
            <a:off x="189756" y="5053704"/>
            <a:ext cx="3660776" cy="31378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6FD4A65B-1761-41E4-9457-0B5F9B375CAB}"/>
              </a:ext>
            </a:extLst>
          </p:cNvPr>
          <p:cNvGrpSpPr/>
          <p:nvPr/>
        </p:nvGrpSpPr>
        <p:grpSpPr>
          <a:xfrm>
            <a:off x="1629916" y="1682291"/>
            <a:ext cx="3767630" cy="3493417"/>
            <a:chOff x="2438400" y="1581150"/>
            <a:chExt cx="2671482" cy="2671482"/>
          </a:xfrm>
          <a:scene3d>
            <a:camera prst="perspectiveContrastingRightFacing" fov="7200000">
              <a:rot lat="600000" lon="19200000" rev="600000"/>
            </a:camera>
            <a:lightRig rig="threePt" dir="t"/>
          </a:scene3d>
        </p:grpSpPr>
        <p:sp>
          <p:nvSpPr>
            <p:cNvPr id="33" name="Oval 34">
              <a:extLst>
                <a:ext uri="{FF2B5EF4-FFF2-40B4-BE49-F238E27FC236}">
                  <a16:creationId xmlns:a16="http://schemas.microsoft.com/office/drawing/2014/main" id="{CC60EE24-6427-4168-914C-5D955A789A8F}"/>
                </a:ext>
              </a:extLst>
            </p:cNvPr>
            <p:cNvSpPr/>
            <p:nvPr/>
          </p:nvSpPr>
          <p:spPr>
            <a:xfrm>
              <a:off x="2438400" y="1581150"/>
              <a:ext cx="2671482" cy="2671482"/>
            </a:xfrm>
            <a:prstGeom prst="ellipse">
              <a:avLst/>
            </a:prstGeom>
            <a:solidFill>
              <a:srgbClr val="6BC2ED"/>
            </a:solidFill>
            <a:ln w="25400" cap="flat" cmpd="sng" algn="ctr">
              <a:noFill/>
              <a:prstDash val="solid"/>
            </a:ln>
            <a:effectLst/>
            <a:sp3d prstMaterial="dkEdge">
              <a:bevelT w="63500" h="1905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35">
              <a:extLst>
                <a:ext uri="{FF2B5EF4-FFF2-40B4-BE49-F238E27FC236}">
                  <a16:creationId xmlns:a16="http://schemas.microsoft.com/office/drawing/2014/main" id="{609C3B4B-55CD-4D82-BF3F-AA7009496AE3}"/>
                </a:ext>
              </a:extLst>
            </p:cNvPr>
            <p:cNvSpPr/>
            <p:nvPr/>
          </p:nvSpPr>
          <p:spPr>
            <a:xfrm>
              <a:off x="2683249" y="1825999"/>
              <a:ext cx="2181785" cy="218178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p3d prstMaterial="dkEdge">
              <a:bevelT w="63500" h="1905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val 36">
              <a:extLst>
                <a:ext uri="{FF2B5EF4-FFF2-40B4-BE49-F238E27FC236}">
                  <a16:creationId xmlns:a16="http://schemas.microsoft.com/office/drawing/2014/main" id="{B59CF610-935C-401C-B1AF-53A46404FDFB}"/>
                </a:ext>
              </a:extLst>
            </p:cNvPr>
            <p:cNvSpPr/>
            <p:nvPr/>
          </p:nvSpPr>
          <p:spPr>
            <a:xfrm>
              <a:off x="2892519" y="2035269"/>
              <a:ext cx="1763245" cy="1763245"/>
            </a:xfrm>
            <a:prstGeom prst="ellipse">
              <a:avLst/>
            </a:prstGeom>
            <a:solidFill>
              <a:srgbClr val="019ADD"/>
            </a:solidFill>
            <a:ln w="25400" cap="flat" cmpd="sng" algn="ctr">
              <a:noFill/>
              <a:prstDash val="solid"/>
            </a:ln>
            <a:effectLst/>
            <a:sp3d prstMaterial="dkEdge">
              <a:bevelT w="63500" h="1905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val 40">
              <a:extLst>
                <a:ext uri="{FF2B5EF4-FFF2-40B4-BE49-F238E27FC236}">
                  <a16:creationId xmlns:a16="http://schemas.microsoft.com/office/drawing/2014/main" id="{997022B1-74DF-4043-BD9E-D8BADE0B2652}"/>
                </a:ext>
              </a:extLst>
            </p:cNvPr>
            <p:cNvSpPr/>
            <p:nvPr/>
          </p:nvSpPr>
          <p:spPr>
            <a:xfrm>
              <a:off x="3140169" y="2282919"/>
              <a:ext cx="1267945" cy="126794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p3d prstMaterial="dkEdge">
              <a:bevelT w="63500" h="1905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41">
              <a:extLst>
                <a:ext uri="{FF2B5EF4-FFF2-40B4-BE49-F238E27FC236}">
                  <a16:creationId xmlns:a16="http://schemas.microsoft.com/office/drawing/2014/main" id="{5C55FDDD-2C2B-4433-A308-450504B3E50B}"/>
                </a:ext>
              </a:extLst>
            </p:cNvPr>
            <p:cNvSpPr/>
            <p:nvPr/>
          </p:nvSpPr>
          <p:spPr>
            <a:xfrm>
              <a:off x="3355041" y="2497791"/>
              <a:ext cx="838200" cy="838200"/>
            </a:xfrm>
            <a:prstGeom prst="ellipse">
              <a:avLst/>
            </a:prstGeom>
            <a:solidFill>
              <a:srgbClr val="0779B7"/>
            </a:solidFill>
            <a:ln w="25400" cap="flat" cmpd="sng" algn="ctr">
              <a:noFill/>
              <a:prstDash val="solid"/>
            </a:ln>
            <a:effectLst/>
            <a:sp3d prstMaterial="dkEdge">
              <a:bevelT w="63500" h="1905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val 42">
              <a:extLst>
                <a:ext uri="{FF2B5EF4-FFF2-40B4-BE49-F238E27FC236}">
                  <a16:creationId xmlns:a16="http://schemas.microsoft.com/office/drawing/2014/main" id="{B933FA69-1AD9-40C1-813B-C7DF6587D110}"/>
                </a:ext>
              </a:extLst>
            </p:cNvPr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rgbClr val="0779B7"/>
            </a:solidFill>
            <a:ln w="25400" cap="flat" cmpd="sng" algn="ctr">
              <a:noFill/>
              <a:prstDash val="solid"/>
            </a:ln>
            <a:effectLst/>
            <a:sp3d prstMaterial="dkEdge">
              <a:bevelT w="63500" h="1905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Freeform 22">
            <a:extLst>
              <a:ext uri="{FF2B5EF4-FFF2-40B4-BE49-F238E27FC236}">
                <a16:creationId xmlns:a16="http://schemas.microsoft.com/office/drawing/2014/main" id="{08E8EA24-D424-4C8F-B59C-70B238FCA8A8}"/>
              </a:ext>
            </a:extLst>
          </p:cNvPr>
          <p:cNvSpPr/>
          <p:nvPr/>
        </p:nvSpPr>
        <p:spPr>
          <a:xfrm>
            <a:off x="8088570" y="1286644"/>
            <a:ext cx="2326322" cy="4284712"/>
          </a:xfrm>
          <a:custGeom>
            <a:avLst/>
            <a:gdLst>
              <a:gd name="connsiteX0" fmla="*/ 0 w 1649506"/>
              <a:gd name="connsiteY0" fmla="*/ 0 h 3276600"/>
              <a:gd name="connsiteX1" fmla="*/ 1649506 w 1649506"/>
              <a:gd name="connsiteY1" fmla="*/ 0 h 3276600"/>
              <a:gd name="connsiteX2" fmla="*/ 1649506 w 1649506"/>
              <a:gd name="connsiteY2" fmla="*/ 3276600 h 3276600"/>
              <a:gd name="connsiteX3" fmla="*/ 0 w 1649506"/>
              <a:gd name="connsiteY3" fmla="*/ 3276600 h 3276600"/>
              <a:gd name="connsiteX4" fmla="*/ 0 w 1649506"/>
              <a:gd name="connsiteY4" fmla="*/ 0 h 3276600"/>
              <a:gd name="connsiteX0" fmla="*/ 0 w 1649506"/>
              <a:gd name="connsiteY0" fmla="*/ 590550 h 3276600"/>
              <a:gd name="connsiteX1" fmla="*/ 1649506 w 1649506"/>
              <a:gd name="connsiteY1" fmla="*/ 0 h 3276600"/>
              <a:gd name="connsiteX2" fmla="*/ 1649506 w 1649506"/>
              <a:gd name="connsiteY2" fmla="*/ 3276600 h 3276600"/>
              <a:gd name="connsiteX3" fmla="*/ 0 w 1649506"/>
              <a:gd name="connsiteY3" fmla="*/ 3276600 h 3276600"/>
              <a:gd name="connsiteX4" fmla="*/ 0 w 1649506"/>
              <a:gd name="connsiteY4" fmla="*/ 590550 h 3276600"/>
              <a:gd name="connsiteX0" fmla="*/ 0 w 1649506"/>
              <a:gd name="connsiteY0" fmla="*/ 590550 h 3276600"/>
              <a:gd name="connsiteX1" fmla="*/ 1649506 w 1649506"/>
              <a:gd name="connsiteY1" fmla="*/ 0 h 3276600"/>
              <a:gd name="connsiteX2" fmla="*/ 1649506 w 1649506"/>
              <a:gd name="connsiteY2" fmla="*/ 3276600 h 3276600"/>
              <a:gd name="connsiteX3" fmla="*/ 0 w 1649506"/>
              <a:gd name="connsiteY3" fmla="*/ 2681568 h 3276600"/>
              <a:gd name="connsiteX4" fmla="*/ 0 w 1649506"/>
              <a:gd name="connsiteY4" fmla="*/ 59055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9506" h="3276600">
                <a:moveTo>
                  <a:pt x="0" y="590550"/>
                </a:moveTo>
                <a:lnTo>
                  <a:pt x="1649506" y="0"/>
                </a:lnTo>
                <a:lnTo>
                  <a:pt x="1649506" y="3276600"/>
                </a:lnTo>
                <a:lnTo>
                  <a:pt x="0" y="2681568"/>
                </a:lnTo>
                <a:lnTo>
                  <a:pt x="0" y="590550"/>
                </a:lnTo>
                <a:close/>
              </a:path>
            </a:pathLst>
          </a:custGeom>
          <a:solidFill>
            <a:srgbClr val="6BC2E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ANALYSE ET MAINTENANCE DES VEHICULES ADMINISTRATIFS</a:t>
            </a:r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929E772C-BFF0-4799-89FC-9007E47B51DA}"/>
              </a:ext>
            </a:extLst>
          </p:cNvPr>
          <p:cNvSpPr/>
          <p:nvPr/>
        </p:nvSpPr>
        <p:spPr>
          <a:xfrm>
            <a:off x="5918062" y="2092220"/>
            <a:ext cx="2108898" cy="2680143"/>
          </a:xfrm>
          <a:custGeom>
            <a:avLst/>
            <a:gdLst>
              <a:gd name="connsiteX0" fmla="*/ 0 w 1506071"/>
              <a:gd name="connsiteY0" fmla="*/ 0 h 2049556"/>
              <a:gd name="connsiteX1" fmla="*/ 1506071 w 1506071"/>
              <a:gd name="connsiteY1" fmla="*/ 0 h 2049556"/>
              <a:gd name="connsiteX2" fmla="*/ 1506071 w 1506071"/>
              <a:gd name="connsiteY2" fmla="*/ 2049556 h 2049556"/>
              <a:gd name="connsiteX3" fmla="*/ 0 w 1506071"/>
              <a:gd name="connsiteY3" fmla="*/ 2049556 h 2049556"/>
              <a:gd name="connsiteX4" fmla="*/ 0 w 1506071"/>
              <a:gd name="connsiteY4" fmla="*/ 0 h 2049556"/>
              <a:gd name="connsiteX0" fmla="*/ 0 w 1506071"/>
              <a:gd name="connsiteY0" fmla="*/ 514350 h 2049556"/>
              <a:gd name="connsiteX1" fmla="*/ 1506071 w 1506071"/>
              <a:gd name="connsiteY1" fmla="*/ 0 h 2049556"/>
              <a:gd name="connsiteX2" fmla="*/ 1506071 w 1506071"/>
              <a:gd name="connsiteY2" fmla="*/ 2049556 h 2049556"/>
              <a:gd name="connsiteX3" fmla="*/ 0 w 1506071"/>
              <a:gd name="connsiteY3" fmla="*/ 2049556 h 2049556"/>
              <a:gd name="connsiteX4" fmla="*/ 0 w 1506071"/>
              <a:gd name="connsiteY4" fmla="*/ 514350 h 2049556"/>
              <a:gd name="connsiteX0" fmla="*/ 0 w 1506071"/>
              <a:gd name="connsiteY0" fmla="*/ 514350 h 2049556"/>
              <a:gd name="connsiteX1" fmla="*/ 1506071 w 1506071"/>
              <a:gd name="connsiteY1" fmla="*/ 0 h 2049556"/>
              <a:gd name="connsiteX2" fmla="*/ 1506071 w 1506071"/>
              <a:gd name="connsiteY2" fmla="*/ 2049556 h 2049556"/>
              <a:gd name="connsiteX3" fmla="*/ 10732 w 1506071"/>
              <a:gd name="connsiteY3" fmla="*/ 1519107 h 2049556"/>
              <a:gd name="connsiteX4" fmla="*/ 0 w 1506071"/>
              <a:gd name="connsiteY4" fmla="*/ 514350 h 2049556"/>
              <a:gd name="connsiteX0" fmla="*/ 2146 w 1495339"/>
              <a:gd name="connsiteY0" fmla="*/ 527229 h 2049556"/>
              <a:gd name="connsiteX1" fmla="*/ 1495339 w 1495339"/>
              <a:gd name="connsiteY1" fmla="*/ 0 h 2049556"/>
              <a:gd name="connsiteX2" fmla="*/ 1495339 w 1495339"/>
              <a:gd name="connsiteY2" fmla="*/ 2049556 h 2049556"/>
              <a:gd name="connsiteX3" fmla="*/ 0 w 1495339"/>
              <a:gd name="connsiteY3" fmla="*/ 1519107 h 2049556"/>
              <a:gd name="connsiteX4" fmla="*/ 2146 w 1495339"/>
              <a:gd name="connsiteY4" fmla="*/ 527229 h 204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339" h="2049556">
                <a:moveTo>
                  <a:pt x="2146" y="527229"/>
                </a:moveTo>
                <a:lnTo>
                  <a:pt x="1495339" y="0"/>
                </a:lnTo>
                <a:lnTo>
                  <a:pt x="1495339" y="2049556"/>
                </a:lnTo>
                <a:lnTo>
                  <a:pt x="0" y="1519107"/>
                </a:lnTo>
                <a:cubicBezTo>
                  <a:pt x="715" y="1188481"/>
                  <a:pt x="1431" y="857855"/>
                  <a:pt x="2146" y="527229"/>
                </a:cubicBezTo>
                <a:close/>
              </a:path>
            </a:pathLst>
          </a:custGeom>
          <a:solidFill>
            <a:srgbClr val="019AD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APPLICATION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17365C9-EEE7-4F95-94ED-D6162B7B0E3C}"/>
              </a:ext>
            </a:extLst>
          </p:cNvPr>
          <p:cNvGrpSpPr/>
          <p:nvPr/>
        </p:nvGrpSpPr>
        <p:grpSpPr>
          <a:xfrm>
            <a:off x="3934172" y="2798151"/>
            <a:ext cx="1934388" cy="1265555"/>
            <a:chOff x="3934172" y="2798151"/>
            <a:chExt cx="1934388" cy="1265555"/>
          </a:xfrm>
        </p:grpSpPr>
        <p:sp>
          <p:nvSpPr>
            <p:cNvPr id="42" name="Isosceles Triangle 24">
              <a:extLst>
                <a:ext uri="{FF2B5EF4-FFF2-40B4-BE49-F238E27FC236}">
                  <a16:creationId xmlns:a16="http://schemas.microsoft.com/office/drawing/2014/main" id="{E187EEFE-BA51-4DB8-8DC4-F0708CBF1AAC}"/>
                </a:ext>
              </a:extLst>
            </p:cNvPr>
            <p:cNvSpPr/>
            <p:nvPr/>
          </p:nvSpPr>
          <p:spPr>
            <a:xfrm rot="16200000">
              <a:off x="4268588" y="2463735"/>
              <a:ext cx="1265555" cy="1934388"/>
            </a:xfrm>
            <a:prstGeom prst="triangle">
              <a:avLst/>
            </a:prstGeom>
            <a:solidFill>
              <a:srgbClr val="0779B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Chevron 26">
              <a:extLst>
                <a:ext uri="{FF2B5EF4-FFF2-40B4-BE49-F238E27FC236}">
                  <a16:creationId xmlns:a16="http://schemas.microsoft.com/office/drawing/2014/main" id="{2BB6F0BF-3430-4604-A996-E854BF5B1E7D}"/>
                </a:ext>
              </a:extLst>
            </p:cNvPr>
            <p:cNvSpPr/>
            <p:nvPr/>
          </p:nvSpPr>
          <p:spPr>
            <a:xfrm flipH="1">
              <a:off x="5016546" y="3238500"/>
              <a:ext cx="381000" cy="381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C605955-CA24-4ED0-A3C0-246884DC5009}"/>
              </a:ext>
            </a:extLst>
          </p:cNvPr>
          <p:cNvSpPr txBox="1">
            <a:spLocks/>
          </p:cNvSpPr>
          <p:nvPr/>
        </p:nvSpPr>
        <p:spPr>
          <a:xfrm>
            <a:off x="1305880" y="1"/>
            <a:ext cx="9577064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OBJECTIF DU PROJET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634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2B82-5AC5-4BBE-8D18-AA25D9D09DBF}"/>
              </a:ext>
            </a:extLst>
          </p:cNvPr>
          <p:cNvSpPr txBox="1">
            <a:spLocks/>
          </p:cNvSpPr>
          <p:nvPr/>
        </p:nvSpPr>
        <p:spPr>
          <a:xfrm>
            <a:off x="1305880" y="1"/>
            <a:ext cx="9577064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BESOINS DES UTILISATEURS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4CF287-8FCC-4866-AAFD-DEE22AD6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0116" y="1228455"/>
            <a:ext cx="5727089" cy="5229562"/>
          </a:xfrm>
          <a:prstGeom prst="rect">
            <a:avLst/>
          </a:prstGeom>
          <a:effectLst>
            <a:outerShdw blurRad="241300" dir="8280000" sx="103000" sy="103000" algn="ctr" rotWithShape="0">
              <a:srgbClr val="000000">
                <a:alpha val="3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907EC7-093C-429E-8856-749B83D05FC2}"/>
              </a:ext>
            </a:extLst>
          </p:cNvPr>
          <p:cNvSpPr/>
          <p:nvPr/>
        </p:nvSpPr>
        <p:spPr>
          <a:xfrm>
            <a:off x="3934172" y="3140968"/>
            <a:ext cx="417646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fr-FR" sz="1400" dirty="0">
                <a:solidFill>
                  <a:srgbClr val="000000"/>
                </a:solidFill>
                <a:latin typeface="TimesNewRomanPSMT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mbolMT"/>
              </a:rPr>
              <a:t>• 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  <a:t>Gérer les constatations techniques.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mbolMT"/>
              </a:rPr>
              <a:t>• 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  <a:t>Calcul automatique de la valeur des véhicules.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mbolMT"/>
              </a:rPr>
              <a:t>• 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  <a:t>Exportation en fichier EXCEL de toutes les fiches techniques.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mbolMT"/>
              </a:rPr>
              <a:t>• 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  <a:t>Gérer les expertises et contre-expertises des véhicules. 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mbolMT"/>
              </a:rPr>
              <a:t>• 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  <a:t>Gérer les réparations.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mbolMT"/>
              </a:rPr>
              <a:t>• 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  <a:t>Calcul automatique des sommes totaux dans le bon de commande.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mbolMT"/>
              </a:rPr>
              <a:t>• 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  <a:t>Procéder à la condamnation des véhicules.</a:t>
            </a:r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ymbolMT"/>
              </a:rPr>
              <a:t>• 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NewRomanPSMT"/>
              </a:rPr>
              <a:t>Gérer les condamnations.</a:t>
            </a: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br>
              <a:rPr lang="fr-FR" dirty="0"/>
            </a:br>
            <a:endParaRPr lang="fr-MG" dirty="0"/>
          </a:p>
        </p:txBody>
      </p:sp>
    </p:spTree>
    <p:extLst>
      <p:ext uri="{BB962C8B-B14F-4D97-AF65-F5344CB8AC3E}">
        <p14:creationId xmlns:p14="http://schemas.microsoft.com/office/powerpoint/2010/main" val="37657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2B82-5AC5-4BBE-8D18-AA25D9D09DBF}"/>
              </a:ext>
            </a:extLst>
          </p:cNvPr>
          <p:cNvSpPr txBox="1">
            <a:spLocks/>
          </p:cNvSpPr>
          <p:nvPr/>
        </p:nvSpPr>
        <p:spPr>
          <a:xfrm>
            <a:off x="1845940" y="1988840"/>
            <a:ext cx="8784976" cy="260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PARTIE II : </a:t>
            </a:r>
          </a:p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ANALYSE ET CONCEPTION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5403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66F34120-6417-4D4F-82D0-316F10F5CB15}"/>
              </a:ext>
            </a:extLst>
          </p:cNvPr>
          <p:cNvSpPr/>
          <p:nvPr/>
        </p:nvSpPr>
        <p:spPr>
          <a:xfrm>
            <a:off x="-67199" y="8614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2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</a:rPr>
              <a:t>`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C05E2C-1BC7-F747-A045-0E6F4354204E}"/>
              </a:ext>
            </a:extLst>
          </p:cNvPr>
          <p:cNvSpPr/>
          <p:nvPr/>
        </p:nvSpPr>
        <p:spPr>
          <a:xfrm>
            <a:off x="1027796" y="2154922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noFill/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513" y="2500548"/>
            <a:ext cx="4752318" cy="1671117"/>
          </a:xfrm>
        </p:spPr>
        <p:txBody>
          <a:bodyPr>
            <a:noAutofit/>
          </a:bodyPr>
          <a:lstStyle/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CRITIQUE DE L’EXISTANT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65C1474-90AB-4A1D-8932-40FCF43D7A8A}"/>
              </a:ext>
            </a:extLst>
          </p:cNvPr>
          <p:cNvGrpSpPr/>
          <p:nvPr/>
        </p:nvGrpSpPr>
        <p:grpSpPr>
          <a:xfrm>
            <a:off x="6310436" y="287363"/>
            <a:ext cx="5668137" cy="2236851"/>
            <a:chOff x="6327566" y="730959"/>
            <a:chExt cx="5668137" cy="2236851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DC2A2B61-9397-4354-8FE2-BA9EE1C4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566" y="730959"/>
              <a:ext cx="5668137" cy="2236851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243A0D1-B5CC-4428-A834-ABB579CA6F7B}"/>
                </a:ext>
              </a:extLst>
            </p:cNvPr>
            <p:cNvSpPr txBox="1"/>
            <p:nvPr/>
          </p:nvSpPr>
          <p:spPr>
            <a:xfrm>
              <a:off x="7606580" y="1412776"/>
              <a:ext cx="361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LENTEUR DE TRAITEMENT</a:t>
              </a:r>
              <a:endParaRPr lang="fr-MG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E184A6-16B6-4D57-BF55-D9D8791731EE}"/>
              </a:ext>
            </a:extLst>
          </p:cNvPr>
          <p:cNvGrpSpPr/>
          <p:nvPr/>
        </p:nvGrpSpPr>
        <p:grpSpPr>
          <a:xfrm>
            <a:off x="6788826" y="2427129"/>
            <a:ext cx="5773103" cy="2251329"/>
            <a:chOff x="6783466" y="2764526"/>
            <a:chExt cx="5773103" cy="2251329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B1D32BAC-4E86-4DE2-97B3-84D609887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3466" y="2764526"/>
              <a:ext cx="5773103" cy="2251329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BBE0D70-A7B2-434E-AF81-8489CF8862A3}"/>
                </a:ext>
              </a:extLst>
            </p:cNvPr>
            <p:cNvSpPr txBox="1"/>
            <p:nvPr/>
          </p:nvSpPr>
          <p:spPr>
            <a:xfrm>
              <a:off x="8326660" y="3340668"/>
              <a:ext cx="4038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RISQUE D’ERREUR </a:t>
              </a:r>
            </a:p>
            <a:p>
              <a:r>
                <a:rPr lang="fr-FR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 SAISIE</a:t>
              </a:r>
              <a:endParaRPr lang="fr-MG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63AEC72-6B61-4AA5-97AB-33B3AE1B9FC4}"/>
              </a:ext>
            </a:extLst>
          </p:cNvPr>
          <p:cNvGrpSpPr/>
          <p:nvPr/>
        </p:nvGrpSpPr>
        <p:grpSpPr>
          <a:xfrm>
            <a:off x="6102112" y="4674103"/>
            <a:ext cx="5765864" cy="2273046"/>
            <a:chOff x="6075903" y="4849536"/>
            <a:chExt cx="5765864" cy="2273046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473A1B80-4D2D-4AA7-985C-6A8BC01A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5903" y="4849536"/>
              <a:ext cx="5765864" cy="2273046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869BA713-9F90-4C53-9716-2AE025F73FFC}"/>
                </a:ext>
              </a:extLst>
            </p:cNvPr>
            <p:cNvSpPr txBox="1"/>
            <p:nvPr/>
          </p:nvSpPr>
          <p:spPr>
            <a:xfrm>
              <a:off x="7650845" y="5422902"/>
              <a:ext cx="4038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RISQUE DE PERTE DE DONNEES</a:t>
              </a:r>
              <a:endParaRPr lang="fr-MG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71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Овал 7">
            <a:extLst>
              <a:ext uri="{FF2B5EF4-FFF2-40B4-BE49-F238E27FC236}">
                <a16:creationId xmlns:a16="http://schemas.microsoft.com/office/drawing/2014/main" id="{90E51834-648B-F44B-B28F-C3C3C4104B85}"/>
              </a:ext>
            </a:extLst>
          </p:cNvPr>
          <p:cNvSpPr/>
          <p:nvPr/>
        </p:nvSpPr>
        <p:spPr>
          <a:xfrm rot="1800000">
            <a:off x="2794863" y="1015283"/>
            <a:ext cx="2336726" cy="2336726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0" name="Овал 7">
            <a:extLst>
              <a:ext uri="{FF2B5EF4-FFF2-40B4-BE49-F238E27FC236}">
                <a16:creationId xmlns:a16="http://schemas.microsoft.com/office/drawing/2014/main" id="{188CD783-D053-C149-8A79-2FD0B6AE340E}"/>
              </a:ext>
            </a:extLst>
          </p:cNvPr>
          <p:cNvSpPr/>
          <p:nvPr/>
        </p:nvSpPr>
        <p:spPr>
          <a:xfrm rot="1800000">
            <a:off x="5035702" y="2085063"/>
            <a:ext cx="8695580" cy="869558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2" name="Овал 7">
            <a:extLst>
              <a:ext uri="{FF2B5EF4-FFF2-40B4-BE49-F238E27FC236}">
                <a16:creationId xmlns:a16="http://schemas.microsoft.com/office/drawing/2014/main" id="{D4C22689-BC1A-9347-96DA-DB03781C4CF5}"/>
              </a:ext>
            </a:extLst>
          </p:cNvPr>
          <p:cNvSpPr/>
          <p:nvPr/>
        </p:nvSpPr>
        <p:spPr>
          <a:xfrm rot="1800000">
            <a:off x="3765854" y="1279776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3" name="Овал 7">
            <a:extLst>
              <a:ext uri="{FF2B5EF4-FFF2-40B4-BE49-F238E27FC236}">
                <a16:creationId xmlns:a16="http://schemas.microsoft.com/office/drawing/2014/main" id="{FDF84027-6FFE-3748-9DDC-C8AB58548475}"/>
              </a:ext>
            </a:extLst>
          </p:cNvPr>
          <p:cNvSpPr/>
          <p:nvPr/>
        </p:nvSpPr>
        <p:spPr>
          <a:xfrm rot="1800000" flipV="1">
            <a:off x="3326031" y="1322648"/>
            <a:ext cx="236540" cy="236540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4" name="Овал 7">
            <a:extLst>
              <a:ext uri="{FF2B5EF4-FFF2-40B4-BE49-F238E27FC236}">
                <a16:creationId xmlns:a16="http://schemas.microsoft.com/office/drawing/2014/main" id="{FE6C24D7-0B00-224A-A045-6A51D7D04273}"/>
              </a:ext>
            </a:extLst>
          </p:cNvPr>
          <p:cNvSpPr/>
          <p:nvPr/>
        </p:nvSpPr>
        <p:spPr>
          <a:xfrm rot="1800000" flipV="1">
            <a:off x="3368587" y="789695"/>
            <a:ext cx="159949" cy="159949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33EF1B90-7BBA-4E4A-A284-F0F97CCD1C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CD1B6DE-3806-493E-AD6D-E3019A69E11A}"/>
              </a:ext>
            </a:extLst>
          </p:cNvPr>
          <p:cNvSpPr txBox="1">
            <a:spLocks/>
          </p:cNvSpPr>
          <p:nvPr/>
        </p:nvSpPr>
        <p:spPr>
          <a:xfrm>
            <a:off x="1305880" y="1"/>
            <a:ext cx="9577064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SOLUTION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81B137C-E5C8-4181-9E7B-E467A551CB90}"/>
              </a:ext>
            </a:extLst>
          </p:cNvPr>
          <p:cNvGrpSpPr/>
          <p:nvPr/>
        </p:nvGrpSpPr>
        <p:grpSpPr>
          <a:xfrm>
            <a:off x="8396661" y="1430424"/>
            <a:ext cx="2844308" cy="4187221"/>
            <a:chOff x="8396661" y="1430424"/>
            <a:chExt cx="2844308" cy="4187221"/>
          </a:xfrm>
        </p:grpSpPr>
        <p:pic>
          <p:nvPicPr>
            <p:cNvPr id="48" name="Рисунок 12" descr="Ежедневник">
              <a:extLst>
                <a:ext uri="{FF2B5EF4-FFF2-40B4-BE49-F238E27FC236}">
                  <a16:creationId xmlns:a16="http://schemas.microsoft.com/office/drawing/2014/main" id="{769647DB-4C28-9541-A1BA-847D4CA55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0992" y="1679647"/>
              <a:ext cx="504000" cy="504000"/>
            </a:xfrm>
            <a:prstGeom prst="rect">
              <a:avLst/>
            </a:prstGeom>
          </p:spPr>
        </p:pic>
        <p:sp>
          <p:nvSpPr>
            <p:cNvPr id="37" name="Rounded Rectangle 29">
              <a:extLst>
                <a:ext uri="{FF2B5EF4-FFF2-40B4-BE49-F238E27FC236}">
                  <a16:creationId xmlns:a16="http://schemas.microsoft.com/office/drawing/2014/main" id="{F06F9E97-40F2-4EA2-8A3E-C1779B274485}"/>
                </a:ext>
              </a:extLst>
            </p:cNvPr>
            <p:cNvSpPr/>
            <p:nvPr/>
          </p:nvSpPr>
          <p:spPr>
            <a:xfrm>
              <a:off x="8396661" y="1981062"/>
              <a:ext cx="2844308" cy="3636583"/>
            </a:xfrm>
            <a:prstGeom prst="roundRect">
              <a:avLst>
                <a:gd name="adj" fmla="val 7899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8" name="Объект 2">
              <a:extLst>
                <a:ext uri="{FF2B5EF4-FFF2-40B4-BE49-F238E27FC236}">
                  <a16:creationId xmlns:a16="http://schemas.microsoft.com/office/drawing/2014/main" id="{E5A4746B-722A-4ECA-89E9-F4F7BFBB1898}"/>
                </a:ext>
              </a:extLst>
            </p:cNvPr>
            <p:cNvSpPr txBox="1">
              <a:spLocks/>
            </p:cNvSpPr>
            <p:nvPr/>
          </p:nvSpPr>
          <p:spPr>
            <a:xfrm>
              <a:off x="8630883" y="2936472"/>
              <a:ext cx="2375864" cy="23956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Conception d’un logiciel via Microsoft Access</a:t>
              </a:r>
              <a:r>
                <a:rPr lang="fr-FR" sz="1600" dirty="0"/>
                <a:t> </a:t>
              </a:r>
              <a:br>
                <a:rPr lang="fr-FR" sz="1600" dirty="0"/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Текст 4">
              <a:extLst>
                <a:ext uri="{FF2B5EF4-FFF2-40B4-BE49-F238E27FC236}">
                  <a16:creationId xmlns:a16="http://schemas.microsoft.com/office/drawing/2014/main" id="{ACC97E34-D655-48A4-9DD6-C903F7D6E9C5}"/>
                </a:ext>
              </a:extLst>
            </p:cNvPr>
            <p:cNvSpPr txBox="1">
              <a:spLocks/>
            </p:cNvSpPr>
            <p:nvPr/>
          </p:nvSpPr>
          <p:spPr>
            <a:xfrm>
              <a:off x="8630883" y="2465651"/>
              <a:ext cx="2375864" cy="4708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SOLUTION 3</a:t>
              </a:r>
            </a:p>
          </p:txBody>
        </p:sp>
        <p:sp>
          <p:nvSpPr>
            <p:cNvPr id="55" name="Rounded Rectangle 27">
              <a:extLst>
                <a:ext uri="{FF2B5EF4-FFF2-40B4-BE49-F238E27FC236}">
                  <a16:creationId xmlns:a16="http://schemas.microsoft.com/office/drawing/2014/main" id="{B64DACAF-85C0-44BE-8A73-2145B1049E61}"/>
                </a:ext>
              </a:extLst>
            </p:cNvPr>
            <p:cNvSpPr/>
            <p:nvPr/>
          </p:nvSpPr>
          <p:spPr>
            <a:xfrm>
              <a:off x="9350815" y="1430424"/>
              <a:ext cx="936000" cy="93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pic>
          <p:nvPicPr>
            <p:cNvPr id="58" name="Рисунок 12" descr="Ежедневник">
              <a:extLst>
                <a:ext uri="{FF2B5EF4-FFF2-40B4-BE49-F238E27FC236}">
                  <a16:creationId xmlns:a16="http://schemas.microsoft.com/office/drawing/2014/main" id="{CA1F8EEF-28BF-4CEA-B0F1-F49D609D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66815" y="1646424"/>
              <a:ext cx="504000" cy="504000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57F5A2C-2E10-48DC-BE04-E79715048FBF}"/>
              </a:ext>
            </a:extLst>
          </p:cNvPr>
          <p:cNvGrpSpPr/>
          <p:nvPr/>
        </p:nvGrpSpPr>
        <p:grpSpPr>
          <a:xfrm>
            <a:off x="4651947" y="1463647"/>
            <a:ext cx="2844308" cy="4187221"/>
            <a:chOff x="4651947" y="1463647"/>
            <a:chExt cx="2844308" cy="4187221"/>
          </a:xfrm>
        </p:grpSpPr>
        <p:sp>
          <p:nvSpPr>
            <p:cNvPr id="59" name="Rounded Rectangle 29">
              <a:extLst>
                <a:ext uri="{FF2B5EF4-FFF2-40B4-BE49-F238E27FC236}">
                  <a16:creationId xmlns:a16="http://schemas.microsoft.com/office/drawing/2014/main" id="{62ABAA35-9E97-4A49-B4C2-46CA397EAAE4}"/>
                </a:ext>
              </a:extLst>
            </p:cNvPr>
            <p:cNvSpPr/>
            <p:nvPr/>
          </p:nvSpPr>
          <p:spPr>
            <a:xfrm>
              <a:off x="4651947" y="2014285"/>
              <a:ext cx="2844308" cy="3636583"/>
            </a:xfrm>
            <a:prstGeom prst="roundRect">
              <a:avLst>
                <a:gd name="adj" fmla="val 7899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60" name="Объект 2">
              <a:extLst>
                <a:ext uri="{FF2B5EF4-FFF2-40B4-BE49-F238E27FC236}">
                  <a16:creationId xmlns:a16="http://schemas.microsoft.com/office/drawing/2014/main" id="{3E1B9EBD-C2BF-4EF0-A876-DBE2722DBB59}"/>
                </a:ext>
              </a:extLst>
            </p:cNvPr>
            <p:cNvSpPr txBox="1">
              <a:spLocks/>
            </p:cNvSpPr>
            <p:nvPr/>
          </p:nvSpPr>
          <p:spPr>
            <a:xfrm>
              <a:off x="4886169" y="2969695"/>
              <a:ext cx="2375864" cy="23956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Installer un système de navigation GPS (Global </a:t>
              </a:r>
              <a:r>
                <a:rPr lang="fr-F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Positioning</a:t>
              </a:r>
              <a: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System) </a:t>
              </a:r>
            </a:p>
            <a:p>
              <a:pPr marL="0" indent="0">
                <a:buNone/>
              </a:pPr>
              <a:br>
                <a:rPr lang="fr-FR" sz="1600" dirty="0"/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Текст 4">
              <a:extLst>
                <a:ext uri="{FF2B5EF4-FFF2-40B4-BE49-F238E27FC236}">
                  <a16:creationId xmlns:a16="http://schemas.microsoft.com/office/drawing/2014/main" id="{2F0A361B-3F65-44BA-9924-3B72084DFEC4}"/>
                </a:ext>
              </a:extLst>
            </p:cNvPr>
            <p:cNvSpPr txBox="1">
              <a:spLocks/>
            </p:cNvSpPr>
            <p:nvPr/>
          </p:nvSpPr>
          <p:spPr>
            <a:xfrm>
              <a:off x="4886169" y="2498874"/>
              <a:ext cx="2375864" cy="4708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 2</a:t>
              </a:r>
            </a:p>
          </p:txBody>
        </p:sp>
        <p:sp>
          <p:nvSpPr>
            <p:cNvPr id="62" name="Rounded Rectangle 27">
              <a:extLst>
                <a:ext uri="{FF2B5EF4-FFF2-40B4-BE49-F238E27FC236}">
                  <a16:creationId xmlns:a16="http://schemas.microsoft.com/office/drawing/2014/main" id="{D04008F9-27FB-4602-9EAE-B49A967637AC}"/>
                </a:ext>
              </a:extLst>
            </p:cNvPr>
            <p:cNvSpPr/>
            <p:nvPr/>
          </p:nvSpPr>
          <p:spPr>
            <a:xfrm>
              <a:off x="5606101" y="1463647"/>
              <a:ext cx="936000" cy="93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pic>
          <p:nvPicPr>
            <p:cNvPr id="63" name="Рисунок 12" descr="Ежедневник">
              <a:extLst>
                <a:ext uri="{FF2B5EF4-FFF2-40B4-BE49-F238E27FC236}">
                  <a16:creationId xmlns:a16="http://schemas.microsoft.com/office/drawing/2014/main" id="{43EB9BF1-7658-426D-B268-D4052E5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101" y="1679647"/>
              <a:ext cx="504000" cy="50400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9BB1CE4-32BA-4E54-8CA2-746CD2C93694}"/>
              </a:ext>
            </a:extLst>
          </p:cNvPr>
          <p:cNvGrpSpPr/>
          <p:nvPr/>
        </p:nvGrpSpPr>
        <p:grpSpPr>
          <a:xfrm>
            <a:off x="911027" y="1504783"/>
            <a:ext cx="2753982" cy="4187141"/>
            <a:chOff x="4651947" y="1463647"/>
            <a:chExt cx="2844308" cy="4187141"/>
          </a:xfrm>
        </p:grpSpPr>
        <p:sp>
          <p:nvSpPr>
            <p:cNvPr id="65" name="Rounded Rectangle 29">
              <a:extLst>
                <a:ext uri="{FF2B5EF4-FFF2-40B4-BE49-F238E27FC236}">
                  <a16:creationId xmlns:a16="http://schemas.microsoft.com/office/drawing/2014/main" id="{073C790A-B4A7-4BA6-B674-CBC64DBC638E}"/>
                </a:ext>
              </a:extLst>
            </p:cNvPr>
            <p:cNvSpPr/>
            <p:nvPr/>
          </p:nvSpPr>
          <p:spPr>
            <a:xfrm>
              <a:off x="4651947" y="2014205"/>
              <a:ext cx="2844308" cy="3636583"/>
            </a:xfrm>
            <a:prstGeom prst="roundRect">
              <a:avLst>
                <a:gd name="adj" fmla="val 7899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66" name="Объект 2">
              <a:extLst>
                <a:ext uri="{FF2B5EF4-FFF2-40B4-BE49-F238E27FC236}">
                  <a16:creationId xmlns:a16="http://schemas.microsoft.com/office/drawing/2014/main" id="{8504EECE-06CF-4B55-A0D8-D3E1A4743ABC}"/>
                </a:ext>
              </a:extLst>
            </p:cNvPr>
            <p:cNvSpPr txBox="1">
              <a:spLocks/>
            </p:cNvSpPr>
            <p:nvPr/>
          </p:nvSpPr>
          <p:spPr>
            <a:xfrm>
              <a:off x="4886169" y="2969695"/>
              <a:ext cx="2375864" cy="23956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fr-FR" sz="2000" dirty="0">
                  <a:latin typeface="Times New Roman" panose="02020603050405020304" pitchFamily="18" charset="0"/>
                </a:rPr>
                <a:t>A</a:t>
              </a:r>
              <a:r>
                <a:rPr lang="fr-FR" sz="2000" dirty="0">
                  <a:effectLst/>
                  <a:latin typeface="Times New Roman" panose="02020603050405020304" pitchFamily="18" charset="0"/>
                </a:rPr>
                <a:t>chat d’une application comme Uber</a:t>
              </a:r>
              <a:endParaRPr lang="fr-FR" sz="1400" dirty="0"/>
            </a:p>
            <a:p>
              <a:pPr marL="0" indent="0">
                <a:lnSpc>
                  <a:spcPct val="150000"/>
                </a:lnSpc>
                <a:buNone/>
              </a:pPr>
              <a:br>
                <a:rPr lang="fr-F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Текст 4">
              <a:extLst>
                <a:ext uri="{FF2B5EF4-FFF2-40B4-BE49-F238E27FC236}">
                  <a16:creationId xmlns:a16="http://schemas.microsoft.com/office/drawing/2014/main" id="{1C9A992C-3EB2-4C27-8FF9-5E81CE975263}"/>
                </a:ext>
              </a:extLst>
            </p:cNvPr>
            <p:cNvSpPr txBox="1">
              <a:spLocks/>
            </p:cNvSpPr>
            <p:nvPr/>
          </p:nvSpPr>
          <p:spPr>
            <a:xfrm>
              <a:off x="4886169" y="2563946"/>
              <a:ext cx="2375864" cy="3293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 1:</a:t>
              </a:r>
            </a:p>
          </p:txBody>
        </p:sp>
        <p:sp>
          <p:nvSpPr>
            <p:cNvPr id="68" name="Rounded Rectangle 27">
              <a:extLst>
                <a:ext uri="{FF2B5EF4-FFF2-40B4-BE49-F238E27FC236}">
                  <a16:creationId xmlns:a16="http://schemas.microsoft.com/office/drawing/2014/main" id="{B8981B27-7CDF-48BF-A83D-81C9E78FF9AB}"/>
                </a:ext>
              </a:extLst>
            </p:cNvPr>
            <p:cNvSpPr/>
            <p:nvPr/>
          </p:nvSpPr>
          <p:spPr>
            <a:xfrm>
              <a:off x="5606101" y="1463647"/>
              <a:ext cx="936000" cy="93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pic>
          <p:nvPicPr>
            <p:cNvPr id="69" name="Рисунок 12" descr="Ежедневник">
              <a:extLst>
                <a:ext uri="{FF2B5EF4-FFF2-40B4-BE49-F238E27FC236}">
                  <a16:creationId xmlns:a16="http://schemas.microsoft.com/office/drawing/2014/main" id="{F890A127-0096-4236-B3A3-BD289B34C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101" y="1679647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2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Овал 7">
            <a:extLst>
              <a:ext uri="{FF2B5EF4-FFF2-40B4-BE49-F238E27FC236}">
                <a16:creationId xmlns:a16="http://schemas.microsoft.com/office/drawing/2014/main" id="{90E51834-648B-F44B-B28F-C3C3C4104B85}"/>
              </a:ext>
            </a:extLst>
          </p:cNvPr>
          <p:cNvSpPr/>
          <p:nvPr/>
        </p:nvSpPr>
        <p:spPr>
          <a:xfrm rot="1800000">
            <a:off x="2794864" y="1015284"/>
            <a:ext cx="2336726" cy="2336726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0" name="Овал 7">
            <a:extLst>
              <a:ext uri="{FF2B5EF4-FFF2-40B4-BE49-F238E27FC236}">
                <a16:creationId xmlns:a16="http://schemas.microsoft.com/office/drawing/2014/main" id="{188CD783-D053-C149-8A79-2FD0B6AE340E}"/>
              </a:ext>
            </a:extLst>
          </p:cNvPr>
          <p:cNvSpPr/>
          <p:nvPr/>
        </p:nvSpPr>
        <p:spPr>
          <a:xfrm rot="1800000">
            <a:off x="5035702" y="2085063"/>
            <a:ext cx="8695580" cy="869558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2" name="Овал 7">
            <a:extLst>
              <a:ext uri="{FF2B5EF4-FFF2-40B4-BE49-F238E27FC236}">
                <a16:creationId xmlns:a16="http://schemas.microsoft.com/office/drawing/2014/main" id="{D4C22689-BC1A-9347-96DA-DB03781C4CF5}"/>
              </a:ext>
            </a:extLst>
          </p:cNvPr>
          <p:cNvSpPr/>
          <p:nvPr/>
        </p:nvSpPr>
        <p:spPr>
          <a:xfrm rot="1800000">
            <a:off x="3765854" y="1279776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3" name="Овал 7">
            <a:extLst>
              <a:ext uri="{FF2B5EF4-FFF2-40B4-BE49-F238E27FC236}">
                <a16:creationId xmlns:a16="http://schemas.microsoft.com/office/drawing/2014/main" id="{FDF84027-6FFE-3748-9DDC-C8AB58548475}"/>
              </a:ext>
            </a:extLst>
          </p:cNvPr>
          <p:cNvSpPr/>
          <p:nvPr/>
        </p:nvSpPr>
        <p:spPr>
          <a:xfrm rot="1800000" flipV="1">
            <a:off x="3326031" y="1322648"/>
            <a:ext cx="236540" cy="236540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4" name="Овал 7">
            <a:extLst>
              <a:ext uri="{FF2B5EF4-FFF2-40B4-BE49-F238E27FC236}">
                <a16:creationId xmlns:a16="http://schemas.microsoft.com/office/drawing/2014/main" id="{FE6C24D7-0B00-224A-A045-6A51D7D04273}"/>
              </a:ext>
            </a:extLst>
          </p:cNvPr>
          <p:cNvSpPr/>
          <p:nvPr/>
        </p:nvSpPr>
        <p:spPr>
          <a:xfrm rot="1800000" flipV="1">
            <a:off x="3368587" y="789695"/>
            <a:ext cx="159949" cy="159949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33EF1B90-7BBA-4E4A-A284-F0F97CCD1C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CD1B6DE-3806-493E-AD6D-E3019A69E11A}"/>
              </a:ext>
            </a:extLst>
          </p:cNvPr>
          <p:cNvSpPr txBox="1">
            <a:spLocks/>
          </p:cNvSpPr>
          <p:nvPr/>
        </p:nvSpPr>
        <p:spPr>
          <a:xfrm>
            <a:off x="1305880" y="1"/>
            <a:ext cx="9577064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SOLUTION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81B137C-E5C8-4181-9E7B-E467A551CB90}"/>
              </a:ext>
            </a:extLst>
          </p:cNvPr>
          <p:cNvGrpSpPr/>
          <p:nvPr/>
        </p:nvGrpSpPr>
        <p:grpSpPr>
          <a:xfrm>
            <a:off x="8396661" y="1430424"/>
            <a:ext cx="2844308" cy="4187221"/>
            <a:chOff x="8396661" y="1430424"/>
            <a:chExt cx="2844308" cy="4187221"/>
          </a:xfrm>
        </p:grpSpPr>
        <p:pic>
          <p:nvPicPr>
            <p:cNvPr id="48" name="Рисунок 12" descr="Ежедневник">
              <a:extLst>
                <a:ext uri="{FF2B5EF4-FFF2-40B4-BE49-F238E27FC236}">
                  <a16:creationId xmlns:a16="http://schemas.microsoft.com/office/drawing/2014/main" id="{769647DB-4C28-9541-A1BA-847D4CA55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0992" y="1679647"/>
              <a:ext cx="504000" cy="504000"/>
            </a:xfrm>
            <a:prstGeom prst="rect">
              <a:avLst/>
            </a:prstGeom>
          </p:spPr>
        </p:pic>
        <p:sp>
          <p:nvSpPr>
            <p:cNvPr id="37" name="Rounded Rectangle 29">
              <a:extLst>
                <a:ext uri="{FF2B5EF4-FFF2-40B4-BE49-F238E27FC236}">
                  <a16:creationId xmlns:a16="http://schemas.microsoft.com/office/drawing/2014/main" id="{F06F9E97-40F2-4EA2-8A3E-C1779B274485}"/>
                </a:ext>
              </a:extLst>
            </p:cNvPr>
            <p:cNvSpPr/>
            <p:nvPr/>
          </p:nvSpPr>
          <p:spPr>
            <a:xfrm>
              <a:off x="8396661" y="1981062"/>
              <a:ext cx="2844308" cy="3636583"/>
            </a:xfrm>
            <a:prstGeom prst="roundRect">
              <a:avLst>
                <a:gd name="adj" fmla="val 7899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8" name="Объект 2">
              <a:extLst>
                <a:ext uri="{FF2B5EF4-FFF2-40B4-BE49-F238E27FC236}">
                  <a16:creationId xmlns:a16="http://schemas.microsoft.com/office/drawing/2014/main" id="{E5A4746B-722A-4ECA-89E9-F4F7BFBB1898}"/>
                </a:ext>
              </a:extLst>
            </p:cNvPr>
            <p:cNvSpPr txBox="1">
              <a:spLocks/>
            </p:cNvSpPr>
            <p:nvPr/>
          </p:nvSpPr>
          <p:spPr>
            <a:xfrm>
              <a:off x="8630883" y="2936472"/>
              <a:ext cx="2375864" cy="23956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Conception d’un logiciel via Microsoft Access</a:t>
              </a:r>
              <a:r>
                <a:rPr lang="fr-FR" sz="1600" dirty="0"/>
                <a:t> </a:t>
              </a:r>
              <a:br>
                <a:rPr lang="fr-FR" sz="1600" dirty="0"/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Текст 4">
              <a:extLst>
                <a:ext uri="{FF2B5EF4-FFF2-40B4-BE49-F238E27FC236}">
                  <a16:creationId xmlns:a16="http://schemas.microsoft.com/office/drawing/2014/main" id="{ACC97E34-D655-48A4-9DD6-C903F7D6E9C5}"/>
                </a:ext>
              </a:extLst>
            </p:cNvPr>
            <p:cNvSpPr txBox="1">
              <a:spLocks/>
            </p:cNvSpPr>
            <p:nvPr/>
          </p:nvSpPr>
          <p:spPr>
            <a:xfrm>
              <a:off x="8630883" y="2465651"/>
              <a:ext cx="2375864" cy="4708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SOLUTION 3</a:t>
              </a:r>
            </a:p>
          </p:txBody>
        </p:sp>
        <p:sp>
          <p:nvSpPr>
            <p:cNvPr id="55" name="Rounded Rectangle 27">
              <a:extLst>
                <a:ext uri="{FF2B5EF4-FFF2-40B4-BE49-F238E27FC236}">
                  <a16:creationId xmlns:a16="http://schemas.microsoft.com/office/drawing/2014/main" id="{B64DACAF-85C0-44BE-8A73-2145B1049E61}"/>
                </a:ext>
              </a:extLst>
            </p:cNvPr>
            <p:cNvSpPr/>
            <p:nvPr/>
          </p:nvSpPr>
          <p:spPr>
            <a:xfrm>
              <a:off x="9350815" y="1430424"/>
              <a:ext cx="936000" cy="93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pic>
          <p:nvPicPr>
            <p:cNvPr id="58" name="Рисунок 12" descr="Ежедневник">
              <a:extLst>
                <a:ext uri="{FF2B5EF4-FFF2-40B4-BE49-F238E27FC236}">
                  <a16:creationId xmlns:a16="http://schemas.microsoft.com/office/drawing/2014/main" id="{CA1F8EEF-28BF-4CEA-B0F1-F49D609D0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66815" y="1646424"/>
              <a:ext cx="504000" cy="504000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57F5A2C-2E10-48DC-BE04-E79715048FBF}"/>
              </a:ext>
            </a:extLst>
          </p:cNvPr>
          <p:cNvGrpSpPr/>
          <p:nvPr/>
        </p:nvGrpSpPr>
        <p:grpSpPr>
          <a:xfrm>
            <a:off x="4651947" y="1463647"/>
            <a:ext cx="2844308" cy="4187221"/>
            <a:chOff x="4651947" y="1463647"/>
            <a:chExt cx="2844308" cy="4187221"/>
          </a:xfrm>
        </p:grpSpPr>
        <p:sp>
          <p:nvSpPr>
            <p:cNvPr id="59" name="Rounded Rectangle 29">
              <a:extLst>
                <a:ext uri="{FF2B5EF4-FFF2-40B4-BE49-F238E27FC236}">
                  <a16:creationId xmlns:a16="http://schemas.microsoft.com/office/drawing/2014/main" id="{62ABAA35-9E97-4A49-B4C2-46CA397EAAE4}"/>
                </a:ext>
              </a:extLst>
            </p:cNvPr>
            <p:cNvSpPr/>
            <p:nvPr/>
          </p:nvSpPr>
          <p:spPr>
            <a:xfrm>
              <a:off x="4651947" y="2014285"/>
              <a:ext cx="2844308" cy="3636583"/>
            </a:xfrm>
            <a:prstGeom prst="roundRect">
              <a:avLst>
                <a:gd name="adj" fmla="val 7899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60" name="Объект 2">
              <a:extLst>
                <a:ext uri="{FF2B5EF4-FFF2-40B4-BE49-F238E27FC236}">
                  <a16:creationId xmlns:a16="http://schemas.microsoft.com/office/drawing/2014/main" id="{3E1B9EBD-C2BF-4EF0-A876-DBE2722DBB59}"/>
                </a:ext>
              </a:extLst>
            </p:cNvPr>
            <p:cNvSpPr txBox="1">
              <a:spLocks/>
            </p:cNvSpPr>
            <p:nvPr/>
          </p:nvSpPr>
          <p:spPr>
            <a:xfrm>
              <a:off x="4886169" y="2969695"/>
              <a:ext cx="2375864" cy="23956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Conception et Réalisation d’une application répondant aux besoins du SSCVA</a:t>
              </a:r>
              <a:br>
                <a:rPr lang="fr-FR" sz="1600" dirty="0"/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Текст 4">
              <a:extLst>
                <a:ext uri="{FF2B5EF4-FFF2-40B4-BE49-F238E27FC236}">
                  <a16:creationId xmlns:a16="http://schemas.microsoft.com/office/drawing/2014/main" id="{2F0A361B-3F65-44BA-9924-3B72084DFEC4}"/>
                </a:ext>
              </a:extLst>
            </p:cNvPr>
            <p:cNvSpPr txBox="1">
              <a:spLocks/>
            </p:cNvSpPr>
            <p:nvPr/>
          </p:nvSpPr>
          <p:spPr>
            <a:xfrm>
              <a:off x="4886169" y="2498874"/>
              <a:ext cx="2375864" cy="4708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SOLUTION 2</a:t>
              </a:r>
            </a:p>
          </p:txBody>
        </p:sp>
        <p:sp>
          <p:nvSpPr>
            <p:cNvPr id="62" name="Rounded Rectangle 27">
              <a:extLst>
                <a:ext uri="{FF2B5EF4-FFF2-40B4-BE49-F238E27FC236}">
                  <a16:creationId xmlns:a16="http://schemas.microsoft.com/office/drawing/2014/main" id="{D04008F9-27FB-4602-9EAE-B49A967637AC}"/>
                </a:ext>
              </a:extLst>
            </p:cNvPr>
            <p:cNvSpPr/>
            <p:nvPr/>
          </p:nvSpPr>
          <p:spPr>
            <a:xfrm>
              <a:off x="5606101" y="1463647"/>
              <a:ext cx="936000" cy="93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pic>
          <p:nvPicPr>
            <p:cNvPr id="63" name="Рисунок 12" descr="Ежедневник">
              <a:extLst>
                <a:ext uri="{FF2B5EF4-FFF2-40B4-BE49-F238E27FC236}">
                  <a16:creationId xmlns:a16="http://schemas.microsoft.com/office/drawing/2014/main" id="{43EB9BF1-7658-426D-B268-D4052E5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101" y="1679647"/>
              <a:ext cx="504000" cy="50400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9BB1CE4-32BA-4E54-8CA2-746CD2C93694}"/>
              </a:ext>
            </a:extLst>
          </p:cNvPr>
          <p:cNvGrpSpPr/>
          <p:nvPr/>
        </p:nvGrpSpPr>
        <p:grpSpPr>
          <a:xfrm>
            <a:off x="911027" y="1504783"/>
            <a:ext cx="2844308" cy="4187221"/>
            <a:chOff x="4651947" y="1463647"/>
            <a:chExt cx="2844308" cy="4187221"/>
          </a:xfrm>
        </p:grpSpPr>
        <p:sp>
          <p:nvSpPr>
            <p:cNvPr id="65" name="Rounded Rectangle 29">
              <a:extLst>
                <a:ext uri="{FF2B5EF4-FFF2-40B4-BE49-F238E27FC236}">
                  <a16:creationId xmlns:a16="http://schemas.microsoft.com/office/drawing/2014/main" id="{073C790A-B4A7-4BA6-B674-CBC64DBC638E}"/>
                </a:ext>
              </a:extLst>
            </p:cNvPr>
            <p:cNvSpPr/>
            <p:nvPr/>
          </p:nvSpPr>
          <p:spPr>
            <a:xfrm>
              <a:off x="4651947" y="2014285"/>
              <a:ext cx="2844308" cy="3636583"/>
            </a:xfrm>
            <a:prstGeom prst="roundRect">
              <a:avLst>
                <a:gd name="adj" fmla="val 7899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66" name="Объект 2">
              <a:extLst>
                <a:ext uri="{FF2B5EF4-FFF2-40B4-BE49-F238E27FC236}">
                  <a16:creationId xmlns:a16="http://schemas.microsoft.com/office/drawing/2014/main" id="{8504EECE-06CF-4B55-A0D8-D3E1A4743ABC}"/>
                </a:ext>
              </a:extLst>
            </p:cNvPr>
            <p:cNvSpPr txBox="1">
              <a:spLocks/>
            </p:cNvSpPr>
            <p:nvPr/>
          </p:nvSpPr>
          <p:spPr>
            <a:xfrm>
              <a:off x="4886169" y="2969695"/>
              <a:ext cx="2375864" cy="23956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/>
                <a:t>Conception et Réalisation d’une application globale permettant de gérer l’analyse</a:t>
              </a:r>
              <a:br>
                <a:rPr lang="fr-FR" dirty="0"/>
              </a:br>
              <a:r>
                <a:rPr lang="fr-FR" dirty="0"/>
                <a:t>et la maintenance des véhicules administratifs</a:t>
              </a:r>
              <a:r>
                <a:rPr lang="fr-FR" sz="1600" dirty="0"/>
                <a:t> </a:t>
              </a:r>
              <a:br>
                <a:rPr lang="fr-FR" sz="1600" dirty="0"/>
              </a:b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Текст 4">
              <a:extLst>
                <a:ext uri="{FF2B5EF4-FFF2-40B4-BE49-F238E27FC236}">
                  <a16:creationId xmlns:a16="http://schemas.microsoft.com/office/drawing/2014/main" id="{1C9A992C-3EB2-4C27-8FF9-5E81CE975263}"/>
                </a:ext>
              </a:extLst>
            </p:cNvPr>
            <p:cNvSpPr txBox="1">
              <a:spLocks/>
            </p:cNvSpPr>
            <p:nvPr/>
          </p:nvSpPr>
          <p:spPr>
            <a:xfrm>
              <a:off x="4886169" y="2498874"/>
              <a:ext cx="2375864" cy="4708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531" indent="-228531" algn="l" defTabSz="914126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59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2657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599720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6783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3846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1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1" algn="l" defTabSz="914126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SOLUTION 1</a:t>
              </a:r>
            </a:p>
          </p:txBody>
        </p:sp>
        <p:sp>
          <p:nvSpPr>
            <p:cNvPr id="68" name="Rounded Rectangle 27">
              <a:extLst>
                <a:ext uri="{FF2B5EF4-FFF2-40B4-BE49-F238E27FC236}">
                  <a16:creationId xmlns:a16="http://schemas.microsoft.com/office/drawing/2014/main" id="{B8981B27-7CDF-48BF-A83D-81C9E78FF9AB}"/>
                </a:ext>
              </a:extLst>
            </p:cNvPr>
            <p:cNvSpPr/>
            <p:nvPr/>
          </p:nvSpPr>
          <p:spPr>
            <a:xfrm>
              <a:off x="5606101" y="1463647"/>
              <a:ext cx="936000" cy="93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pic>
          <p:nvPicPr>
            <p:cNvPr id="69" name="Рисунок 12" descr="Ежедневник">
              <a:extLst>
                <a:ext uri="{FF2B5EF4-FFF2-40B4-BE49-F238E27FC236}">
                  <a16:creationId xmlns:a16="http://schemas.microsoft.com/office/drawing/2014/main" id="{F890A127-0096-4236-B3A3-BD289B34C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101" y="1679647"/>
              <a:ext cx="504000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43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164E-6 1.48148E-6 L 0.30854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2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591F4242-E57D-F741-A3B3-7CC8722A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81" y="1575200"/>
            <a:ext cx="4302316" cy="341632"/>
          </a:xfrm>
        </p:spPr>
        <p:txBody>
          <a:bodyPr wrap="square" anchor="t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Méthode</a:t>
            </a:r>
            <a:r>
              <a:rPr lang="en-US" sz="1800" b="1" dirty="0">
                <a:solidFill>
                  <a:schemeClr val="accent1"/>
                </a:solidFill>
              </a:rPr>
              <a:t> de conception : 2TUP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5423E02A-EB78-A640-9190-9D37397A76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4F94702-2761-42F4-902B-F081CAB0EB6B}"/>
              </a:ext>
            </a:extLst>
          </p:cNvPr>
          <p:cNvGrpSpPr/>
          <p:nvPr/>
        </p:nvGrpSpPr>
        <p:grpSpPr>
          <a:xfrm>
            <a:off x="624840" y="4394431"/>
            <a:ext cx="4291101" cy="1853439"/>
            <a:chOff x="624840" y="4394431"/>
            <a:chExt cx="4291101" cy="1853439"/>
          </a:xfrm>
        </p:grpSpPr>
        <p:sp>
          <p:nvSpPr>
            <p:cNvPr id="18" name="Овал 7">
              <a:extLst>
                <a:ext uri="{FF2B5EF4-FFF2-40B4-BE49-F238E27FC236}">
                  <a16:creationId xmlns:a16="http://schemas.microsoft.com/office/drawing/2014/main" id="{9BCC0940-13FD-444B-9BBF-A19F5601C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840" y="4394431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17E1CA9-1289-4FF3-9C7A-80C0E3748C2A}"/>
                </a:ext>
              </a:extLst>
            </p:cNvPr>
            <p:cNvGrpSpPr/>
            <p:nvPr/>
          </p:nvGrpSpPr>
          <p:grpSpPr>
            <a:xfrm>
              <a:off x="714840" y="4484431"/>
              <a:ext cx="4201101" cy="1763439"/>
              <a:chOff x="714840" y="4484431"/>
              <a:chExt cx="4201101" cy="1763439"/>
            </a:xfrm>
          </p:grpSpPr>
          <p:sp>
            <p:nvSpPr>
              <p:cNvPr id="16" name="Объект 2">
                <a:extLst>
                  <a:ext uri="{FF2B5EF4-FFF2-40B4-BE49-F238E27FC236}">
                    <a16:creationId xmlns:a16="http://schemas.microsoft.com/office/drawing/2014/main" id="{B39971FB-EC6C-7E4D-8EC1-E09955A271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9961" y="4844431"/>
                <a:ext cx="3639835" cy="1403439"/>
              </a:xfrm>
              <a:prstGeom prst="rect">
                <a:avLst/>
              </a:prstGeom>
            </p:spPr>
            <p:txBody>
              <a:bodyPr vert="horz" wrap="square" lIns="121899" tIns="60949" rIns="121899" bIns="60949" rtlCol="0">
                <a:spAutoFit/>
              </a:bodyPr>
              <a:lstStyle>
                <a:lvl1pPr marL="277120" indent="-277120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990427" indent="-380933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523733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2133227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742720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3352213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1707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200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0693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Nous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avons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choisi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“VISUAL STUDIO CODE” car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c’est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un </a:t>
                </a: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moteur de gestion de code puissant avec un auto-complétions et qui possède un grand nombre d’extensions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Текст 4">
                <a:extLst>
                  <a:ext uri="{FF2B5EF4-FFF2-40B4-BE49-F238E27FC236}">
                    <a16:creationId xmlns:a16="http://schemas.microsoft.com/office/drawing/2014/main" id="{401CACED-77D8-824B-80EC-43B4A98CA9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1421" y="4484431"/>
                <a:ext cx="3674520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lvl1pPr marL="277120" indent="-277120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990427" indent="-380933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523733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2133227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742720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3352213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1707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200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0693" indent="-304747" algn="l" defTabSz="121898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Environnement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développement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9" name="Рисунок 12" descr="Контрольный список">
                <a:extLst>
                  <a:ext uri="{FF2B5EF4-FFF2-40B4-BE49-F238E27FC236}">
                    <a16:creationId xmlns:a16="http://schemas.microsoft.com/office/drawing/2014/main" id="{0EBBE8D6-2662-0F44-B431-8624E24FE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4840" y="4486971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89D150BF-8239-E246-B547-1DA8C62A3B3E}"/>
              </a:ext>
            </a:extLst>
          </p:cNvPr>
          <p:cNvSpPr/>
          <p:nvPr/>
        </p:nvSpPr>
        <p:spPr>
          <a:xfrm flipH="1">
            <a:off x="5511976" y="0"/>
            <a:ext cx="6676849" cy="6856508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2" name="Овал 7">
            <a:extLst>
              <a:ext uri="{FF2B5EF4-FFF2-40B4-BE49-F238E27FC236}">
                <a16:creationId xmlns:a16="http://schemas.microsoft.com/office/drawing/2014/main" id="{F33CA150-D289-924D-931F-E487311E7A5D}"/>
              </a:ext>
            </a:extLst>
          </p:cNvPr>
          <p:cNvSpPr/>
          <p:nvPr/>
        </p:nvSpPr>
        <p:spPr>
          <a:xfrm rot="1800000">
            <a:off x="6438453" y="5012972"/>
            <a:ext cx="3120496" cy="312049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31A4F15-7D46-4645-8FE3-CF9D608682E9}"/>
              </a:ext>
            </a:extLst>
          </p:cNvPr>
          <p:cNvSpPr txBox="1">
            <a:spLocks/>
          </p:cNvSpPr>
          <p:nvPr/>
        </p:nvSpPr>
        <p:spPr>
          <a:xfrm>
            <a:off x="-1450809" y="0"/>
            <a:ext cx="9577064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CHOIX D’OUTILS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0CC1113D-CE68-4AF5-9F1F-FB2F1B53BFC4}"/>
              </a:ext>
            </a:extLst>
          </p:cNvPr>
          <p:cNvSpPr txBox="1">
            <a:spLocks/>
          </p:cNvSpPr>
          <p:nvPr/>
        </p:nvSpPr>
        <p:spPr>
          <a:xfrm>
            <a:off x="567481" y="2066274"/>
            <a:ext cx="4302316" cy="3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Langage</a:t>
            </a:r>
            <a:r>
              <a:rPr lang="en-US" sz="1800" b="1" dirty="0">
                <a:solidFill>
                  <a:schemeClr val="accent1"/>
                </a:solidFill>
              </a:rPr>
              <a:t> de </a:t>
            </a:r>
            <a:r>
              <a:rPr lang="en-US" sz="1800" b="1" dirty="0" err="1">
                <a:solidFill>
                  <a:schemeClr val="accent1"/>
                </a:solidFill>
              </a:rPr>
              <a:t>modélisation</a:t>
            </a:r>
            <a:r>
              <a:rPr lang="en-US" sz="1800" b="1" dirty="0">
                <a:solidFill>
                  <a:schemeClr val="accent1"/>
                </a:solidFill>
              </a:rPr>
              <a:t> : UML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BB53EA07-5E01-43B5-87AC-9AC20A358C71}"/>
              </a:ext>
            </a:extLst>
          </p:cNvPr>
          <p:cNvSpPr txBox="1">
            <a:spLocks/>
          </p:cNvSpPr>
          <p:nvPr/>
        </p:nvSpPr>
        <p:spPr>
          <a:xfrm>
            <a:off x="567480" y="2538979"/>
            <a:ext cx="4734843" cy="3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Outils</a:t>
            </a:r>
            <a:r>
              <a:rPr lang="en-US" sz="1800" b="1" dirty="0">
                <a:solidFill>
                  <a:schemeClr val="accent1"/>
                </a:solidFill>
              </a:rPr>
              <a:t> de </a:t>
            </a:r>
            <a:r>
              <a:rPr lang="en-US" sz="1800" b="1" dirty="0" err="1">
                <a:solidFill>
                  <a:schemeClr val="accent1"/>
                </a:solidFill>
              </a:rPr>
              <a:t>modélisation</a:t>
            </a:r>
            <a:r>
              <a:rPr lang="en-US" sz="1800" b="1" dirty="0">
                <a:solidFill>
                  <a:schemeClr val="accent1"/>
                </a:solidFill>
              </a:rPr>
              <a:t> : Visual Paradigm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A4082B25-4337-4E57-BFBE-D897016E5429}"/>
              </a:ext>
            </a:extLst>
          </p:cNvPr>
          <p:cNvSpPr txBox="1">
            <a:spLocks/>
          </p:cNvSpPr>
          <p:nvPr/>
        </p:nvSpPr>
        <p:spPr>
          <a:xfrm>
            <a:off x="567480" y="3001875"/>
            <a:ext cx="4734842" cy="3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chemeClr val="accent1"/>
                </a:solidFill>
              </a:rPr>
              <a:t>Langage</a:t>
            </a:r>
            <a:r>
              <a:rPr lang="en-US" sz="1800" b="1" dirty="0">
                <a:solidFill>
                  <a:schemeClr val="accent1"/>
                </a:solidFill>
              </a:rPr>
              <a:t> de </a:t>
            </a:r>
            <a:r>
              <a:rPr lang="en-US" sz="1800" b="1" dirty="0" err="1">
                <a:solidFill>
                  <a:schemeClr val="accent1"/>
                </a:solidFill>
              </a:rPr>
              <a:t>programmation</a:t>
            </a:r>
            <a:r>
              <a:rPr lang="en-US" sz="1800" b="1" dirty="0">
                <a:solidFill>
                  <a:schemeClr val="accent1"/>
                </a:solidFill>
              </a:rPr>
              <a:t> : JavaScript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BE2B8639-4032-4083-B24F-0EE6054FCA4B}"/>
              </a:ext>
            </a:extLst>
          </p:cNvPr>
          <p:cNvSpPr txBox="1">
            <a:spLocks/>
          </p:cNvSpPr>
          <p:nvPr/>
        </p:nvSpPr>
        <p:spPr>
          <a:xfrm>
            <a:off x="567481" y="3478058"/>
            <a:ext cx="4734842" cy="3416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/>
                </a:solidFill>
              </a:rPr>
              <a:t>SGBD : POSTGRESQL</a:t>
            </a:r>
          </a:p>
        </p:txBody>
      </p:sp>
    </p:spTree>
    <p:extLst>
      <p:ext uri="{BB962C8B-B14F-4D97-AF65-F5344CB8AC3E}">
        <p14:creationId xmlns:p14="http://schemas.microsoft.com/office/powerpoint/2010/main" val="13966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1" grpId="0" animBg="1"/>
      <p:bldP spid="32" grpId="0" animBg="1"/>
      <p:bldP spid="21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2B82-5AC5-4BBE-8D18-AA25D9D09DBF}"/>
              </a:ext>
            </a:extLst>
          </p:cNvPr>
          <p:cNvSpPr txBox="1">
            <a:spLocks/>
          </p:cNvSpPr>
          <p:nvPr/>
        </p:nvSpPr>
        <p:spPr>
          <a:xfrm>
            <a:off x="1845940" y="1988840"/>
            <a:ext cx="8784976" cy="260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PARTIE III : </a:t>
            </a:r>
          </a:p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REALISATION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771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1B24C4-3A6C-49F3-8251-BBE5C0BEFB65}"/>
              </a:ext>
            </a:extLst>
          </p:cNvPr>
          <p:cNvSpPr txBox="1">
            <a:spLocks/>
          </p:cNvSpPr>
          <p:nvPr/>
        </p:nvSpPr>
        <p:spPr>
          <a:xfrm>
            <a:off x="338453" y="1604782"/>
            <a:ext cx="11563350" cy="4812868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/>
            <a:endParaRPr lang="fr-FR" b="1" dirty="0">
              <a:solidFill>
                <a:srgbClr val="35AFD0"/>
              </a:solidFill>
            </a:endParaRPr>
          </a:p>
          <a:p>
            <a:pPr marL="342969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ACBFEDC-7686-47CA-8B21-89117221A289}"/>
              </a:ext>
            </a:extLst>
          </p:cNvPr>
          <p:cNvSpPr txBox="1">
            <a:spLocks/>
          </p:cNvSpPr>
          <p:nvPr/>
        </p:nvSpPr>
        <p:spPr>
          <a:xfrm>
            <a:off x="338453" y="188640"/>
            <a:ext cx="11563350" cy="1296144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970D65-4803-4BB7-966C-C3D72AB96D96}"/>
              </a:ext>
            </a:extLst>
          </p:cNvPr>
          <p:cNvSpPr txBox="1">
            <a:spLocks/>
          </p:cNvSpPr>
          <p:nvPr/>
        </p:nvSpPr>
        <p:spPr>
          <a:xfrm>
            <a:off x="338453" y="68642"/>
            <a:ext cx="11537634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REALISATION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BD9B7D-2324-49B4-9DD9-B9893804E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460" y="1916832"/>
            <a:ext cx="5112568" cy="42484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A623D2-3A68-41F1-919A-B1AB9CB9504A}"/>
              </a:ext>
            </a:extLst>
          </p:cNvPr>
          <p:cNvSpPr txBox="1">
            <a:spLocks/>
          </p:cNvSpPr>
          <p:nvPr/>
        </p:nvSpPr>
        <p:spPr>
          <a:xfrm>
            <a:off x="727193" y="3175657"/>
            <a:ext cx="5112568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CAS D’UTILISATION GLOBALE DU SYSTEME</a:t>
            </a:r>
          </a:p>
        </p:txBody>
      </p:sp>
    </p:spTree>
    <p:extLst>
      <p:ext uri="{BB962C8B-B14F-4D97-AF65-F5344CB8AC3E}">
        <p14:creationId xmlns:p14="http://schemas.microsoft.com/office/powerpoint/2010/main" val="4063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1B24C4-3A6C-49F3-8251-BBE5C0BEFB65}"/>
              </a:ext>
            </a:extLst>
          </p:cNvPr>
          <p:cNvSpPr txBox="1">
            <a:spLocks/>
          </p:cNvSpPr>
          <p:nvPr/>
        </p:nvSpPr>
        <p:spPr>
          <a:xfrm>
            <a:off x="338453" y="1604782"/>
            <a:ext cx="11563350" cy="4812868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/>
            <a:endParaRPr lang="fr-FR" b="1" dirty="0">
              <a:solidFill>
                <a:srgbClr val="35AFD0"/>
              </a:solidFill>
            </a:endParaRPr>
          </a:p>
          <a:p>
            <a:pPr marL="342969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ACBFEDC-7686-47CA-8B21-89117221A289}"/>
              </a:ext>
            </a:extLst>
          </p:cNvPr>
          <p:cNvSpPr txBox="1">
            <a:spLocks/>
          </p:cNvSpPr>
          <p:nvPr/>
        </p:nvSpPr>
        <p:spPr>
          <a:xfrm>
            <a:off x="338453" y="188640"/>
            <a:ext cx="11563350" cy="1296144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970D65-4803-4BB7-966C-C3D72AB96D96}"/>
              </a:ext>
            </a:extLst>
          </p:cNvPr>
          <p:cNvSpPr txBox="1">
            <a:spLocks/>
          </p:cNvSpPr>
          <p:nvPr/>
        </p:nvSpPr>
        <p:spPr>
          <a:xfrm>
            <a:off x="338453" y="68642"/>
            <a:ext cx="11537634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REALISATION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BD9B7D-2324-49B4-9DD9-B9893804E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9065" y="1988840"/>
            <a:ext cx="5289963" cy="39604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A623D2-3A68-41F1-919A-B1AB9CB9504A}"/>
              </a:ext>
            </a:extLst>
          </p:cNvPr>
          <p:cNvSpPr txBox="1">
            <a:spLocks/>
          </p:cNvSpPr>
          <p:nvPr/>
        </p:nvSpPr>
        <p:spPr>
          <a:xfrm>
            <a:off x="727193" y="3175657"/>
            <a:ext cx="5112568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10185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2B82-5AC5-4BBE-8D18-AA25D9D09DBF}"/>
              </a:ext>
            </a:extLst>
          </p:cNvPr>
          <p:cNvSpPr txBox="1">
            <a:spLocks/>
          </p:cNvSpPr>
          <p:nvPr/>
        </p:nvSpPr>
        <p:spPr>
          <a:xfrm>
            <a:off x="2998068" y="2125389"/>
            <a:ext cx="6552728" cy="260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REMERCIEMENTS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3949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2B82-5AC5-4BBE-8D18-AA25D9D09DBF}"/>
              </a:ext>
            </a:extLst>
          </p:cNvPr>
          <p:cNvSpPr txBox="1">
            <a:spLocks/>
          </p:cNvSpPr>
          <p:nvPr/>
        </p:nvSpPr>
        <p:spPr>
          <a:xfrm>
            <a:off x="1845940" y="1988840"/>
            <a:ext cx="8784976" cy="260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PARTIE IV : </a:t>
            </a:r>
          </a:p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DEMONSTRATION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6948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2B82-5AC5-4BBE-8D18-AA25D9D09DBF}"/>
              </a:ext>
            </a:extLst>
          </p:cNvPr>
          <p:cNvSpPr txBox="1">
            <a:spLocks/>
          </p:cNvSpPr>
          <p:nvPr/>
        </p:nvSpPr>
        <p:spPr>
          <a:xfrm>
            <a:off x="1845940" y="1988840"/>
            <a:ext cx="8784976" cy="260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u="sng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MERCI POUR VOTRE ATTENTION	 !!</a:t>
            </a:r>
            <a:endParaRPr lang="en-IN" sz="3600" u="sng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8405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2B82-5AC5-4BBE-8D18-AA25D9D09DBF}"/>
              </a:ext>
            </a:extLst>
          </p:cNvPr>
          <p:cNvSpPr txBox="1">
            <a:spLocks/>
          </p:cNvSpPr>
          <p:nvPr/>
        </p:nvSpPr>
        <p:spPr>
          <a:xfrm>
            <a:off x="2998068" y="2125389"/>
            <a:ext cx="6552728" cy="260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INTRODUCTION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333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66F34120-6417-4D4F-82D0-316F10F5CB15}"/>
              </a:ext>
            </a:extLst>
          </p:cNvPr>
          <p:cNvSpPr/>
          <p:nvPr/>
        </p:nvSpPr>
        <p:spPr>
          <a:xfrm>
            <a:off x="-67199" y="8614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2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</a:rPr>
              <a:t>`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C05E2C-1BC7-F747-A045-0E6F4354204E}"/>
              </a:ext>
            </a:extLst>
          </p:cNvPr>
          <p:cNvSpPr/>
          <p:nvPr/>
        </p:nvSpPr>
        <p:spPr>
          <a:xfrm>
            <a:off x="1027796" y="2154922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noFill/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3111" y="2154922"/>
            <a:ext cx="4752318" cy="1671117"/>
          </a:xfrm>
        </p:spPr>
        <p:txBody>
          <a:bodyPr>
            <a:noAutofit/>
          </a:bodyPr>
          <a:lstStyle/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PLAN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8FB2C1F-13E0-45FE-869C-C18740600A26}"/>
              </a:ext>
            </a:extLst>
          </p:cNvPr>
          <p:cNvGrpSpPr/>
          <p:nvPr/>
        </p:nvGrpSpPr>
        <p:grpSpPr>
          <a:xfrm>
            <a:off x="7157147" y="538339"/>
            <a:ext cx="3978203" cy="663033"/>
            <a:chOff x="344116" y="-103762"/>
            <a:chExt cx="3476784" cy="4888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013FBE8-B1A6-40E5-B6D0-F9CB9DA3DDD5}"/>
                </a:ext>
              </a:extLst>
            </p:cNvPr>
            <p:cNvSpPr/>
            <p:nvPr/>
          </p:nvSpPr>
          <p:spPr>
            <a:xfrm>
              <a:off x="344116" y="1370"/>
              <a:ext cx="3312843" cy="3837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 : coins arrondis 6">
              <a:extLst>
                <a:ext uri="{FF2B5EF4-FFF2-40B4-BE49-F238E27FC236}">
                  <a16:creationId xmlns:a16="http://schemas.microsoft.com/office/drawing/2014/main" id="{33E6D6F8-196B-44DF-A66D-65B965BBE62F}"/>
                </a:ext>
              </a:extLst>
            </p:cNvPr>
            <p:cNvSpPr txBox="1"/>
            <p:nvPr/>
          </p:nvSpPr>
          <p:spPr>
            <a:xfrm>
              <a:off x="362850" y="-103762"/>
              <a:ext cx="3458050" cy="4701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218" tIns="0" rIns="12521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PRESENTATION GENERALE</a:t>
              </a:r>
              <a:endParaRPr lang="fr-MG" sz="2000" kern="1200" dirty="0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913655CD-4443-473F-A78D-18D09661962B}"/>
              </a:ext>
            </a:extLst>
          </p:cNvPr>
          <p:cNvGrpSpPr/>
          <p:nvPr/>
        </p:nvGrpSpPr>
        <p:grpSpPr>
          <a:xfrm>
            <a:off x="5699428" y="484962"/>
            <a:ext cx="1008112" cy="1008112"/>
            <a:chOff x="3438242" y="1345383"/>
            <a:chExt cx="1008112" cy="1008112"/>
          </a:xfrm>
        </p:grpSpPr>
        <p:sp>
          <p:nvSpPr>
            <p:cNvPr id="50" name="Oval 2">
              <a:extLst>
                <a:ext uri="{FF2B5EF4-FFF2-40B4-BE49-F238E27FC236}">
                  <a16:creationId xmlns:a16="http://schemas.microsoft.com/office/drawing/2014/main" id="{AAAFCF26-CED9-48C4-94E1-E8A38A09A5F3}"/>
                </a:ext>
              </a:extLst>
            </p:cNvPr>
            <p:cNvSpPr/>
            <p:nvPr/>
          </p:nvSpPr>
          <p:spPr>
            <a:xfrm>
              <a:off x="3438242" y="134538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6B8C394-BDF8-4C79-A161-8C078DCCC6BA}"/>
                </a:ext>
              </a:extLst>
            </p:cNvPr>
            <p:cNvSpPr/>
            <p:nvPr/>
          </p:nvSpPr>
          <p:spPr>
            <a:xfrm>
              <a:off x="3620673" y="1617511"/>
              <a:ext cx="6623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en-US" sz="2800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F9759217-B94B-4BDD-8D5C-1BAA93602C8B}"/>
              </a:ext>
            </a:extLst>
          </p:cNvPr>
          <p:cNvGrpSpPr/>
          <p:nvPr/>
        </p:nvGrpSpPr>
        <p:grpSpPr>
          <a:xfrm>
            <a:off x="6246925" y="2091099"/>
            <a:ext cx="1008112" cy="1008112"/>
            <a:chOff x="3438242" y="1345383"/>
            <a:chExt cx="1008112" cy="1008112"/>
          </a:xfrm>
        </p:grpSpPr>
        <p:sp>
          <p:nvSpPr>
            <p:cNvPr id="53" name="Oval 2">
              <a:extLst>
                <a:ext uri="{FF2B5EF4-FFF2-40B4-BE49-F238E27FC236}">
                  <a16:creationId xmlns:a16="http://schemas.microsoft.com/office/drawing/2014/main" id="{C3663D94-A9E0-40B2-9763-240981D5F61B}"/>
                </a:ext>
              </a:extLst>
            </p:cNvPr>
            <p:cNvSpPr/>
            <p:nvPr/>
          </p:nvSpPr>
          <p:spPr>
            <a:xfrm>
              <a:off x="3438242" y="134538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109E364-53B8-40BF-820A-EC19821F0631}"/>
                </a:ext>
              </a:extLst>
            </p:cNvPr>
            <p:cNvSpPr/>
            <p:nvPr/>
          </p:nvSpPr>
          <p:spPr>
            <a:xfrm>
              <a:off x="3620672" y="1617511"/>
              <a:ext cx="6623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en-US" sz="2800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33AC07A6-9C94-4111-A5CE-D1DD0A0DFBE2}"/>
              </a:ext>
            </a:extLst>
          </p:cNvPr>
          <p:cNvGrpSpPr/>
          <p:nvPr/>
        </p:nvGrpSpPr>
        <p:grpSpPr>
          <a:xfrm>
            <a:off x="6149035" y="3793830"/>
            <a:ext cx="1008112" cy="1008112"/>
            <a:chOff x="3438242" y="1345383"/>
            <a:chExt cx="1008112" cy="1008112"/>
          </a:xfrm>
        </p:grpSpPr>
        <p:sp>
          <p:nvSpPr>
            <p:cNvPr id="56" name="Oval 2">
              <a:extLst>
                <a:ext uri="{FF2B5EF4-FFF2-40B4-BE49-F238E27FC236}">
                  <a16:creationId xmlns:a16="http://schemas.microsoft.com/office/drawing/2014/main" id="{31BD73AF-0626-4034-BB9E-3B384EB0AB4B}"/>
                </a:ext>
              </a:extLst>
            </p:cNvPr>
            <p:cNvSpPr/>
            <p:nvPr/>
          </p:nvSpPr>
          <p:spPr>
            <a:xfrm>
              <a:off x="3438242" y="134538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D8248FB-C941-4108-8397-686AEEDDABF6}"/>
                </a:ext>
              </a:extLst>
            </p:cNvPr>
            <p:cNvSpPr/>
            <p:nvPr/>
          </p:nvSpPr>
          <p:spPr>
            <a:xfrm>
              <a:off x="3620672" y="1617511"/>
              <a:ext cx="6623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en-US" sz="2800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BB68495-AD22-44B3-BA5C-4C2FEAF332ED}"/>
              </a:ext>
            </a:extLst>
          </p:cNvPr>
          <p:cNvGrpSpPr/>
          <p:nvPr/>
        </p:nvGrpSpPr>
        <p:grpSpPr>
          <a:xfrm>
            <a:off x="5211273" y="5182492"/>
            <a:ext cx="1008112" cy="1008112"/>
            <a:chOff x="3438242" y="1345383"/>
            <a:chExt cx="1008112" cy="1008112"/>
          </a:xfrm>
        </p:grpSpPr>
        <p:sp>
          <p:nvSpPr>
            <p:cNvPr id="59" name="Oval 2">
              <a:extLst>
                <a:ext uri="{FF2B5EF4-FFF2-40B4-BE49-F238E27FC236}">
                  <a16:creationId xmlns:a16="http://schemas.microsoft.com/office/drawing/2014/main" id="{E3772D89-3F0D-4615-82DA-21313A8583E3}"/>
                </a:ext>
              </a:extLst>
            </p:cNvPr>
            <p:cNvSpPr/>
            <p:nvPr/>
          </p:nvSpPr>
          <p:spPr>
            <a:xfrm>
              <a:off x="3438242" y="1345383"/>
              <a:ext cx="1008112" cy="100811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05AB50-63CF-45E5-A416-468EEECA406A}"/>
                </a:ext>
              </a:extLst>
            </p:cNvPr>
            <p:cNvSpPr/>
            <p:nvPr/>
          </p:nvSpPr>
          <p:spPr>
            <a:xfrm>
              <a:off x="3620672" y="1617511"/>
              <a:ext cx="6623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  <a:latin typeface="Arial Black" panose="020B0A040201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en-US" sz="2800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4662084C-4A77-4547-9A15-4DE629BCD4A6}"/>
              </a:ext>
            </a:extLst>
          </p:cNvPr>
          <p:cNvGrpSpPr/>
          <p:nvPr/>
        </p:nvGrpSpPr>
        <p:grpSpPr>
          <a:xfrm>
            <a:off x="7627166" y="2198188"/>
            <a:ext cx="3978203" cy="663033"/>
            <a:chOff x="344116" y="-103762"/>
            <a:chExt cx="3476784" cy="4888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02444A24-8034-438B-9778-1CEC9AE38932}"/>
                </a:ext>
              </a:extLst>
            </p:cNvPr>
            <p:cNvSpPr/>
            <p:nvPr/>
          </p:nvSpPr>
          <p:spPr>
            <a:xfrm>
              <a:off x="344116" y="1370"/>
              <a:ext cx="3312843" cy="3837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angle : coins arrondis 6">
              <a:extLst>
                <a:ext uri="{FF2B5EF4-FFF2-40B4-BE49-F238E27FC236}">
                  <a16:creationId xmlns:a16="http://schemas.microsoft.com/office/drawing/2014/main" id="{404FDEC1-6135-4ECA-90F9-24D557451AF7}"/>
                </a:ext>
              </a:extLst>
            </p:cNvPr>
            <p:cNvSpPr txBox="1"/>
            <p:nvPr/>
          </p:nvSpPr>
          <p:spPr>
            <a:xfrm>
              <a:off x="362850" y="-103762"/>
              <a:ext cx="3458050" cy="4701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218" tIns="0" rIns="12521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ANALYSE ET CONCEPTION</a:t>
              </a:r>
              <a:endParaRPr lang="fr-MG" sz="2000" kern="1200" dirty="0"/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93C87ADB-4690-48AB-8740-4E80610C1D71}"/>
              </a:ext>
            </a:extLst>
          </p:cNvPr>
          <p:cNvGrpSpPr/>
          <p:nvPr/>
        </p:nvGrpSpPr>
        <p:grpSpPr>
          <a:xfrm>
            <a:off x="7570054" y="3934375"/>
            <a:ext cx="3978204" cy="663033"/>
            <a:chOff x="344116" y="-103762"/>
            <a:chExt cx="3476785" cy="4888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2A5598D1-A406-4667-8736-8789945F6F71}"/>
                </a:ext>
              </a:extLst>
            </p:cNvPr>
            <p:cNvSpPr/>
            <p:nvPr/>
          </p:nvSpPr>
          <p:spPr>
            <a:xfrm>
              <a:off x="344116" y="1370"/>
              <a:ext cx="3312843" cy="3837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angle : coins arrondis 6">
              <a:extLst>
                <a:ext uri="{FF2B5EF4-FFF2-40B4-BE49-F238E27FC236}">
                  <a16:creationId xmlns:a16="http://schemas.microsoft.com/office/drawing/2014/main" id="{011312E5-1331-405A-8E5B-CE73E58753E2}"/>
                </a:ext>
              </a:extLst>
            </p:cNvPr>
            <p:cNvSpPr txBox="1"/>
            <p:nvPr/>
          </p:nvSpPr>
          <p:spPr>
            <a:xfrm>
              <a:off x="362851" y="-103762"/>
              <a:ext cx="3458050" cy="4701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218" tIns="0" rIns="12521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REALISATION</a:t>
              </a:r>
              <a:endParaRPr lang="fr-MG" sz="2000" kern="1200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BB565F4-D982-4078-8DC6-78006227EE97}"/>
              </a:ext>
            </a:extLst>
          </p:cNvPr>
          <p:cNvGrpSpPr/>
          <p:nvPr/>
        </p:nvGrpSpPr>
        <p:grpSpPr>
          <a:xfrm>
            <a:off x="6638396" y="5384713"/>
            <a:ext cx="3978203" cy="663033"/>
            <a:chOff x="344116" y="-103762"/>
            <a:chExt cx="3476784" cy="4888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E091DEFA-DDE1-4D13-A95F-CC45F0FB1042}"/>
                </a:ext>
              </a:extLst>
            </p:cNvPr>
            <p:cNvSpPr/>
            <p:nvPr/>
          </p:nvSpPr>
          <p:spPr>
            <a:xfrm>
              <a:off x="344116" y="1370"/>
              <a:ext cx="3312843" cy="3837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ctangle : coins arrondis 6">
              <a:extLst>
                <a:ext uri="{FF2B5EF4-FFF2-40B4-BE49-F238E27FC236}">
                  <a16:creationId xmlns:a16="http://schemas.microsoft.com/office/drawing/2014/main" id="{49891E65-849E-49DE-A219-9DFB3C687054}"/>
                </a:ext>
              </a:extLst>
            </p:cNvPr>
            <p:cNvSpPr txBox="1"/>
            <p:nvPr/>
          </p:nvSpPr>
          <p:spPr>
            <a:xfrm>
              <a:off x="362850" y="-103762"/>
              <a:ext cx="3458050" cy="4701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218" tIns="0" rIns="12521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/>
                <a:t>DEMONSTRATION</a:t>
              </a:r>
              <a:endParaRPr lang="fr-MG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2B82-5AC5-4BBE-8D18-AA25D9D09DBF}"/>
              </a:ext>
            </a:extLst>
          </p:cNvPr>
          <p:cNvSpPr txBox="1">
            <a:spLocks/>
          </p:cNvSpPr>
          <p:nvPr/>
        </p:nvSpPr>
        <p:spPr>
          <a:xfrm>
            <a:off x="1845940" y="1988840"/>
            <a:ext cx="8784976" cy="260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PARTIE I : </a:t>
            </a:r>
          </a:p>
          <a:p>
            <a:r>
              <a:rPr lang="en-IN" sz="44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PRESENTATION GENERALE</a:t>
            </a:r>
            <a:endParaRPr lang="en-IN" sz="36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644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1B24C4-3A6C-49F3-8251-BBE5C0BEFB65}"/>
              </a:ext>
            </a:extLst>
          </p:cNvPr>
          <p:cNvSpPr txBox="1">
            <a:spLocks/>
          </p:cNvSpPr>
          <p:nvPr/>
        </p:nvSpPr>
        <p:spPr>
          <a:xfrm>
            <a:off x="312737" y="2996952"/>
            <a:ext cx="11563350" cy="3096344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/>
            <a:endParaRPr lang="fr-FR" b="1" dirty="0">
              <a:solidFill>
                <a:srgbClr val="35AFD0"/>
              </a:solidFill>
            </a:endParaRPr>
          </a:p>
          <a:p>
            <a:pPr marL="571500"/>
            <a:r>
              <a:rPr lang="fr-FR" b="1" dirty="0">
                <a:solidFill>
                  <a:srgbClr val="35AFD0"/>
                </a:solidFill>
              </a:rPr>
              <a:t>Décret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N° 83-185 du 24 Mai 1983</a:t>
            </a:r>
          </a:p>
          <a:p>
            <a:pPr marL="571500"/>
            <a:r>
              <a:rPr lang="fr-FR" b="1" u="sng" dirty="0">
                <a:solidFill>
                  <a:srgbClr val="35AFD0"/>
                </a:solidFill>
              </a:rPr>
              <a:t>Mission</a:t>
            </a:r>
            <a:r>
              <a:rPr lang="fr-FR" b="1" u="sng" dirty="0">
                <a:solidFill>
                  <a:srgbClr val="00B050"/>
                </a:solidFill>
              </a:rPr>
              <a:t> </a:t>
            </a:r>
            <a:r>
              <a:rPr lang="fr-FR" b="1" u="sng" dirty="0">
                <a:solidFill>
                  <a:srgbClr val="35AFD0"/>
                </a:solidFill>
              </a:rPr>
              <a:t>:</a:t>
            </a:r>
          </a:p>
          <a:p>
            <a:pPr marL="5715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 Former des spécialistes informaticiens compétents et opérationnels de différents niveaux.</a:t>
            </a:r>
          </a:p>
          <a:p>
            <a:pPr marL="571500"/>
            <a:r>
              <a:rPr lang="fr-FR" b="1" u="sng" dirty="0">
                <a:solidFill>
                  <a:srgbClr val="35AFD0"/>
                </a:solidFill>
              </a:rPr>
              <a:t>Domaine de spécialisation: </a:t>
            </a:r>
          </a:p>
          <a:p>
            <a:pPr marL="5715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Génie Logiciel et Base de Données</a:t>
            </a:r>
          </a:p>
          <a:p>
            <a:pPr marL="5715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Administration des Systèmes et Réseaux </a:t>
            </a:r>
          </a:p>
          <a:p>
            <a:pPr marL="5715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Informatique Générale</a:t>
            </a:r>
          </a:p>
          <a:p>
            <a:pPr marL="342969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ACBFEDC-7686-47CA-8B21-89117221A289}"/>
              </a:ext>
            </a:extLst>
          </p:cNvPr>
          <p:cNvSpPr txBox="1">
            <a:spLocks/>
          </p:cNvSpPr>
          <p:nvPr/>
        </p:nvSpPr>
        <p:spPr>
          <a:xfrm>
            <a:off x="338453" y="188640"/>
            <a:ext cx="11563350" cy="1296144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970D65-4803-4BB7-966C-C3D72AB96D96}"/>
              </a:ext>
            </a:extLst>
          </p:cNvPr>
          <p:cNvSpPr txBox="1">
            <a:spLocks/>
          </p:cNvSpPr>
          <p:nvPr/>
        </p:nvSpPr>
        <p:spPr>
          <a:xfrm>
            <a:off x="338453" y="68642"/>
            <a:ext cx="11537634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PRESENTATION DE L’ECOLE NATIONALE D’INFORMATIQUE (ENI)</a:t>
            </a:r>
          </a:p>
        </p:txBody>
      </p:sp>
    </p:spTree>
    <p:extLst>
      <p:ext uri="{BB962C8B-B14F-4D97-AF65-F5344CB8AC3E}">
        <p14:creationId xmlns:p14="http://schemas.microsoft.com/office/powerpoint/2010/main" val="1388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1B24C4-3A6C-49F3-8251-BBE5C0BEFB65}"/>
              </a:ext>
            </a:extLst>
          </p:cNvPr>
          <p:cNvSpPr txBox="1">
            <a:spLocks/>
          </p:cNvSpPr>
          <p:nvPr/>
        </p:nvSpPr>
        <p:spPr>
          <a:xfrm>
            <a:off x="338453" y="1604782"/>
            <a:ext cx="11563350" cy="4812868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/>
            <a:endParaRPr lang="fr-FR" b="1" dirty="0">
              <a:solidFill>
                <a:srgbClr val="35AFD0"/>
              </a:solidFill>
            </a:endParaRPr>
          </a:p>
          <a:p>
            <a:pPr marL="342969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ACBFEDC-7686-47CA-8B21-89117221A289}"/>
              </a:ext>
            </a:extLst>
          </p:cNvPr>
          <p:cNvSpPr txBox="1">
            <a:spLocks/>
          </p:cNvSpPr>
          <p:nvPr/>
        </p:nvSpPr>
        <p:spPr>
          <a:xfrm>
            <a:off x="338453" y="188640"/>
            <a:ext cx="11563350" cy="1296144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970D65-4803-4BB7-966C-C3D72AB96D96}"/>
              </a:ext>
            </a:extLst>
          </p:cNvPr>
          <p:cNvSpPr txBox="1">
            <a:spLocks/>
          </p:cNvSpPr>
          <p:nvPr/>
        </p:nvSpPr>
        <p:spPr>
          <a:xfrm>
            <a:off x="338453" y="68642"/>
            <a:ext cx="11537634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PRESENTATION DE L’ECOLE NATIONALE D’INFORMATIQUE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BD9B7D-2324-49B4-9DD9-B9893804E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799758"/>
            <a:ext cx="5112568" cy="44229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A623D2-3A68-41F1-919A-B1AB9CB9504A}"/>
              </a:ext>
            </a:extLst>
          </p:cNvPr>
          <p:cNvSpPr txBox="1">
            <a:spLocks/>
          </p:cNvSpPr>
          <p:nvPr/>
        </p:nvSpPr>
        <p:spPr>
          <a:xfrm>
            <a:off x="1087443" y="3175657"/>
            <a:ext cx="4752318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ORGANIGRAMME DE L’ENI</a:t>
            </a:r>
          </a:p>
        </p:txBody>
      </p:sp>
    </p:spTree>
    <p:extLst>
      <p:ext uri="{BB962C8B-B14F-4D97-AF65-F5344CB8AC3E}">
        <p14:creationId xmlns:p14="http://schemas.microsoft.com/office/powerpoint/2010/main" val="863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1B24C4-3A6C-49F3-8251-BBE5C0BEFB65}"/>
              </a:ext>
            </a:extLst>
          </p:cNvPr>
          <p:cNvSpPr txBox="1">
            <a:spLocks/>
          </p:cNvSpPr>
          <p:nvPr/>
        </p:nvSpPr>
        <p:spPr>
          <a:xfrm>
            <a:off x="312737" y="2996952"/>
            <a:ext cx="11563350" cy="3096344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/>
            <a:endParaRPr lang="fr-FR" b="1" dirty="0">
              <a:solidFill>
                <a:srgbClr val="35AFD0"/>
              </a:solidFill>
            </a:endParaRPr>
          </a:p>
          <a:p>
            <a:pPr marL="571500"/>
            <a:r>
              <a:rPr lang="fr-FR" b="1" dirty="0">
                <a:solidFill>
                  <a:srgbClr val="35AFD0"/>
                </a:solidFill>
              </a:rPr>
              <a:t>Décret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N° 2019-093 du 13 Février 2019</a:t>
            </a:r>
          </a:p>
          <a:p>
            <a:pPr marL="571500"/>
            <a:r>
              <a:rPr lang="fr-FR" b="1" u="sng" dirty="0">
                <a:solidFill>
                  <a:srgbClr val="35AFD0"/>
                </a:solidFill>
              </a:rPr>
              <a:t>Objectif</a:t>
            </a:r>
            <a:r>
              <a:rPr lang="fr-FR" b="1" u="sng" dirty="0">
                <a:solidFill>
                  <a:srgbClr val="00B050"/>
                </a:solidFill>
              </a:rPr>
              <a:t> </a:t>
            </a:r>
            <a:r>
              <a:rPr lang="fr-FR" b="1" u="sng" dirty="0">
                <a:solidFill>
                  <a:srgbClr val="35AFD0"/>
                </a:solidFill>
              </a:rPr>
              <a:t>:</a:t>
            </a:r>
          </a:p>
          <a:p>
            <a:pPr marL="5715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 Préservation et valorisation du Patrimoine roulant de l’Etat.</a:t>
            </a:r>
          </a:p>
          <a:p>
            <a:pPr marL="571500"/>
            <a:r>
              <a:rPr lang="fr-FR" b="1" u="sng" dirty="0">
                <a:solidFill>
                  <a:srgbClr val="35AFD0"/>
                </a:solidFill>
              </a:rPr>
              <a:t>Missions : </a:t>
            </a:r>
          </a:p>
          <a:p>
            <a:pPr marL="5715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Entretien,</a:t>
            </a:r>
          </a:p>
          <a:p>
            <a:pPr marL="5715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Réparation, </a:t>
            </a:r>
          </a:p>
          <a:p>
            <a:pPr marL="57150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bg1"/>
                </a:solidFill>
              </a:rPr>
              <a:t>Contrôle et suivi. </a:t>
            </a:r>
          </a:p>
          <a:p>
            <a:pPr marL="342969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ACBFEDC-7686-47CA-8B21-89117221A289}"/>
              </a:ext>
            </a:extLst>
          </p:cNvPr>
          <p:cNvSpPr txBox="1">
            <a:spLocks/>
          </p:cNvSpPr>
          <p:nvPr/>
        </p:nvSpPr>
        <p:spPr>
          <a:xfrm>
            <a:off x="338453" y="188640"/>
            <a:ext cx="11563350" cy="1296144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970D65-4803-4BB7-966C-C3D72AB96D96}"/>
              </a:ext>
            </a:extLst>
          </p:cNvPr>
          <p:cNvSpPr txBox="1">
            <a:spLocks/>
          </p:cNvSpPr>
          <p:nvPr/>
        </p:nvSpPr>
        <p:spPr>
          <a:xfrm>
            <a:off x="338453" y="68642"/>
            <a:ext cx="11537634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PRESENTATION DU SERVICE DU SUIVI ET CONTROLE DES VEHICULES ADMINISTRATIFS (SSCVA)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F859646-28A8-4444-8B5D-CA56A4EB2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175397"/>
              </p:ext>
            </p:extLst>
          </p:nvPr>
        </p:nvGraphicFramePr>
        <p:xfrm>
          <a:off x="3031961" y="-27384"/>
          <a:ext cx="590465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6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1B24C4-3A6C-49F3-8251-BBE5C0BEFB65}"/>
              </a:ext>
            </a:extLst>
          </p:cNvPr>
          <p:cNvSpPr txBox="1">
            <a:spLocks/>
          </p:cNvSpPr>
          <p:nvPr/>
        </p:nvSpPr>
        <p:spPr>
          <a:xfrm>
            <a:off x="338453" y="1604782"/>
            <a:ext cx="11563350" cy="4812868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/>
            <a:endParaRPr lang="fr-FR" b="1" dirty="0">
              <a:solidFill>
                <a:srgbClr val="35AFD0"/>
              </a:solidFill>
            </a:endParaRPr>
          </a:p>
          <a:p>
            <a:pPr marL="342969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ACBFEDC-7686-47CA-8B21-89117221A289}"/>
              </a:ext>
            </a:extLst>
          </p:cNvPr>
          <p:cNvSpPr txBox="1">
            <a:spLocks/>
          </p:cNvSpPr>
          <p:nvPr/>
        </p:nvSpPr>
        <p:spPr>
          <a:xfrm>
            <a:off x="338453" y="188640"/>
            <a:ext cx="11563350" cy="1296144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>
              <a:buFont typeface="Arial" panose="020B0604020202020204" pitchFamily="34" charset="0"/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970D65-4803-4BB7-966C-C3D72AB96D96}"/>
              </a:ext>
            </a:extLst>
          </p:cNvPr>
          <p:cNvSpPr txBox="1">
            <a:spLocks/>
          </p:cNvSpPr>
          <p:nvPr/>
        </p:nvSpPr>
        <p:spPr>
          <a:xfrm>
            <a:off x="338453" y="68642"/>
            <a:ext cx="11537634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PRESENTATION DU SERVICE DU SUIVI ET CONTROLE DES VEHICULES ADMINISTRATIFS (SSCVA)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BD9B7D-2324-49B4-9DD9-B9893804E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6460" y="1847957"/>
            <a:ext cx="5112568" cy="43265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A623D2-3A68-41F1-919A-B1AB9CB9504A}"/>
              </a:ext>
            </a:extLst>
          </p:cNvPr>
          <p:cNvSpPr txBox="1">
            <a:spLocks/>
          </p:cNvSpPr>
          <p:nvPr/>
        </p:nvSpPr>
        <p:spPr>
          <a:xfrm>
            <a:off x="1087443" y="3175657"/>
            <a:ext cx="4752318" cy="1671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IN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ORGANIGRAMME DU SSCVA</a:t>
            </a:r>
          </a:p>
        </p:txBody>
      </p:sp>
    </p:spTree>
    <p:extLst>
      <p:ext uri="{BB962C8B-B14F-4D97-AF65-F5344CB8AC3E}">
        <p14:creationId xmlns:p14="http://schemas.microsoft.com/office/powerpoint/2010/main" val="12564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35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1A6F8"/>
      </a:accent1>
      <a:accent2>
        <a:srgbClr val="F69200"/>
      </a:accent2>
      <a:accent3>
        <a:srgbClr val="11A6F8"/>
      </a:accent3>
      <a:accent4>
        <a:srgbClr val="838383"/>
      </a:accent4>
      <a:accent5>
        <a:srgbClr val="DF5327"/>
      </a:accent5>
      <a:accent6>
        <a:srgbClr val="418AB3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10975</TotalTime>
  <Words>453</Words>
  <Application>Microsoft Office PowerPoint</Application>
  <PresentationFormat>Personnalisé</PresentationFormat>
  <Paragraphs>100</Paragraphs>
  <Slides>21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Segoe UI</vt:lpstr>
      <vt:lpstr>SymbolMT</vt:lpstr>
      <vt:lpstr>Times New Roman</vt:lpstr>
      <vt:lpstr>TimesNewRomanPSMT</vt:lpstr>
      <vt:lpstr>Wingdings</vt:lpstr>
      <vt:lpstr>Office Theme</vt:lpstr>
      <vt:lpstr>2_Office Theme</vt:lpstr>
      <vt:lpstr>Présentation PowerPoint</vt:lpstr>
      <vt:lpstr>Présentation PowerPoint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CRITIQUE DE L’EXISTANT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Mémoire L3</dc:title>
  <dc:creator>Manoa</dc:creator>
  <cp:lastModifiedBy>CE PC</cp:lastModifiedBy>
  <cp:revision>262</cp:revision>
  <dcterms:created xsi:type="dcterms:W3CDTF">2013-09-12T13:05:01Z</dcterms:created>
  <dcterms:modified xsi:type="dcterms:W3CDTF">2023-01-22T15:31:37Z</dcterms:modified>
</cp:coreProperties>
</file>