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58" r:id="rId4"/>
    <p:sldId id="267" r:id="rId5"/>
    <p:sldId id="259" r:id="rId6"/>
    <p:sldId id="269" r:id="rId7"/>
    <p:sldId id="272" r:id="rId8"/>
    <p:sldId id="273" r:id="rId9"/>
    <p:sldId id="274" r:id="rId10"/>
    <p:sldId id="275" r:id="rId11"/>
    <p:sldId id="261" r:id="rId12"/>
    <p:sldId id="270" r:id="rId13"/>
    <p:sldId id="262" r:id="rId14"/>
    <p:sldId id="263" r:id="rId15"/>
    <p:sldId id="271" r:id="rId16"/>
    <p:sldId id="264" r:id="rId17"/>
    <p:sldId id="265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78B"/>
    <a:srgbClr val="5DB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5132" autoAdjust="0"/>
  </p:normalViewPr>
  <p:slideViewPr>
    <p:cSldViewPr snapToGrid="0">
      <p:cViewPr varScale="1">
        <p:scale>
          <a:sx n="53" d="100"/>
          <a:sy n="53" d="100"/>
        </p:scale>
        <p:origin x="73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67233-0FEB-4686-9B49-3671D503DA37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2916-3495-475D-8916-DB57AAFFF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00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fr-FR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Merci de m’avoir passer la parole</a:t>
            </a:r>
            <a:endParaRPr lang="fr-FR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fr-FR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Mr le jury.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fr-FR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 Bonjour !</a:t>
            </a:r>
            <a:endParaRPr lang="fr-FR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fr-FR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C’est un plaisir et un honneur pour moi de présenter aujourd’hui notre </a:t>
            </a:r>
            <a:r>
              <a:rPr lang="fr-FR" sz="1200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Mémoire de fin de cycle pour</a:t>
            </a:r>
            <a:r>
              <a:rPr lang="fr-FR" sz="12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fr-FR" sz="1200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l’obtention de diplôme de licence professionnelle</a:t>
            </a:r>
            <a:endParaRPr lang="fr-FR" dirty="0" smtClean="0">
              <a:latin typeface="+mn-l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90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Avec</a:t>
            </a:r>
            <a:r>
              <a:rPr lang="fr-FR" baseline="0" dirty="0" smtClean="0"/>
              <a:t> le thème: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9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3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fr-FR" sz="11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Remercions le SEIGNEUR pour la force et la santé qu’il nous a donné.</a:t>
            </a:r>
            <a:endParaRPr lang="fr-FR" sz="1200" b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3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sz="1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président de l’Université de Fianarantsoa, pour les efforts qu’il a déployé pour le bon déroulement de l’année universitaire</a:t>
            </a:r>
            <a:endParaRPr lang="fr-FR" sz="1200" b="1" dirty="0" smtClean="0">
              <a:effectLst/>
              <a:latin typeface="Wingdings" panose="05000000000000000000" pitchFamily="2" charset="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3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sz="1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Directeur de l’ENI, de m’avoir donné l’opportunité de réaliser ce stage</a:t>
            </a:r>
            <a:endParaRPr lang="fr-FR" sz="1200" b="1" dirty="0" smtClean="0">
              <a:effectLst/>
              <a:latin typeface="Wingdings" panose="05000000000000000000" pitchFamily="2" charset="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3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sz="1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 remercie les membres de jury d’avoir porté intérêt à mon travail</a:t>
            </a:r>
            <a:endParaRPr lang="fr-FR" sz="1200" b="1" dirty="0" smtClean="0">
              <a:effectLst/>
              <a:latin typeface="Wingdings" panose="05000000000000000000" pitchFamily="2" charset="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3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sz="1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Doyen de la faculté des sciences de m’avoir accepté comme stagiaire au sein de son établissement</a:t>
            </a:r>
            <a:endParaRPr lang="fr-FR" sz="1200" b="1" dirty="0" smtClean="0">
              <a:effectLst/>
              <a:latin typeface="Wingdings" panose="05000000000000000000" pitchFamily="2" charset="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3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sz="1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 encadreur professionnel qui m’a permis d’effectuer ce stage au sein de son département et pour ses conseils</a:t>
            </a:r>
            <a:endParaRPr lang="fr-FR" sz="1200" b="1" dirty="0" smtClean="0">
              <a:effectLst/>
              <a:latin typeface="Wingdings" panose="05000000000000000000" pitchFamily="2" charset="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3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sz="1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 encadreur pédagogique pour ses précieux conseils durant les différents suivis</a:t>
            </a:r>
            <a:endParaRPr lang="fr-FR" sz="1200" b="1" dirty="0" smtClean="0">
              <a:effectLst/>
              <a:latin typeface="Wingdings" panose="05000000000000000000" pitchFamily="2" charset="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3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sz="1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aussi tous les enseignants </a:t>
            </a:r>
            <a:endParaRPr lang="fr-FR" sz="1200" b="1" dirty="0" smtClean="0">
              <a:effectLst/>
              <a:latin typeface="Wingdings" panose="05000000000000000000" pitchFamily="2" charset="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3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sz="1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Ainsi qu’au membre de ma famille et mes amis</a:t>
            </a:r>
            <a:endParaRPr lang="fr-FR" sz="1200" b="1" dirty="0" smtClean="0">
              <a:effectLst/>
              <a:latin typeface="Wingdings" panose="05000000000000000000" pitchFamily="2" charset="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568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343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 smtClean="0"/>
              <a:t>Durant </a:t>
            </a:r>
            <a:r>
              <a:rPr lang="fr-FR" b="0" baseline="0" dirty="0" smtClean="0"/>
              <a:t>la représentation, on va survoler les étapes suivant:</a:t>
            </a:r>
          </a:p>
          <a:p>
            <a:pPr>
              <a:buFontTx/>
              <a:buNone/>
            </a:pPr>
            <a:r>
              <a:rPr lang="fr-FR" b="0" baseline="0" dirty="0" smtClean="0"/>
              <a:t>En premier lieu, on va voir le contexte du projet et les problématiques qui nous ont amené à ce thème</a:t>
            </a:r>
          </a:p>
          <a:p>
            <a:pPr>
              <a:buFontTx/>
              <a:buNone/>
            </a:pPr>
            <a:r>
              <a:rPr lang="fr-FR" b="0" baseline="0" dirty="0" smtClean="0"/>
              <a:t>Puis, on va entrer avec les méthodes employées pour sa réalisation</a:t>
            </a:r>
          </a:p>
          <a:p>
            <a:pPr>
              <a:buFontTx/>
              <a:buNone/>
            </a:pPr>
            <a:r>
              <a:rPr lang="fr-FR" b="0" baseline="0" dirty="0" smtClean="0"/>
              <a:t>Suivie d’une petite démonstrations des résultats</a:t>
            </a:r>
          </a:p>
          <a:p>
            <a:pPr>
              <a:buFontTx/>
              <a:buNone/>
            </a:pPr>
            <a:r>
              <a:rPr lang="fr-FR" b="0" baseline="0" dirty="0" smtClean="0"/>
              <a:t>Que l’on va discuter pour terminer</a:t>
            </a:r>
            <a:endParaRPr lang="fr-FR" b="0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19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997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74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24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48B-E09D-4D96-8AEF-40B9FCB7750F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62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48B-E09D-4D96-8AEF-40B9FCB7750F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67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48B-E09D-4D96-8AEF-40B9FCB7750F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48B-E09D-4D96-8AEF-40B9FCB7750F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90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48B-E09D-4D96-8AEF-40B9FCB7750F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05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48B-E09D-4D96-8AEF-40B9FCB7750F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69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48B-E09D-4D96-8AEF-40B9FCB7750F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10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48B-E09D-4D96-8AEF-40B9FCB7750F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78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48B-E09D-4D96-8AEF-40B9FCB7750F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63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48B-E09D-4D96-8AEF-40B9FCB7750F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1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48B-E09D-4D96-8AEF-40B9FCB7750F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5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65000" sy="64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2248B-E09D-4D96-8AEF-40B9FCB7750F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1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27" y="719590"/>
            <a:ext cx="1365387" cy="151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960" y="719590"/>
            <a:ext cx="1666467" cy="1515609"/>
          </a:xfrm>
          <a:prstGeom prst="rect">
            <a:avLst/>
          </a:prstGeom>
          <a:noFill/>
          <a:ln>
            <a:noFill/>
          </a:ln>
          <a:effectLst>
            <a:outerShdw blurRad="76200" sx="105000" sy="105000" algn="ctr" rotWithShape="0">
              <a:srgbClr val="000000">
                <a:alpha val="51000"/>
              </a:srgbClr>
            </a:outerShdw>
          </a:effectLst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xmlns="" id="{04AF4199-BB53-5497-7D10-0B28528CD904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87527" y="2781667"/>
            <a:ext cx="9918634" cy="1277620"/>
          </a:xfrm>
        </p:spPr>
        <p:txBody>
          <a:bodyPr>
            <a:no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MEMOIRE DE FIN D’ETUDES POUR L’OBTENTION DU DIPLOME DE LICENCE PROFESSIONNELLE EN INFORMATIQUE</a:t>
            </a:r>
            <a:endParaRPr lang="fr-FR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Google Shape;407;p65">
            <a:extLst>
              <a:ext uri="{FF2B5EF4-FFF2-40B4-BE49-F238E27FC236}">
                <a16:creationId xmlns:a16="http://schemas.microsoft.com/office/drawing/2014/main" xmlns="" id="{5037DA8F-7604-035C-809B-F7BF6B65991A}"/>
              </a:ext>
            </a:extLst>
          </p:cNvPr>
          <p:cNvSpPr txBox="1"/>
          <p:nvPr/>
        </p:nvSpPr>
        <p:spPr>
          <a:xfrm>
            <a:off x="1592261" y="4059287"/>
            <a:ext cx="9425355" cy="127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3600" b="1" dirty="0" smtClean="0">
                <a:latin typeface="Arial Black" panose="020B0A04020102020204" pitchFamily="34" charset="0"/>
                <a:ea typeface="Roboto" panose="02000000000000000000" pitchFamily="2" charset="0"/>
                <a:cs typeface="Poppins" panose="00000500000000000000" pitchFamily="2" charset="0"/>
              </a:rPr>
              <a:t>VOTRE THEME</a:t>
            </a:r>
            <a:endParaRPr lang="fr-FR" sz="3600" b="1" dirty="0">
              <a:latin typeface="Arial Black" panose="020B0A04020102020204" pitchFamily="34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39443FC8-1C42-41F8-924D-DAAA3934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742" y="719590"/>
            <a:ext cx="1670446" cy="151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89783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84"/>
          <p:cNvSpPr>
            <a:spLocks/>
          </p:cNvSpPr>
          <p:nvPr/>
        </p:nvSpPr>
        <p:spPr bwMode="auto">
          <a:xfrm>
            <a:off x="1693149" y="3872593"/>
            <a:ext cx="1735624" cy="1955170"/>
          </a:xfrm>
          <a:custGeom>
            <a:avLst/>
            <a:gdLst>
              <a:gd name="T0" fmla="*/ 1015 w 2007"/>
              <a:gd name="T1" fmla="*/ 0 h 2262"/>
              <a:gd name="T2" fmla="*/ 1045 w 2007"/>
              <a:gd name="T3" fmla="*/ 5 h 2262"/>
              <a:gd name="T4" fmla="*/ 1071 w 2007"/>
              <a:gd name="T5" fmla="*/ 16 h 2262"/>
              <a:gd name="T6" fmla="*/ 1931 w 2007"/>
              <a:gd name="T7" fmla="*/ 508 h 2262"/>
              <a:gd name="T8" fmla="*/ 1954 w 2007"/>
              <a:gd name="T9" fmla="*/ 526 h 2262"/>
              <a:gd name="T10" fmla="*/ 1973 w 2007"/>
              <a:gd name="T11" fmla="*/ 549 h 2262"/>
              <a:gd name="T12" fmla="*/ 1989 w 2007"/>
              <a:gd name="T13" fmla="*/ 575 h 2262"/>
              <a:gd name="T14" fmla="*/ 2000 w 2007"/>
              <a:gd name="T15" fmla="*/ 605 h 2262"/>
              <a:gd name="T16" fmla="*/ 2003 w 2007"/>
              <a:gd name="T17" fmla="*/ 632 h 2262"/>
              <a:gd name="T18" fmla="*/ 2007 w 2007"/>
              <a:gd name="T19" fmla="*/ 1623 h 2262"/>
              <a:gd name="T20" fmla="*/ 2003 w 2007"/>
              <a:gd name="T21" fmla="*/ 1652 h 2262"/>
              <a:gd name="T22" fmla="*/ 1993 w 2007"/>
              <a:gd name="T23" fmla="*/ 1680 h 2262"/>
              <a:gd name="T24" fmla="*/ 1977 w 2007"/>
              <a:gd name="T25" fmla="*/ 1706 h 2262"/>
              <a:gd name="T26" fmla="*/ 1957 w 2007"/>
              <a:gd name="T27" fmla="*/ 1730 h 2262"/>
              <a:gd name="T28" fmla="*/ 1934 w 2007"/>
              <a:gd name="T29" fmla="*/ 1747 h 2262"/>
              <a:gd name="T30" fmla="*/ 1077 w 2007"/>
              <a:gd name="T31" fmla="*/ 2245 h 2262"/>
              <a:gd name="T32" fmla="*/ 1052 w 2007"/>
              <a:gd name="T33" fmla="*/ 2257 h 2262"/>
              <a:gd name="T34" fmla="*/ 1022 w 2007"/>
              <a:gd name="T35" fmla="*/ 2262 h 2262"/>
              <a:gd name="T36" fmla="*/ 990 w 2007"/>
              <a:gd name="T37" fmla="*/ 2262 h 2262"/>
              <a:gd name="T38" fmla="*/ 960 w 2007"/>
              <a:gd name="T39" fmla="*/ 2257 h 2262"/>
              <a:gd name="T40" fmla="*/ 933 w 2007"/>
              <a:gd name="T41" fmla="*/ 2246 h 2262"/>
              <a:gd name="T42" fmla="*/ 74 w 2007"/>
              <a:gd name="T43" fmla="*/ 1753 h 2262"/>
              <a:gd name="T44" fmla="*/ 51 w 2007"/>
              <a:gd name="T45" fmla="*/ 1735 h 2262"/>
              <a:gd name="T46" fmla="*/ 32 w 2007"/>
              <a:gd name="T47" fmla="*/ 1712 h 2262"/>
              <a:gd name="T48" fmla="*/ 16 w 2007"/>
              <a:gd name="T49" fmla="*/ 1685 h 2262"/>
              <a:gd name="T50" fmla="*/ 7 w 2007"/>
              <a:gd name="T51" fmla="*/ 1657 h 2262"/>
              <a:gd name="T52" fmla="*/ 1 w 2007"/>
              <a:gd name="T53" fmla="*/ 1629 h 2262"/>
              <a:gd name="T54" fmla="*/ 0 w 2007"/>
              <a:gd name="T55" fmla="*/ 637 h 2262"/>
              <a:gd name="T56" fmla="*/ 3 w 2007"/>
              <a:gd name="T57" fmla="*/ 611 h 2262"/>
              <a:gd name="T58" fmla="*/ 14 w 2007"/>
              <a:gd name="T59" fmla="*/ 581 h 2262"/>
              <a:gd name="T60" fmla="*/ 28 w 2007"/>
              <a:gd name="T61" fmla="*/ 554 h 2262"/>
              <a:gd name="T62" fmla="*/ 47 w 2007"/>
              <a:gd name="T63" fmla="*/ 531 h 2262"/>
              <a:gd name="T64" fmla="*/ 70 w 2007"/>
              <a:gd name="T65" fmla="*/ 513 h 2262"/>
              <a:gd name="T66" fmla="*/ 928 w 2007"/>
              <a:gd name="T67" fmla="*/ 16 h 2262"/>
              <a:gd name="T68" fmla="*/ 954 w 2007"/>
              <a:gd name="T69" fmla="*/ 5 h 2262"/>
              <a:gd name="T70" fmla="*/ 985 w 2007"/>
              <a:gd name="T71" fmla="*/ 0 h 2262"/>
              <a:gd name="T72" fmla="*/ 1015 w 2007"/>
              <a:gd name="T73" fmla="*/ 0 h 2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07" h="2262">
                <a:moveTo>
                  <a:pt x="1015" y="0"/>
                </a:moveTo>
                <a:lnTo>
                  <a:pt x="1045" y="5"/>
                </a:lnTo>
                <a:lnTo>
                  <a:pt x="1071" y="16"/>
                </a:lnTo>
                <a:lnTo>
                  <a:pt x="1931" y="508"/>
                </a:lnTo>
                <a:lnTo>
                  <a:pt x="1954" y="526"/>
                </a:lnTo>
                <a:lnTo>
                  <a:pt x="1973" y="549"/>
                </a:lnTo>
                <a:lnTo>
                  <a:pt x="1989" y="575"/>
                </a:lnTo>
                <a:lnTo>
                  <a:pt x="2000" y="605"/>
                </a:lnTo>
                <a:lnTo>
                  <a:pt x="2003" y="632"/>
                </a:lnTo>
                <a:lnTo>
                  <a:pt x="2007" y="1623"/>
                </a:lnTo>
                <a:lnTo>
                  <a:pt x="2003" y="1652"/>
                </a:lnTo>
                <a:lnTo>
                  <a:pt x="1993" y="1680"/>
                </a:lnTo>
                <a:lnTo>
                  <a:pt x="1977" y="1706"/>
                </a:lnTo>
                <a:lnTo>
                  <a:pt x="1957" y="1730"/>
                </a:lnTo>
                <a:lnTo>
                  <a:pt x="1934" y="1747"/>
                </a:lnTo>
                <a:lnTo>
                  <a:pt x="1077" y="2245"/>
                </a:lnTo>
                <a:lnTo>
                  <a:pt x="1052" y="2257"/>
                </a:lnTo>
                <a:lnTo>
                  <a:pt x="1022" y="2262"/>
                </a:lnTo>
                <a:lnTo>
                  <a:pt x="990" y="2262"/>
                </a:lnTo>
                <a:lnTo>
                  <a:pt x="960" y="2257"/>
                </a:lnTo>
                <a:lnTo>
                  <a:pt x="933" y="2246"/>
                </a:lnTo>
                <a:lnTo>
                  <a:pt x="74" y="1753"/>
                </a:lnTo>
                <a:lnTo>
                  <a:pt x="51" y="1735"/>
                </a:lnTo>
                <a:lnTo>
                  <a:pt x="32" y="1712"/>
                </a:lnTo>
                <a:lnTo>
                  <a:pt x="16" y="1685"/>
                </a:lnTo>
                <a:lnTo>
                  <a:pt x="7" y="1657"/>
                </a:lnTo>
                <a:lnTo>
                  <a:pt x="1" y="1629"/>
                </a:lnTo>
                <a:lnTo>
                  <a:pt x="0" y="637"/>
                </a:lnTo>
                <a:lnTo>
                  <a:pt x="3" y="611"/>
                </a:lnTo>
                <a:lnTo>
                  <a:pt x="14" y="581"/>
                </a:lnTo>
                <a:lnTo>
                  <a:pt x="28" y="554"/>
                </a:lnTo>
                <a:lnTo>
                  <a:pt x="47" y="531"/>
                </a:lnTo>
                <a:lnTo>
                  <a:pt x="70" y="513"/>
                </a:lnTo>
                <a:lnTo>
                  <a:pt x="928" y="16"/>
                </a:lnTo>
                <a:lnTo>
                  <a:pt x="954" y="5"/>
                </a:lnTo>
                <a:lnTo>
                  <a:pt x="985" y="0"/>
                </a:lnTo>
                <a:lnTo>
                  <a:pt x="1015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innerShdw blurRad="152400" dist="50800" dir="16200000">
              <a:prstClr val="black">
                <a:alpha val="31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6" name="Freeform 85"/>
          <p:cNvSpPr>
            <a:spLocks/>
          </p:cNvSpPr>
          <p:nvPr/>
        </p:nvSpPr>
        <p:spPr bwMode="auto">
          <a:xfrm>
            <a:off x="1292088" y="1540566"/>
            <a:ext cx="1733896" cy="1955170"/>
          </a:xfrm>
          <a:custGeom>
            <a:avLst/>
            <a:gdLst>
              <a:gd name="T0" fmla="*/ 1015 w 2005"/>
              <a:gd name="T1" fmla="*/ 0 h 2263"/>
              <a:gd name="T2" fmla="*/ 1045 w 2005"/>
              <a:gd name="T3" fmla="*/ 6 h 2263"/>
              <a:gd name="T4" fmla="*/ 1071 w 2005"/>
              <a:gd name="T5" fmla="*/ 16 h 2263"/>
              <a:gd name="T6" fmla="*/ 1930 w 2005"/>
              <a:gd name="T7" fmla="*/ 510 h 2263"/>
              <a:gd name="T8" fmla="*/ 1953 w 2005"/>
              <a:gd name="T9" fmla="*/ 528 h 2263"/>
              <a:gd name="T10" fmla="*/ 1973 w 2005"/>
              <a:gd name="T11" fmla="*/ 551 h 2263"/>
              <a:gd name="T12" fmla="*/ 1989 w 2005"/>
              <a:gd name="T13" fmla="*/ 577 h 2263"/>
              <a:gd name="T14" fmla="*/ 1999 w 2005"/>
              <a:gd name="T15" fmla="*/ 606 h 2263"/>
              <a:gd name="T16" fmla="*/ 2003 w 2005"/>
              <a:gd name="T17" fmla="*/ 634 h 2263"/>
              <a:gd name="T18" fmla="*/ 2005 w 2005"/>
              <a:gd name="T19" fmla="*/ 1625 h 2263"/>
              <a:gd name="T20" fmla="*/ 2001 w 2005"/>
              <a:gd name="T21" fmla="*/ 1652 h 2263"/>
              <a:gd name="T22" fmla="*/ 1992 w 2005"/>
              <a:gd name="T23" fmla="*/ 1682 h 2263"/>
              <a:gd name="T24" fmla="*/ 1976 w 2005"/>
              <a:gd name="T25" fmla="*/ 1708 h 2263"/>
              <a:gd name="T26" fmla="*/ 1957 w 2005"/>
              <a:gd name="T27" fmla="*/ 1732 h 2263"/>
              <a:gd name="T28" fmla="*/ 1934 w 2005"/>
              <a:gd name="T29" fmla="*/ 1749 h 2263"/>
              <a:gd name="T30" fmla="*/ 1077 w 2005"/>
              <a:gd name="T31" fmla="*/ 2247 h 2263"/>
              <a:gd name="T32" fmla="*/ 1050 w 2005"/>
              <a:gd name="T33" fmla="*/ 2257 h 2263"/>
              <a:gd name="T34" fmla="*/ 1022 w 2005"/>
              <a:gd name="T35" fmla="*/ 2263 h 2263"/>
              <a:gd name="T36" fmla="*/ 990 w 2005"/>
              <a:gd name="T37" fmla="*/ 2263 h 2263"/>
              <a:gd name="T38" fmla="*/ 960 w 2005"/>
              <a:gd name="T39" fmla="*/ 2257 h 2263"/>
              <a:gd name="T40" fmla="*/ 933 w 2005"/>
              <a:gd name="T41" fmla="*/ 2247 h 2263"/>
              <a:gd name="T42" fmla="*/ 74 w 2005"/>
              <a:gd name="T43" fmla="*/ 1755 h 2263"/>
              <a:gd name="T44" fmla="*/ 51 w 2005"/>
              <a:gd name="T45" fmla="*/ 1737 h 2263"/>
              <a:gd name="T46" fmla="*/ 31 w 2005"/>
              <a:gd name="T47" fmla="*/ 1714 h 2263"/>
              <a:gd name="T48" fmla="*/ 15 w 2005"/>
              <a:gd name="T49" fmla="*/ 1687 h 2263"/>
              <a:gd name="T50" fmla="*/ 5 w 2005"/>
              <a:gd name="T51" fmla="*/ 1657 h 2263"/>
              <a:gd name="T52" fmla="*/ 1 w 2005"/>
              <a:gd name="T53" fmla="*/ 1631 h 2263"/>
              <a:gd name="T54" fmla="*/ 0 w 2005"/>
              <a:gd name="T55" fmla="*/ 639 h 2263"/>
              <a:gd name="T56" fmla="*/ 3 w 2005"/>
              <a:gd name="T57" fmla="*/ 611 h 2263"/>
              <a:gd name="T58" fmla="*/ 12 w 2005"/>
              <a:gd name="T59" fmla="*/ 583 h 2263"/>
              <a:gd name="T60" fmla="*/ 28 w 2005"/>
              <a:gd name="T61" fmla="*/ 556 h 2263"/>
              <a:gd name="T62" fmla="*/ 47 w 2005"/>
              <a:gd name="T63" fmla="*/ 533 h 2263"/>
              <a:gd name="T64" fmla="*/ 70 w 2005"/>
              <a:gd name="T65" fmla="*/ 515 h 2263"/>
              <a:gd name="T66" fmla="*/ 928 w 2005"/>
              <a:gd name="T67" fmla="*/ 18 h 2263"/>
              <a:gd name="T68" fmla="*/ 954 w 2005"/>
              <a:gd name="T69" fmla="*/ 6 h 2263"/>
              <a:gd name="T70" fmla="*/ 984 w 2005"/>
              <a:gd name="T71" fmla="*/ 0 h 2263"/>
              <a:gd name="T72" fmla="*/ 1015 w 2005"/>
              <a:gd name="T73" fmla="*/ 0 h 2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05" h="2263">
                <a:moveTo>
                  <a:pt x="1015" y="0"/>
                </a:moveTo>
                <a:lnTo>
                  <a:pt x="1045" y="6"/>
                </a:lnTo>
                <a:lnTo>
                  <a:pt x="1071" y="16"/>
                </a:lnTo>
                <a:lnTo>
                  <a:pt x="1930" y="510"/>
                </a:lnTo>
                <a:lnTo>
                  <a:pt x="1953" y="528"/>
                </a:lnTo>
                <a:lnTo>
                  <a:pt x="1973" y="551"/>
                </a:lnTo>
                <a:lnTo>
                  <a:pt x="1989" y="577"/>
                </a:lnTo>
                <a:lnTo>
                  <a:pt x="1999" y="606"/>
                </a:lnTo>
                <a:lnTo>
                  <a:pt x="2003" y="634"/>
                </a:lnTo>
                <a:lnTo>
                  <a:pt x="2005" y="1625"/>
                </a:lnTo>
                <a:lnTo>
                  <a:pt x="2001" y="1652"/>
                </a:lnTo>
                <a:lnTo>
                  <a:pt x="1992" y="1682"/>
                </a:lnTo>
                <a:lnTo>
                  <a:pt x="1976" y="1708"/>
                </a:lnTo>
                <a:lnTo>
                  <a:pt x="1957" y="1732"/>
                </a:lnTo>
                <a:lnTo>
                  <a:pt x="1934" y="1749"/>
                </a:lnTo>
                <a:lnTo>
                  <a:pt x="1077" y="2247"/>
                </a:lnTo>
                <a:lnTo>
                  <a:pt x="1050" y="2257"/>
                </a:lnTo>
                <a:lnTo>
                  <a:pt x="1022" y="2263"/>
                </a:lnTo>
                <a:lnTo>
                  <a:pt x="990" y="2263"/>
                </a:lnTo>
                <a:lnTo>
                  <a:pt x="960" y="2257"/>
                </a:lnTo>
                <a:lnTo>
                  <a:pt x="933" y="2247"/>
                </a:lnTo>
                <a:lnTo>
                  <a:pt x="74" y="1755"/>
                </a:lnTo>
                <a:lnTo>
                  <a:pt x="51" y="1737"/>
                </a:lnTo>
                <a:lnTo>
                  <a:pt x="31" y="1714"/>
                </a:lnTo>
                <a:lnTo>
                  <a:pt x="15" y="1687"/>
                </a:lnTo>
                <a:lnTo>
                  <a:pt x="5" y="1657"/>
                </a:lnTo>
                <a:lnTo>
                  <a:pt x="1" y="1631"/>
                </a:lnTo>
                <a:lnTo>
                  <a:pt x="0" y="639"/>
                </a:lnTo>
                <a:lnTo>
                  <a:pt x="3" y="611"/>
                </a:lnTo>
                <a:lnTo>
                  <a:pt x="12" y="583"/>
                </a:lnTo>
                <a:lnTo>
                  <a:pt x="28" y="556"/>
                </a:lnTo>
                <a:lnTo>
                  <a:pt x="47" y="533"/>
                </a:lnTo>
                <a:lnTo>
                  <a:pt x="70" y="515"/>
                </a:lnTo>
                <a:lnTo>
                  <a:pt x="928" y="18"/>
                </a:lnTo>
                <a:lnTo>
                  <a:pt x="954" y="6"/>
                </a:lnTo>
                <a:lnTo>
                  <a:pt x="984" y="0"/>
                </a:lnTo>
                <a:lnTo>
                  <a:pt x="1015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innerShdw blurRad="152400" dist="50800" dir="16200000">
              <a:prstClr val="black">
                <a:alpha val="31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7" name="Freeform 86"/>
          <p:cNvSpPr>
            <a:spLocks/>
          </p:cNvSpPr>
          <p:nvPr/>
        </p:nvSpPr>
        <p:spPr bwMode="auto">
          <a:xfrm>
            <a:off x="3636218" y="1692693"/>
            <a:ext cx="1733896" cy="1955170"/>
          </a:xfrm>
          <a:custGeom>
            <a:avLst/>
            <a:gdLst>
              <a:gd name="T0" fmla="*/ 1015 w 2005"/>
              <a:gd name="T1" fmla="*/ 0 h 2263"/>
              <a:gd name="T2" fmla="*/ 1045 w 2005"/>
              <a:gd name="T3" fmla="*/ 6 h 2263"/>
              <a:gd name="T4" fmla="*/ 1071 w 2005"/>
              <a:gd name="T5" fmla="*/ 16 h 2263"/>
              <a:gd name="T6" fmla="*/ 1930 w 2005"/>
              <a:gd name="T7" fmla="*/ 508 h 2263"/>
              <a:gd name="T8" fmla="*/ 1954 w 2005"/>
              <a:gd name="T9" fmla="*/ 526 h 2263"/>
              <a:gd name="T10" fmla="*/ 1973 w 2005"/>
              <a:gd name="T11" fmla="*/ 549 h 2263"/>
              <a:gd name="T12" fmla="*/ 1989 w 2005"/>
              <a:gd name="T13" fmla="*/ 576 h 2263"/>
              <a:gd name="T14" fmla="*/ 2000 w 2005"/>
              <a:gd name="T15" fmla="*/ 606 h 2263"/>
              <a:gd name="T16" fmla="*/ 2003 w 2005"/>
              <a:gd name="T17" fmla="*/ 632 h 2263"/>
              <a:gd name="T18" fmla="*/ 2005 w 2005"/>
              <a:gd name="T19" fmla="*/ 1624 h 2263"/>
              <a:gd name="T20" fmla="*/ 2001 w 2005"/>
              <a:gd name="T21" fmla="*/ 1652 h 2263"/>
              <a:gd name="T22" fmla="*/ 1992 w 2005"/>
              <a:gd name="T23" fmla="*/ 1680 h 2263"/>
              <a:gd name="T24" fmla="*/ 1977 w 2005"/>
              <a:gd name="T25" fmla="*/ 1707 h 2263"/>
              <a:gd name="T26" fmla="*/ 1957 w 2005"/>
              <a:gd name="T27" fmla="*/ 1730 h 2263"/>
              <a:gd name="T28" fmla="*/ 1934 w 2005"/>
              <a:gd name="T29" fmla="*/ 1747 h 2263"/>
              <a:gd name="T30" fmla="*/ 1077 w 2005"/>
              <a:gd name="T31" fmla="*/ 2245 h 2263"/>
              <a:gd name="T32" fmla="*/ 1050 w 2005"/>
              <a:gd name="T33" fmla="*/ 2257 h 2263"/>
              <a:gd name="T34" fmla="*/ 1020 w 2005"/>
              <a:gd name="T35" fmla="*/ 2263 h 2263"/>
              <a:gd name="T36" fmla="*/ 990 w 2005"/>
              <a:gd name="T37" fmla="*/ 2263 h 2263"/>
              <a:gd name="T38" fmla="*/ 960 w 2005"/>
              <a:gd name="T39" fmla="*/ 2257 h 2263"/>
              <a:gd name="T40" fmla="*/ 933 w 2005"/>
              <a:gd name="T41" fmla="*/ 2247 h 2263"/>
              <a:gd name="T42" fmla="*/ 74 w 2005"/>
              <a:gd name="T43" fmla="*/ 1753 h 2263"/>
              <a:gd name="T44" fmla="*/ 51 w 2005"/>
              <a:gd name="T45" fmla="*/ 1735 h 2263"/>
              <a:gd name="T46" fmla="*/ 31 w 2005"/>
              <a:gd name="T47" fmla="*/ 1712 h 2263"/>
              <a:gd name="T48" fmla="*/ 16 w 2005"/>
              <a:gd name="T49" fmla="*/ 1685 h 2263"/>
              <a:gd name="T50" fmla="*/ 5 w 2005"/>
              <a:gd name="T51" fmla="*/ 1657 h 2263"/>
              <a:gd name="T52" fmla="*/ 1 w 2005"/>
              <a:gd name="T53" fmla="*/ 1629 h 2263"/>
              <a:gd name="T54" fmla="*/ 0 w 2005"/>
              <a:gd name="T55" fmla="*/ 639 h 2263"/>
              <a:gd name="T56" fmla="*/ 3 w 2005"/>
              <a:gd name="T57" fmla="*/ 611 h 2263"/>
              <a:gd name="T58" fmla="*/ 12 w 2005"/>
              <a:gd name="T59" fmla="*/ 581 h 2263"/>
              <a:gd name="T60" fmla="*/ 28 w 2005"/>
              <a:gd name="T61" fmla="*/ 554 h 2263"/>
              <a:gd name="T62" fmla="*/ 47 w 2005"/>
              <a:gd name="T63" fmla="*/ 531 h 2263"/>
              <a:gd name="T64" fmla="*/ 70 w 2005"/>
              <a:gd name="T65" fmla="*/ 514 h 2263"/>
              <a:gd name="T66" fmla="*/ 928 w 2005"/>
              <a:gd name="T67" fmla="*/ 16 h 2263"/>
              <a:gd name="T68" fmla="*/ 954 w 2005"/>
              <a:gd name="T69" fmla="*/ 6 h 2263"/>
              <a:gd name="T70" fmla="*/ 983 w 2005"/>
              <a:gd name="T71" fmla="*/ 0 h 2263"/>
              <a:gd name="T72" fmla="*/ 1015 w 2005"/>
              <a:gd name="T73" fmla="*/ 0 h 2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05" h="2263">
                <a:moveTo>
                  <a:pt x="1015" y="0"/>
                </a:moveTo>
                <a:lnTo>
                  <a:pt x="1045" y="6"/>
                </a:lnTo>
                <a:lnTo>
                  <a:pt x="1071" y="16"/>
                </a:lnTo>
                <a:lnTo>
                  <a:pt x="1930" y="508"/>
                </a:lnTo>
                <a:lnTo>
                  <a:pt x="1954" y="526"/>
                </a:lnTo>
                <a:lnTo>
                  <a:pt x="1973" y="549"/>
                </a:lnTo>
                <a:lnTo>
                  <a:pt x="1989" y="576"/>
                </a:lnTo>
                <a:lnTo>
                  <a:pt x="2000" y="606"/>
                </a:lnTo>
                <a:lnTo>
                  <a:pt x="2003" y="632"/>
                </a:lnTo>
                <a:lnTo>
                  <a:pt x="2005" y="1624"/>
                </a:lnTo>
                <a:lnTo>
                  <a:pt x="2001" y="1652"/>
                </a:lnTo>
                <a:lnTo>
                  <a:pt x="1992" y="1680"/>
                </a:lnTo>
                <a:lnTo>
                  <a:pt x="1977" y="1707"/>
                </a:lnTo>
                <a:lnTo>
                  <a:pt x="1957" y="1730"/>
                </a:lnTo>
                <a:lnTo>
                  <a:pt x="1934" y="1747"/>
                </a:lnTo>
                <a:lnTo>
                  <a:pt x="1077" y="2245"/>
                </a:lnTo>
                <a:lnTo>
                  <a:pt x="1050" y="2257"/>
                </a:lnTo>
                <a:lnTo>
                  <a:pt x="1020" y="2263"/>
                </a:lnTo>
                <a:lnTo>
                  <a:pt x="990" y="2263"/>
                </a:lnTo>
                <a:lnTo>
                  <a:pt x="960" y="2257"/>
                </a:lnTo>
                <a:lnTo>
                  <a:pt x="933" y="2247"/>
                </a:lnTo>
                <a:lnTo>
                  <a:pt x="74" y="1753"/>
                </a:lnTo>
                <a:lnTo>
                  <a:pt x="51" y="1735"/>
                </a:lnTo>
                <a:lnTo>
                  <a:pt x="31" y="1712"/>
                </a:lnTo>
                <a:lnTo>
                  <a:pt x="16" y="1685"/>
                </a:lnTo>
                <a:lnTo>
                  <a:pt x="5" y="1657"/>
                </a:lnTo>
                <a:lnTo>
                  <a:pt x="1" y="1629"/>
                </a:lnTo>
                <a:lnTo>
                  <a:pt x="0" y="639"/>
                </a:lnTo>
                <a:lnTo>
                  <a:pt x="3" y="611"/>
                </a:lnTo>
                <a:lnTo>
                  <a:pt x="12" y="581"/>
                </a:lnTo>
                <a:lnTo>
                  <a:pt x="28" y="554"/>
                </a:lnTo>
                <a:lnTo>
                  <a:pt x="47" y="531"/>
                </a:lnTo>
                <a:lnTo>
                  <a:pt x="70" y="514"/>
                </a:lnTo>
                <a:lnTo>
                  <a:pt x="928" y="16"/>
                </a:lnTo>
                <a:lnTo>
                  <a:pt x="954" y="6"/>
                </a:lnTo>
                <a:lnTo>
                  <a:pt x="983" y="0"/>
                </a:lnTo>
                <a:lnTo>
                  <a:pt x="1015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innerShdw blurRad="152400" dist="50800" dir="16200000">
              <a:prstClr val="black">
                <a:alpha val="31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!!Shape2"/>
          <p:cNvSpPr>
            <a:spLocks/>
          </p:cNvSpPr>
          <p:nvPr/>
        </p:nvSpPr>
        <p:spPr bwMode="auto">
          <a:xfrm>
            <a:off x="3537262" y="1945990"/>
            <a:ext cx="1861820" cy="2100381"/>
          </a:xfrm>
          <a:custGeom>
            <a:avLst/>
            <a:gdLst>
              <a:gd name="T0" fmla="*/ 1091 w 2154"/>
              <a:gd name="T1" fmla="*/ 0 h 2429"/>
              <a:gd name="T2" fmla="*/ 1123 w 2154"/>
              <a:gd name="T3" fmla="*/ 7 h 2429"/>
              <a:gd name="T4" fmla="*/ 1151 w 2154"/>
              <a:gd name="T5" fmla="*/ 18 h 2429"/>
              <a:gd name="T6" fmla="*/ 2074 w 2154"/>
              <a:gd name="T7" fmla="*/ 547 h 2429"/>
              <a:gd name="T8" fmla="*/ 2097 w 2154"/>
              <a:gd name="T9" fmla="*/ 566 h 2429"/>
              <a:gd name="T10" fmla="*/ 2118 w 2154"/>
              <a:gd name="T11" fmla="*/ 591 h 2429"/>
              <a:gd name="T12" fmla="*/ 2136 w 2154"/>
              <a:gd name="T13" fmla="*/ 620 h 2429"/>
              <a:gd name="T14" fmla="*/ 2147 w 2154"/>
              <a:gd name="T15" fmla="*/ 650 h 2429"/>
              <a:gd name="T16" fmla="*/ 2150 w 2154"/>
              <a:gd name="T17" fmla="*/ 680 h 2429"/>
              <a:gd name="T18" fmla="*/ 2154 w 2154"/>
              <a:gd name="T19" fmla="*/ 1744 h 2429"/>
              <a:gd name="T20" fmla="*/ 2150 w 2154"/>
              <a:gd name="T21" fmla="*/ 1774 h 2429"/>
              <a:gd name="T22" fmla="*/ 2139 w 2154"/>
              <a:gd name="T23" fmla="*/ 1804 h 2429"/>
              <a:gd name="T24" fmla="*/ 2122 w 2154"/>
              <a:gd name="T25" fmla="*/ 1834 h 2429"/>
              <a:gd name="T26" fmla="*/ 2100 w 2154"/>
              <a:gd name="T27" fmla="*/ 1859 h 2429"/>
              <a:gd name="T28" fmla="*/ 2077 w 2154"/>
              <a:gd name="T29" fmla="*/ 1876 h 2429"/>
              <a:gd name="T30" fmla="*/ 1156 w 2154"/>
              <a:gd name="T31" fmla="*/ 2411 h 2429"/>
              <a:gd name="T32" fmla="*/ 1128 w 2154"/>
              <a:gd name="T33" fmla="*/ 2423 h 2429"/>
              <a:gd name="T34" fmla="*/ 1096 w 2154"/>
              <a:gd name="T35" fmla="*/ 2429 h 2429"/>
              <a:gd name="T36" fmla="*/ 1062 w 2154"/>
              <a:gd name="T37" fmla="*/ 2429 h 2429"/>
              <a:gd name="T38" fmla="*/ 1031 w 2154"/>
              <a:gd name="T39" fmla="*/ 2423 h 2429"/>
              <a:gd name="T40" fmla="*/ 1002 w 2154"/>
              <a:gd name="T41" fmla="*/ 2411 h 2429"/>
              <a:gd name="T42" fmla="*/ 79 w 2154"/>
              <a:gd name="T43" fmla="*/ 1882 h 2429"/>
              <a:gd name="T44" fmla="*/ 56 w 2154"/>
              <a:gd name="T45" fmla="*/ 1864 h 2429"/>
              <a:gd name="T46" fmla="*/ 35 w 2154"/>
              <a:gd name="T47" fmla="*/ 1839 h 2429"/>
              <a:gd name="T48" fmla="*/ 17 w 2154"/>
              <a:gd name="T49" fmla="*/ 1811 h 2429"/>
              <a:gd name="T50" fmla="*/ 7 w 2154"/>
              <a:gd name="T51" fmla="*/ 1779 h 2429"/>
              <a:gd name="T52" fmla="*/ 3 w 2154"/>
              <a:gd name="T53" fmla="*/ 1749 h 2429"/>
              <a:gd name="T54" fmla="*/ 0 w 2154"/>
              <a:gd name="T55" fmla="*/ 687 h 2429"/>
              <a:gd name="T56" fmla="*/ 3 w 2154"/>
              <a:gd name="T57" fmla="*/ 655 h 2429"/>
              <a:gd name="T58" fmla="*/ 14 w 2154"/>
              <a:gd name="T59" fmla="*/ 625 h 2429"/>
              <a:gd name="T60" fmla="*/ 31 w 2154"/>
              <a:gd name="T61" fmla="*/ 597 h 2429"/>
              <a:gd name="T62" fmla="*/ 53 w 2154"/>
              <a:gd name="T63" fmla="*/ 572 h 2429"/>
              <a:gd name="T64" fmla="*/ 76 w 2154"/>
              <a:gd name="T65" fmla="*/ 552 h 2429"/>
              <a:gd name="T66" fmla="*/ 997 w 2154"/>
              <a:gd name="T67" fmla="*/ 18 h 2429"/>
              <a:gd name="T68" fmla="*/ 1025 w 2154"/>
              <a:gd name="T69" fmla="*/ 7 h 2429"/>
              <a:gd name="T70" fmla="*/ 1057 w 2154"/>
              <a:gd name="T71" fmla="*/ 0 h 2429"/>
              <a:gd name="T72" fmla="*/ 1091 w 2154"/>
              <a:gd name="T73" fmla="*/ 0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54" h="2429">
                <a:moveTo>
                  <a:pt x="1091" y="0"/>
                </a:moveTo>
                <a:lnTo>
                  <a:pt x="1123" y="7"/>
                </a:lnTo>
                <a:lnTo>
                  <a:pt x="1151" y="18"/>
                </a:lnTo>
                <a:lnTo>
                  <a:pt x="2074" y="547"/>
                </a:lnTo>
                <a:lnTo>
                  <a:pt x="2097" y="566"/>
                </a:lnTo>
                <a:lnTo>
                  <a:pt x="2118" y="591"/>
                </a:lnTo>
                <a:lnTo>
                  <a:pt x="2136" y="620"/>
                </a:lnTo>
                <a:lnTo>
                  <a:pt x="2147" y="650"/>
                </a:lnTo>
                <a:lnTo>
                  <a:pt x="2150" y="680"/>
                </a:lnTo>
                <a:lnTo>
                  <a:pt x="2154" y="1744"/>
                </a:lnTo>
                <a:lnTo>
                  <a:pt x="2150" y="1774"/>
                </a:lnTo>
                <a:lnTo>
                  <a:pt x="2139" y="1804"/>
                </a:lnTo>
                <a:lnTo>
                  <a:pt x="2122" y="1834"/>
                </a:lnTo>
                <a:lnTo>
                  <a:pt x="2100" y="1859"/>
                </a:lnTo>
                <a:lnTo>
                  <a:pt x="2077" y="1876"/>
                </a:lnTo>
                <a:lnTo>
                  <a:pt x="1156" y="2411"/>
                </a:lnTo>
                <a:lnTo>
                  <a:pt x="1128" y="2423"/>
                </a:lnTo>
                <a:lnTo>
                  <a:pt x="1096" y="2429"/>
                </a:lnTo>
                <a:lnTo>
                  <a:pt x="1062" y="2429"/>
                </a:lnTo>
                <a:lnTo>
                  <a:pt x="1031" y="2423"/>
                </a:lnTo>
                <a:lnTo>
                  <a:pt x="1002" y="2411"/>
                </a:lnTo>
                <a:lnTo>
                  <a:pt x="79" y="1882"/>
                </a:lnTo>
                <a:lnTo>
                  <a:pt x="56" y="1864"/>
                </a:lnTo>
                <a:lnTo>
                  <a:pt x="35" y="1839"/>
                </a:lnTo>
                <a:lnTo>
                  <a:pt x="17" y="1811"/>
                </a:lnTo>
                <a:lnTo>
                  <a:pt x="7" y="1779"/>
                </a:lnTo>
                <a:lnTo>
                  <a:pt x="3" y="1749"/>
                </a:lnTo>
                <a:lnTo>
                  <a:pt x="0" y="687"/>
                </a:lnTo>
                <a:lnTo>
                  <a:pt x="3" y="655"/>
                </a:lnTo>
                <a:lnTo>
                  <a:pt x="14" y="625"/>
                </a:lnTo>
                <a:lnTo>
                  <a:pt x="31" y="597"/>
                </a:lnTo>
                <a:lnTo>
                  <a:pt x="53" y="572"/>
                </a:lnTo>
                <a:lnTo>
                  <a:pt x="76" y="552"/>
                </a:lnTo>
                <a:lnTo>
                  <a:pt x="997" y="18"/>
                </a:lnTo>
                <a:lnTo>
                  <a:pt x="1025" y="7"/>
                </a:lnTo>
                <a:lnTo>
                  <a:pt x="1057" y="0"/>
                </a:lnTo>
                <a:lnTo>
                  <a:pt x="1091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 w="127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241300" dist="533400" dir="2400000" sx="82000" sy="82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!!Shape1"/>
          <p:cNvSpPr>
            <a:spLocks/>
          </p:cNvSpPr>
          <p:nvPr/>
        </p:nvSpPr>
        <p:spPr bwMode="auto">
          <a:xfrm>
            <a:off x="1590736" y="1358228"/>
            <a:ext cx="1861820" cy="2096924"/>
          </a:xfrm>
          <a:custGeom>
            <a:avLst/>
            <a:gdLst>
              <a:gd name="T0" fmla="*/ 1091 w 2154"/>
              <a:gd name="T1" fmla="*/ 0 h 2427"/>
              <a:gd name="T2" fmla="*/ 1123 w 2154"/>
              <a:gd name="T3" fmla="*/ 6 h 2427"/>
              <a:gd name="T4" fmla="*/ 1152 w 2154"/>
              <a:gd name="T5" fmla="*/ 16 h 2427"/>
              <a:gd name="T6" fmla="*/ 2075 w 2154"/>
              <a:gd name="T7" fmla="*/ 546 h 2427"/>
              <a:gd name="T8" fmla="*/ 2099 w 2154"/>
              <a:gd name="T9" fmla="*/ 565 h 2427"/>
              <a:gd name="T10" fmla="*/ 2121 w 2154"/>
              <a:gd name="T11" fmla="*/ 590 h 2427"/>
              <a:gd name="T12" fmla="*/ 2137 w 2154"/>
              <a:gd name="T13" fmla="*/ 618 h 2427"/>
              <a:gd name="T14" fmla="*/ 2147 w 2154"/>
              <a:gd name="T15" fmla="*/ 648 h 2427"/>
              <a:gd name="T16" fmla="*/ 2153 w 2154"/>
              <a:gd name="T17" fmla="*/ 680 h 2427"/>
              <a:gd name="T18" fmla="*/ 2154 w 2154"/>
              <a:gd name="T19" fmla="*/ 1742 h 2427"/>
              <a:gd name="T20" fmla="*/ 2151 w 2154"/>
              <a:gd name="T21" fmla="*/ 1772 h 2427"/>
              <a:gd name="T22" fmla="*/ 2140 w 2154"/>
              <a:gd name="T23" fmla="*/ 1804 h 2427"/>
              <a:gd name="T24" fmla="*/ 2122 w 2154"/>
              <a:gd name="T25" fmla="*/ 1833 h 2427"/>
              <a:gd name="T26" fmla="*/ 2103 w 2154"/>
              <a:gd name="T27" fmla="*/ 1857 h 2427"/>
              <a:gd name="T28" fmla="*/ 2078 w 2154"/>
              <a:gd name="T29" fmla="*/ 1877 h 2427"/>
              <a:gd name="T30" fmla="*/ 1159 w 2154"/>
              <a:gd name="T31" fmla="*/ 2410 h 2427"/>
              <a:gd name="T32" fmla="*/ 1130 w 2154"/>
              <a:gd name="T33" fmla="*/ 2422 h 2427"/>
              <a:gd name="T34" fmla="*/ 1099 w 2154"/>
              <a:gd name="T35" fmla="*/ 2427 h 2427"/>
              <a:gd name="T36" fmla="*/ 1065 w 2154"/>
              <a:gd name="T37" fmla="*/ 2427 h 2427"/>
              <a:gd name="T38" fmla="*/ 1031 w 2154"/>
              <a:gd name="T39" fmla="*/ 2422 h 2427"/>
              <a:gd name="T40" fmla="*/ 1005 w 2154"/>
              <a:gd name="T41" fmla="*/ 2411 h 2427"/>
              <a:gd name="T42" fmla="*/ 82 w 2154"/>
              <a:gd name="T43" fmla="*/ 1882 h 2427"/>
              <a:gd name="T44" fmla="*/ 57 w 2154"/>
              <a:gd name="T45" fmla="*/ 1863 h 2427"/>
              <a:gd name="T46" fmla="*/ 36 w 2154"/>
              <a:gd name="T47" fmla="*/ 1838 h 2427"/>
              <a:gd name="T48" fmla="*/ 18 w 2154"/>
              <a:gd name="T49" fmla="*/ 1810 h 2427"/>
              <a:gd name="T50" fmla="*/ 7 w 2154"/>
              <a:gd name="T51" fmla="*/ 1779 h 2427"/>
              <a:gd name="T52" fmla="*/ 4 w 2154"/>
              <a:gd name="T53" fmla="*/ 1748 h 2427"/>
              <a:gd name="T54" fmla="*/ 0 w 2154"/>
              <a:gd name="T55" fmla="*/ 686 h 2427"/>
              <a:gd name="T56" fmla="*/ 4 w 2154"/>
              <a:gd name="T57" fmla="*/ 655 h 2427"/>
              <a:gd name="T58" fmla="*/ 16 w 2154"/>
              <a:gd name="T59" fmla="*/ 624 h 2427"/>
              <a:gd name="T60" fmla="*/ 32 w 2154"/>
              <a:gd name="T61" fmla="*/ 595 h 2427"/>
              <a:gd name="T62" fmla="*/ 53 w 2154"/>
              <a:gd name="T63" fmla="*/ 570 h 2427"/>
              <a:gd name="T64" fmla="*/ 78 w 2154"/>
              <a:gd name="T65" fmla="*/ 551 h 2427"/>
              <a:gd name="T66" fmla="*/ 998 w 2154"/>
              <a:gd name="T67" fmla="*/ 18 h 2427"/>
              <a:gd name="T68" fmla="*/ 1026 w 2154"/>
              <a:gd name="T69" fmla="*/ 6 h 2427"/>
              <a:gd name="T70" fmla="*/ 1058 w 2154"/>
              <a:gd name="T71" fmla="*/ 0 h 2427"/>
              <a:gd name="T72" fmla="*/ 1091 w 2154"/>
              <a:gd name="T73" fmla="*/ 0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54" h="2427">
                <a:moveTo>
                  <a:pt x="1091" y="0"/>
                </a:moveTo>
                <a:lnTo>
                  <a:pt x="1123" y="6"/>
                </a:lnTo>
                <a:lnTo>
                  <a:pt x="1152" y="16"/>
                </a:lnTo>
                <a:lnTo>
                  <a:pt x="2075" y="546"/>
                </a:lnTo>
                <a:lnTo>
                  <a:pt x="2099" y="565"/>
                </a:lnTo>
                <a:lnTo>
                  <a:pt x="2121" y="590"/>
                </a:lnTo>
                <a:lnTo>
                  <a:pt x="2137" y="618"/>
                </a:lnTo>
                <a:lnTo>
                  <a:pt x="2147" y="648"/>
                </a:lnTo>
                <a:lnTo>
                  <a:pt x="2153" y="680"/>
                </a:lnTo>
                <a:lnTo>
                  <a:pt x="2154" y="1742"/>
                </a:lnTo>
                <a:lnTo>
                  <a:pt x="2151" y="1772"/>
                </a:lnTo>
                <a:lnTo>
                  <a:pt x="2140" y="1804"/>
                </a:lnTo>
                <a:lnTo>
                  <a:pt x="2122" y="1833"/>
                </a:lnTo>
                <a:lnTo>
                  <a:pt x="2103" y="1857"/>
                </a:lnTo>
                <a:lnTo>
                  <a:pt x="2078" y="1877"/>
                </a:lnTo>
                <a:lnTo>
                  <a:pt x="1159" y="2410"/>
                </a:lnTo>
                <a:lnTo>
                  <a:pt x="1130" y="2422"/>
                </a:lnTo>
                <a:lnTo>
                  <a:pt x="1099" y="2427"/>
                </a:lnTo>
                <a:lnTo>
                  <a:pt x="1065" y="2427"/>
                </a:lnTo>
                <a:lnTo>
                  <a:pt x="1031" y="2422"/>
                </a:lnTo>
                <a:lnTo>
                  <a:pt x="1005" y="2411"/>
                </a:lnTo>
                <a:lnTo>
                  <a:pt x="82" y="1882"/>
                </a:lnTo>
                <a:lnTo>
                  <a:pt x="57" y="1863"/>
                </a:lnTo>
                <a:lnTo>
                  <a:pt x="36" y="1838"/>
                </a:lnTo>
                <a:lnTo>
                  <a:pt x="18" y="1810"/>
                </a:lnTo>
                <a:lnTo>
                  <a:pt x="7" y="1779"/>
                </a:lnTo>
                <a:lnTo>
                  <a:pt x="4" y="1748"/>
                </a:lnTo>
                <a:lnTo>
                  <a:pt x="0" y="686"/>
                </a:lnTo>
                <a:lnTo>
                  <a:pt x="4" y="655"/>
                </a:lnTo>
                <a:lnTo>
                  <a:pt x="16" y="624"/>
                </a:lnTo>
                <a:lnTo>
                  <a:pt x="32" y="595"/>
                </a:lnTo>
                <a:lnTo>
                  <a:pt x="53" y="570"/>
                </a:lnTo>
                <a:lnTo>
                  <a:pt x="78" y="551"/>
                </a:lnTo>
                <a:lnTo>
                  <a:pt x="998" y="18"/>
                </a:lnTo>
                <a:lnTo>
                  <a:pt x="1026" y="6"/>
                </a:lnTo>
                <a:lnTo>
                  <a:pt x="1058" y="0"/>
                </a:lnTo>
                <a:lnTo>
                  <a:pt x="1091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 w="127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241300" dist="533400" dir="2400000" sx="82000" sy="82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!!Shape3"/>
          <p:cNvSpPr>
            <a:spLocks/>
          </p:cNvSpPr>
          <p:nvPr/>
        </p:nvSpPr>
        <p:spPr bwMode="auto">
          <a:xfrm>
            <a:off x="1894989" y="3432678"/>
            <a:ext cx="1861820" cy="2098652"/>
          </a:xfrm>
          <a:custGeom>
            <a:avLst/>
            <a:gdLst>
              <a:gd name="T0" fmla="*/ 1091 w 2154"/>
              <a:gd name="T1" fmla="*/ 0 h 2429"/>
              <a:gd name="T2" fmla="*/ 1123 w 2154"/>
              <a:gd name="T3" fmla="*/ 5 h 2429"/>
              <a:gd name="T4" fmla="*/ 1151 w 2154"/>
              <a:gd name="T5" fmla="*/ 18 h 2429"/>
              <a:gd name="T6" fmla="*/ 2074 w 2154"/>
              <a:gd name="T7" fmla="*/ 545 h 2429"/>
              <a:gd name="T8" fmla="*/ 2099 w 2154"/>
              <a:gd name="T9" fmla="*/ 565 h 2429"/>
              <a:gd name="T10" fmla="*/ 2118 w 2154"/>
              <a:gd name="T11" fmla="*/ 589 h 2429"/>
              <a:gd name="T12" fmla="*/ 2136 w 2154"/>
              <a:gd name="T13" fmla="*/ 618 h 2429"/>
              <a:gd name="T14" fmla="*/ 2147 w 2154"/>
              <a:gd name="T15" fmla="*/ 649 h 2429"/>
              <a:gd name="T16" fmla="*/ 2150 w 2154"/>
              <a:gd name="T17" fmla="*/ 680 h 2429"/>
              <a:gd name="T18" fmla="*/ 2154 w 2154"/>
              <a:gd name="T19" fmla="*/ 1742 h 2429"/>
              <a:gd name="T20" fmla="*/ 2150 w 2154"/>
              <a:gd name="T21" fmla="*/ 1772 h 2429"/>
              <a:gd name="T22" fmla="*/ 2140 w 2154"/>
              <a:gd name="T23" fmla="*/ 1804 h 2429"/>
              <a:gd name="T24" fmla="*/ 2122 w 2154"/>
              <a:gd name="T25" fmla="*/ 1832 h 2429"/>
              <a:gd name="T26" fmla="*/ 2101 w 2154"/>
              <a:gd name="T27" fmla="*/ 1857 h 2429"/>
              <a:gd name="T28" fmla="*/ 2078 w 2154"/>
              <a:gd name="T29" fmla="*/ 1876 h 2429"/>
              <a:gd name="T30" fmla="*/ 1157 w 2154"/>
              <a:gd name="T31" fmla="*/ 2411 h 2429"/>
              <a:gd name="T32" fmla="*/ 1130 w 2154"/>
              <a:gd name="T33" fmla="*/ 2421 h 2429"/>
              <a:gd name="T34" fmla="*/ 1096 w 2154"/>
              <a:gd name="T35" fmla="*/ 2429 h 2429"/>
              <a:gd name="T36" fmla="*/ 1064 w 2154"/>
              <a:gd name="T37" fmla="*/ 2429 h 2429"/>
              <a:gd name="T38" fmla="*/ 1031 w 2154"/>
              <a:gd name="T39" fmla="*/ 2421 h 2429"/>
              <a:gd name="T40" fmla="*/ 1002 w 2154"/>
              <a:gd name="T41" fmla="*/ 2411 h 2429"/>
              <a:gd name="T42" fmla="*/ 79 w 2154"/>
              <a:gd name="T43" fmla="*/ 1882 h 2429"/>
              <a:gd name="T44" fmla="*/ 56 w 2154"/>
              <a:gd name="T45" fmla="*/ 1862 h 2429"/>
              <a:gd name="T46" fmla="*/ 35 w 2154"/>
              <a:gd name="T47" fmla="*/ 1837 h 2429"/>
              <a:gd name="T48" fmla="*/ 17 w 2154"/>
              <a:gd name="T49" fmla="*/ 1809 h 2429"/>
              <a:gd name="T50" fmla="*/ 7 w 2154"/>
              <a:gd name="T51" fmla="*/ 1779 h 2429"/>
              <a:gd name="T52" fmla="*/ 3 w 2154"/>
              <a:gd name="T53" fmla="*/ 1749 h 2429"/>
              <a:gd name="T54" fmla="*/ 0 w 2154"/>
              <a:gd name="T55" fmla="*/ 685 h 2429"/>
              <a:gd name="T56" fmla="*/ 3 w 2154"/>
              <a:gd name="T57" fmla="*/ 655 h 2429"/>
              <a:gd name="T58" fmla="*/ 14 w 2154"/>
              <a:gd name="T59" fmla="*/ 625 h 2429"/>
              <a:gd name="T60" fmla="*/ 32 w 2154"/>
              <a:gd name="T61" fmla="*/ 595 h 2429"/>
              <a:gd name="T62" fmla="*/ 53 w 2154"/>
              <a:gd name="T63" fmla="*/ 570 h 2429"/>
              <a:gd name="T64" fmla="*/ 76 w 2154"/>
              <a:gd name="T65" fmla="*/ 552 h 2429"/>
              <a:gd name="T66" fmla="*/ 997 w 2154"/>
              <a:gd name="T67" fmla="*/ 18 h 2429"/>
              <a:gd name="T68" fmla="*/ 1025 w 2154"/>
              <a:gd name="T69" fmla="*/ 5 h 2429"/>
              <a:gd name="T70" fmla="*/ 1057 w 2154"/>
              <a:gd name="T71" fmla="*/ 0 h 2429"/>
              <a:gd name="T72" fmla="*/ 1091 w 2154"/>
              <a:gd name="T73" fmla="*/ 0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54" h="2429">
                <a:moveTo>
                  <a:pt x="1091" y="0"/>
                </a:moveTo>
                <a:lnTo>
                  <a:pt x="1123" y="5"/>
                </a:lnTo>
                <a:lnTo>
                  <a:pt x="1151" y="18"/>
                </a:lnTo>
                <a:lnTo>
                  <a:pt x="2074" y="545"/>
                </a:lnTo>
                <a:lnTo>
                  <a:pt x="2099" y="565"/>
                </a:lnTo>
                <a:lnTo>
                  <a:pt x="2118" y="589"/>
                </a:lnTo>
                <a:lnTo>
                  <a:pt x="2136" y="618"/>
                </a:lnTo>
                <a:lnTo>
                  <a:pt x="2147" y="649"/>
                </a:lnTo>
                <a:lnTo>
                  <a:pt x="2150" y="680"/>
                </a:lnTo>
                <a:lnTo>
                  <a:pt x="2154" y="1742"/>
                </a:lnTo>
                <a:lnTo>
                  <a:pt x="2150" y="1772"/>
                </a:lnTo>
                <a:lnTo>
                  <a:pt x="2140" y="1804"/>
                </a:lnTo>
                <a:lnTo>
                  <a:pt x="2122" y="1832"/>
                </a:lnTo>
                <a:lnTo>
                  <a:pt x="2101" y="1857"/>
                </a:lnTo>
                <a:lnTo>
                  <a:pt x="2078" y="1876"/>
                </a:lnTo>
                <a:lnTo>
                  <a:pt x="1157" y="2411"/>
                </a:lnTo>
                <a:lnTo>
                  <a:pt x="1130" y="2421"/>
                </a:lnTo>
                <a:lnTo>
                  <a:pt x="1096" y="2429"/>
                </a:lnTo>
                <a:lnTo>
                  <a:pt x="1064" y="2429"/>
                </a:lnTo>
                <a:lnTo>
                  <a:pt x="1031" y="2421"/>
                </a:lnTo>
                <a:lnTo>
                  <a:pt x="1002" y="2411"/>
                </a:lnTo>
                <a:lnTo>
                  <a:pt x="79" y="1882"/>
                </a:lnTo>
                <a:lnTo>
                  <a:pt x="56" y="1862"/>
                </a:lnTo>
                <a:lnTo>
                  <a:pt x="35" y="1837"/>
                </a:lnTo>
                <a:lnTo>
                  <a:pt x="17" y="1809"/>
                </a:lnTo>
                <a:lnTo>
                  <a:pt x="7" y="1779"/>
                </a:lnTo>
                <a:lnTo>
                  <a:pt x="3" y="1749"/>
                </a:lnTo>
                <a:lnTo>
                  <a:pt x="0" y="685"/>
                </a:lnTo>
                <a:lnTo>
                  <a:pt x="3" y="655"/>
                </a:lnTo>
                <a:lnTo>
                  <a:pt x="14" y="625"/>
                </a:lnTo>
                <a:lnTo>
                  <a:pt x="32" y="595"/>
                </a:lnTo>
                <a:lnTo>
                  <a:pt x="53" y="570"/>
                </a:lnTo>
                <a:lnTo>
                  <a:pt x="76" y="552"/>
                </a:lnTo>
                <a:lnTo>
                  <a:pt x="997" y="18"/>
                </a:lnTo>
                <a:lnTo>
                  <a:pt x="1025" y="5"/>
                </a:lnTo>
                <a:lnTo>
                  <a:pt x="1057" y="0"/>
                </a:lnTo>
                <a:lnTo>
                  <a:pt x="1091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 w="127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241300" dist="533400" dir="2400000" sx="82000" sy="82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73820" y="1683226"/>
            <a:ext cx="917945" cy="1035497"/>
          </a:xfrm>
          <a:custGeom>
            <a:avLst/>
            <a:gdLst>
              <a:gd name="T0" fmla="*/ 528 w 1061"/>
              <a:gd name="T1" fmla="*/ 0 h 1198"/>
              <a:gd name="T2" fmla="*/ 549 w 1061"/>
              <a:gd name="T3" fmla="*/ 3 h 1198"/>
              <a:gd name="T4" fmla="*/ 567 w 1061"/>
              <a:gd name="T5" fmla="*/ 8 h 1198"/>
              <a:gd name="T6" fmla="*/ 1022 w 1061"/>
              <a:gd name="T7" fmla="*/ 270 h 1198"/>
              <a:gd name="T8" fmla="*/ 1036 w 1061"/>
              <a:gd name="T9" fmla="*/ 281 h 1198"/>
              <a:gd name="T10" fmla="*/ 1049 w 1061"/>
              <a:gd name="T11" fmla="*/ 299 h 1198"/>
              <a:gd name="T12" fmla="*/ 1056 w 1061"/>
              <a:gd name="T13" fmla="*/ 316 h 1198"/>
              <a:gd name="T14" fmla="*/ 1059 w 1061"/>
              <a:gd name="T15" fmla="*/ 336 h 1198"/>
              <a:gd name="T16" fmla="*/ 1061 w 1061"/>
              <a:gd name="T17" fmla="*/ 860 h 1198"/>
              <a:gd name="T18" fmla="*/ 1058 w 1061"/>
              <a:gd name="T19" fmla="*/ 878 h 1198"/>
              <a:gd name="T20" fmla="*/ 1051 w 1061"/>
              <a:gd name="T21" fmla="*/ 897 h 1198"/>
              <a:gd name="T22" fmla="*/ 1038 w 1061"/>
              <a:gd name="T23" fmla="*/ 913 h 1198"/>
              <a:gd name="T24" fmla="*/ 1024 w 1061"/>
              <a:gd name="T25" fmla="*/ 925 h 1198"/>
              <a:gd name="T26" fmla="*/ 571 w 1061"/>
              <a:gd name="T27" fmla="*/ 1189 h 1198"/>
              <a:gd name="T28" fmla="*/ 553 w 1061"/>
              <a:gd name="T29" fmla="*/ 1196 h 1198"/>
              <a:gd name="T30" fmla="*/ 532 w 1061"/>
              <a:gd name="T31" fmla="*/ 1198 h 1198"/>
              <a:gd name="T32" fmla="*/ 512 w 1061"/>
              <a:gd name="T33" fmla="*/ 1196 h 1198"/>
              <a:gd name="T34" fmla="*/ 494 w 1061"/>
              <a:gd name="T35" fmla="*/ 1189 h 1198"/>
              <a:gd name="T36" fmla="*/ 39 w 1061"/>
              <a:gd name="T37" fmla="*/ 929 h 1198"/>
              <a:gd name="T38" fmla="*/ 25 w 1061"/>
              <a:gd name="T39" fmla="*/ 916 h 1198"/>
              <a:gd name="T40" fmla="*/ 13 w 1061"/>
              <a:gd name="T41" fmla="*/ 901 h 1198"/>
              <a:gd name="T42" fmla="*/ 4 w 1061"/>
              <a:gd name="T43" fmla="*/ 881 h 1198"/>
              <a:gd name="T44" fmla="*/ 0 w 1061"/>
              <a:gd name="T45" fmla="*/ 862 h 1198"/>
              <a:gd name="T46" fmla="*/ 0 w 1061"/>
              <a:gd name="T47" fmla="*/ 338 h 1198"/>
              <a:gd name="T48" fmla="*/ 2 w 1061"/>
              <a:gd name="T49" fmla="*/ 320 h 1198"/>
              <a:gd name="T50" fmla="*/ 11 w 1061"/>
              <a:gd name="T51" fmla="*/ 300 h 1198"/>
              <a:gd name="T52" fmla="*/ 23 w 1061"/>
              <a:gd name="T53" fmla="*/ 285 h 1198"/>
              <a:gd name="T54" fmla="*/ 37 w 1061"/>
              <a:gd name="T55" fmla="*/ 272 h 1198"/>
              <a:gd name="T56" fmla="*/ 491 w 1061"/>
              <a:gd name="T57" fmla="*/ 10 h 1198"/>
              <a:gd name="T58" fmla="*/ 509 w 1061"/>
              <a:gd name="T59" fmla="*/ 3 h 1198"/>
              <a:gd name="T60" fmla="*/ 528 w 1061"/>
              <a:gd name="T61" fmla="*/ 0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61" h="1198">
                <a:moveTo>
                  <a:pt x="528" y="0"/>
                </a:moveTo>
                <a:lnTo>
                  <a:pt x="549" y="3"/>
                </a:lnTo>
                <a:lnTo>
                  <a:pt x="567" y="8"/>
                </a:lnTo>
                <a:lnTo>
                  <a:pt x="1022" y="270"/>
                </a:lnTo>
                <a:lnTo>
                  <a:pt x="1036" y="281"/>
                </a:lnTo>
                <a:lnTo>
                  <a:pt x="1049" y="299"/>
                </a:lnTo>
                <a:lnTo>
                  <a:pt x="1056" y="316"/>
                </a:lnTo>
                <a:lnTo>
                  <a:pt x="1059" y="336"/>
                </a:lnTo>
                <a:lnTo>
                  <a:pt x="1061" y="860"/>
                </a:lnTo>
                <a:lnTo>
                  <a:pt x="1058" y="878"/>
                </a:lnTo>
                <a:lnTo>
                  <a:pt x="1051" y="897"/>
                </a:lnTo>
                <a:lnTo>
                  <a:pt x="1038" y="913"/>
                </a:lnTo>
                <a:lnTo>
                  <a:pt x="1024" y="925"/>
                </a:lnTo>
                <a:lnTo>
                  <a:pt x="571" y="1189"/>
                </a:lnTo>
                <a:lnTo>
                  <a:pt x="553" y="1196"/>
                </a:lnTo>
                <a:lnTo>
                  <a:pt x="532" y="1198"/>
                </a:lnTo>
                <a:lnTo>
                  <a:pt x="512" y="1196"/>
                </a:lnTo>
                <a:lnTo>
                  <a:pt x="494" y="1189"/>
                </a:lnTo>
                <a:lnTo>
                  <a:pt x="39" y="929"/>
                </a:lnTo>
                <a:lnTo>
                  <a:pt x="25" y="916"/>
                </a:lnTo>
                <a:lnTo>
                  <a:pt x="13" y="901"/>
                </a:lnTo>
                <a:lnTo>
                  <a:pt x="4" y="881"/>
                </a:lnTo>
                <a:lnTo>
                  <a:pt x="0" y="862"/>
                </a:lnTo>
                <a:lnTo>
                  <a:pt x="0" y="338"/>
                </a:lnTo>
                <a:lnTo>
                  <a:pt x="2" y="320"/>
                </a:lnTo>
                <a:lnTo>
                  <a:pt x="11" y="300"/>
                </a:lnTo>
                <a:lnTo>
                  <a:pt x="23" y="285"/>
                </a:lnTo>
                <a:lnTo>
                  <a:pt x="37" y="272"/>
                </a:lnTo>
                <a:lnTo>
                  <a:pt x="491" y="10"/>
                </a:lnTo>
                <a:lnTo>
                  <a:pt x="509" y="3"/>
                </a:lnTo>
                <a:lnTo>
                  <a:pt x="528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1000"/>
                </a:schemeClr>
              </a:gs>
            </a:gsLst>
            <a:lin ang="1350000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190500" dist="190500" dir="2400000" sx="91000" sy="91000" algn="tl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295127" y="4516580"/>
            <a:ext cx="917945" cy="1035497"/>
          </a:xfrm>
          <a:custGeom>
            <a:avLst/>
            <a:gdLst>
              <a:gd name="T0" fmla="*/ 530 w 1063"/>
              <a:gd name="T1" fmla="*/ 0 h 1197"/>
              <a:gd name="T2" fmla="*/ 551 w 1063"/>
              <a:gd name="T3" fmla="*/ 2 h 1197"/>
              <a:gd name="T4" fmla="*/ 569 w 1063"/>
              <a:gd name="T5" fmla="*/ 9 h 1197"/>
              <a:gd name="T6" fmla="*/ 1022 w 1063"/>
              <a:gd name="T7" fmla="*/ 269 h 1197"/>
              <a:gd name="T8" fmla="*/ 1038 w 1063"/>
              <a:gd name="T9" fmla="*/ 281 h 1197"/>
              <a:gd name="T10" fmla="*/ 1051 w 1063"/>
              <a:gd name="T11" fmla="*/ 297 h 1197"/>
              <a:gd name="T12" fmla="*/ 1058 w 1063"/>
              <a:gd name="T13" fmla="*/ 317 h 1197"/>
              <a:gd name="T14" fmla="*/ 1061 w 1063"/>
              <a:gd name="T15" fmla="*/ 334 h 1197"/>
              <a:gd name="T16" fmla="*/ 1063 w 1063"/>
              <a:gd name="T17" fmla="*/ 858 h 1197"/>
              <a:gd name="T18" fmla="*/ 1060 w 1063"/>
              <a:gd name="T19" fmla="*/ 878 h 1197"/>
              <a:gd name="T20" fmla="*/ 1053 w 1063"/>
              <a:gd name="T21" fmla="*/ 896 h 1197"/>
              <a:gd name="T22" fmla="*/ 1040 w 1063"/>
              <a:gd name="T23" fmla="*/ 913 h 1197"/>
              <a:gd name="T24" fmla="*/ 1024 w 1063"/>
              <a:gd name="T25" fmla="*/ 924 h 1197"/>
              <a:gd name="T26" fmla="*/ 571 w 1063"/>
              <a:gd name="T27" fmla="*/ 1188 h 1197"/>
              <a:gd name="T28" fmla="*/ 553 w 1063"/>
              <a:gd name="T29" fmla="*/ 1195 h 1197"/>
              <a:gd name="T30" fmla="*/ 534 w 1063"/>
              <a:gd name="T31" fmla="*/ 1197 h 1197"/>
              <a:gd name="T32" fmla="*/ 514 w 1063"/>
              <a:gd name="T33" fmla="*/ 1195 h 1197"/>
              <a:gd name="T34" fmla="*/ 496 w 1063"/>
              <a:gd name="T35" fmla="*/ 1188 h 1197"/>
              <a:gd name="T36" fmla="*/ 41 w 1063"/>
              <a:gd name="T37" fmla="*/ 927 h 1197"/>
              <a:gd name="T38" fmla="*/ 25 w 1063"/>
              <a:gd name="T39" fmla="*/ 915 h 1197"/>
              <a:gd name="T40" fmla="*/ 15 w 1063"/>
              <a:gd name="T41" fmla="*/ 899 h 1197"/>
              <a:gd name="T42" fmla="*/ 6 w 1063"/>
              <a:gd name="T43" fmla="*/ 880 h 1197"/>
              <a:gd name="T44" fmla="*/ 2 w 1063"/>
              <a:gd name="T45" fmla="*/ 862 h 1197"/>
              <a:gd name="T46" fmla="*/ 0 w 1063"/>
              <a:gd name="T47" fmla="*/ 338 h 1197"/>
              <a:gd name="T48" fmla="*/ 4 w 1063"/>
              <a:gd name="T49" fmla="*/ 319 h 1197"/>
              <a:gd name="T50" fmla="*/ 13 w 1063"/>
              <a:gd name="T51" fmla="*/ 301 h 1197"/>
              <a:gd name="T52" fmla="*/ 23 w 1063"/>
              <a:gd name="T53" fmla="*/ 283 h 1197"/>
              <a:gd name="T54" fmla="*/ 39 w 1063"/>
              <a:gd name="T55" fmla="*/ 273 h 1197"/>
              <a:gd name="T56" fmla="*/ 493 w 1063"/>
              <a:gd name="T57" fmla="*/ 9 h 1197"/>
              <a:gd name="T58" fmla="*/ 511 w 1063"/>
              <a:gd name="T59" fmla="*/ 2 h 1197"/>
              <a:gd name="T60" fmla="*/ 530 w 1063"/>
              <a:gd name="T61" fmla="*/ 0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63" h="1197">
                <a:moveTo>
                  <a:pt x="530" y="0"/>
                </a:moveTo>
                <a:lnTo>
                  <a:pt x="551" y="2"/>
                </a:lnTo>
                <a:lnTo>
                  <a:pt x="569" y="9"/>
                </a:lnTo>
                <a:lnTo>
                  <a:pt x="1022" y="269"/>
                </a:lnTo>
                <a:lnTo>
                  <a:pt x="1038" y="281"/>
                </a:lnTo>
                <a:lnTo>
                  <a:pt x="1051" y="297"/>
                </a:lnTo>
                <a:lnTo>
                  <a:pt x="1058" y="317"/>
                </a:lnTo>
                <a:lnTo>
                  <a:pt x="1061" y="334"/>
                </a:lnTo>
                <a:lnTo>
                  <a:pt x="1063" y="858"/>
                </a:lnTo>
                <a:lnTo>
                  <a:pt x="1060" y="878"/>
                </a:lnTo>
                <a:lnTo>
                  <a:pt x="1053" y="896"/>
                </a:lnTo>
                <a:lnTo>
                  <a:pt x="1040" y="913"/>
                </a:lnTo>
                <a:lnTo>
                  <a:pt x="1024" y="924"/>
                </a:lnTo>
                <a:lnTo>
                  <a:pt x="571" y="1188"/>
                </a:lnTo>
                <a:lnTo>
                  <a:pt x="553" y="1195"/>
                </a:lnTo>
                <a:lnTo>
                  <a:pt x="534" y="1197"/>
                </a:lnTo>
                <a:lnTo>
                  <a:pt x="514" y="1195"/>
                </a:lnTo>
                <a:lnTo>
                  <a:pt x="496" y="1188"/>
                </a:lnTo>
                <a:lnTo>
                  <a:pt x="41" y="927"/>
                </a:lnTo>
                <a:lnTo>
                  <a:pt x="25" y="915"/>
                </a:lnTo>
                <a:lnTo>
                  <a:pt x="15" y="899"/>
                </a:lnTo>
                <a:lnTo>
                  <a:pt x="6" y="880"/>
                </a:lnTo>
                <a:lnTo>
                  <a:pt x="2" y="862"/>
                </a:lnTo>
                <a:lnTo>
                  <a:pt x="0" y="338"/>
                </a:lnTo>
                <a:lnTo>
                  <a:pt x="4" y="319"/>
                </a:lnTo>
                <a:lnTo>
                  <a:pt x="13" y="301"/>
                </a:lnTo>
                <a:lnTo>
                  <a:pt x="23" y="283"/>
                </a:lnTo>
                <a:lnTo>
                  <a:pt x="39" y="273"/>
                </a:lnTo>
                <a:lnTo>
                  <a:pt x="493" y="9"/>
                </a:lnTo>
                <a:lnTo>
                  <a:pt x="511" y="2"/>
                </a:lnTo>
                <a:lnTo>
                  <a:pt x="53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1000"/>
                </a:schemeClr>
              </a:gs>
            </a:gsLst>
            <a:lin ang="1350000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190500" dist="190500" dir="2400000" sx="91000" sy="91000" algn="tl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143001" y="1247592"/>
            <a:ext cx="917945" cy="1035497"/>
          </a:xfrm>
          <a:custGeom>
            <a:avLst/>
            <a:gdLst>
              <a:gd name="T0" fmla="*/ 530 w 1061"/>
              <a:gd name="T1" fmla="*/ 0 h 1198"/>
              <a:gd name="T2" fmla="*/ 549 w 1061"/>
              <a:gd name="T3" fmla="*/ 2 h 1198"/>
              <a:gd name="T4" fmla="*/ 567 w 1061"/>
              <a:gd name="T5" fmla="*/ 9 h 1198"/>
              <a:gd name="T6" fmla="*/ 1022 w 1061"/>
              <a:gd name="T7" fmla="*/ 271 h 1198"/>
              <a:gd name="T8" fmla="*/ 1036 w 1061"/>
              <a:gd name="T9" fmla="*/ 281 h 1198"/>
              <a:gd name="T10" fmla="*/ 1049 w 1061"/>
              <a:gd name="T11" fmla="*/ 299 h 1198"/>
              <a:gd name="T12" fmla="*/ 1058 w 1061"/>
              <a:gd name="T13" fmla="*/ 317 h 1198"/>
              <a:gd name="T14" fmla="*/ 1059 w 1061"/>
              <a:gd name="T15" fmla="*/ 336 h 1198"/>
              <a:gd name="T16" fmla="*/ 1061 w 1061"/>
              <a:gd name="T17" fmla="*/ 860 h 1198"/>
              <a:gd name="T18" fmla="*/ 1059 w 1061"/>
              <a:gd name="T19" fmla="*/ 878 h 1198"/>
              <a:gd name="T20" fmla="*/ 1050 w 1061"/>
              <a:gd name="T21" fmla="*/ 897 h 1198"/>
              <a:gd name="T22" fmla="*/ 1038 w 1061"/>
              <a:gd name="T23" fmla="*/ 913 h 1198"/>
              <a:gd name="T24" fmla="*/ 1024 w 1061"/>
              <a:gd name="T25" fmla="*/ 926 h 1198"/>
              <a:gd name="T26" fmla="*/ 570 w 1061"/>
              <a:gd name="T27" fmla="*/ 1190 h 1198"/>
              <a:gd name="T28" fmla="*/ 553 w 1061"/>
              <a:gd name="T29" fmla="*/ 1195 h 1198"/>
              <a:gd name="T30" fmla="*/ 533 w 1061"/>
              <a:gd name="T31" fmla="*/ 1198 h 1198"/>
              <a:gd name="T32" fmla="*/ 512 w 1061"/>
              <a:gd name="T33" fmla="*/ 1197 h 1198"/>
              <a:gd name="T34" fmla="*/ 494 w 1061"/>
              <a:gd name="T35" fmla="*/ 1190 h 1198"/>
              <a:gd name="T36" fmla="*/ 39 w 1061"/>
              <a:gd name="T37" fmla="*/ 928 h 1198"/>
              <a:gd name="T38" fmla="*/ 25 w 1061"/>
              <a:gd name="T39" fmla="*/ 917 h 1198"/>
              <a:gd name="T40" fmla="*/ 12 w 1061"/>
              <a:gd name="T41" fmla="*/ 899 h 1198"/>
              <a:gd name="T42" fmla="*/ 5 w 1061"/>
              <a:gd name="T43" fmla="*/ 882 h 1198"/>
              <a:gd name="T44" fmla="*/ 2 w 1061"/>
              <a:gd name="T45" fmla="*/ 862 h 1198"/>
              <a:gd name="T46" fmla="*/ 0 w 1061"/>
              <a:gd name="T47" fmla="*/ 338 h 1198"/>
              <a:gd name="T48" fmla="*/ 4 w 1061"/>
              <a:gd name="T49" fmla="*/ 320 h 1198"/>
              <a:gd name="T50" fmla="*/ 11 w 1061"/>
              <a:gd name="T51" fmla="*/ 301 h 1198"/>
              <a:gd name="T52" fmla="*/ 23 w 1061"/>
              <a:gd name="T53" fmla="*/ 285 h 1198"/>
              <a:gd name="T54" fmla="*/ 37 w 1061"/>
              <a:gd name="T55" fmla="*/ 273 h 1198"/>
              <a:gd name="T56" fmla="*/ 491 w 1061"/>
              <a:gd name="T57" fmla="*/ 9 h 1198"/>
              <a:gd name="T58" fmla="*/ 508 w 1061"/>
              <a:gd name="T59" fmla="*/ 4 h 1198"/>
              <a:gd name="T60" fmla="*/ 530 w 1061"/>
              <a:gd name="T61" fmla="*/ 0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61" h="1198">
                <a:moveTo>
                  <a:pt x="530" y="0"/>
                </a:moveTo>
                <a:lnTo>
                  <a:pt x="549" y="2"/>
                </a:lnTo>
                <a:lnTo>
                  <a:pt x="567" y="9"/>
                </a:lnTo>
                <a:lnTo>
                  <a:pt x="1022" y="271"/>
                </a:lnTo>
                <a:lnTo>
                  <a:pt x="1036" y="281"/>
                </a:lnTo>
                <a:lnTo>
                  <a:pt x="1049" y="299"/>
                </a:lnTo>
                <a:lnTo>
                  <a:pt x="1058" y="317"/>
                </a:lnTo>
                <a:lnTo>
                  <a:pt x="1059" y="336"/>
                </a:lnTo>
                <a:lnTo>
                  <a:pt x="1061" y="860"/>
                </a:lnTo>
                <a:lnTo>
                  <a:pt x="1059" y="878"/>
                </a:lnTo>
                <a:lnTo>
                  <a:pt x="1050" y="897"/>
                </a:lnTo>
                <a:lnTo>
                  <a:pt x="1038" y="913"/>
                </a:lnTo>
                <a:lnTo>
                  <a:pt x="1024" y="926"/>
                </a:lnTo>
                <a:lnTo>
                  <a:pt x="570" y="1190"/>
                </a:lnTo>
                <a:lnTo>
                  <a:pt x="553" y="1195"/>
                </a:lnTo>
                <a:lnTo>
                  <a:pt x="533" y="1198"/>
                </a:lnTo>
                <a:lnTo>
                  <a:pt x="512" y="1197"/>
                </a:lnTo>
                <a:lnTo>
                  <a:pt x="494" y="1190"/>
                </a:lnTo>
                <a:lnTo>
                  <a:pt x="39" y="928"/>
                </a:lnTo>
                <a:lnTo>
                  <a:pt x="25" y="917"/>
                </a:lnTo>
                <a:lnTo>
                  <a:pt x="12" y="899"/>
                </a:lnTo>
                <a:lnTo>
                  <a:pt x="5" y="882"/>
                </a:lnTo>
                <a:lnTo>
                  <a:pt x="2" y="862"/>
                </a:lnTo>
                <a:lnTo>
                  <a:pt x="0" y="338"/>
                </a:lnTo>
                <a:lnTo>
                  <a:pt x="4" y="320"/>
                </a:lnTo>
                <a:lnTo>
                  <a:pt x="11" y="301"/>
                </a:lnTo>
                <a:lnTo>
                  <a:pt x="23" y="285"/>
                </a:lnTo>
                <a:lnTo>
                  <a:pt x="37" y="273"/>
                </a:lnTo>
                <a:lnTo>
                  <a:pt x="491" y="9"/>
                </a:lnTo>
                <a:lnTo>
                  <a:pt x="508" y="4"/>
                </a:lnTo>
                <a:lnTo>
                  <a:pt x="53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1000"/>
                </a:schemeClr>
              </a:gs>
            </a:gsLst>
            <a:lin ang="1350000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190500" dist="190500" dir="2400000" sx="91000" sy="91000" algn="tl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1202650" y="1450954"/>
            <a:ext cx="776175" cy="2770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44534" y="1563837"/>
            <a:ext cx="77457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39544" y="1890222"/>
            <a:ext cx="776175" cy="2770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58276" y="2003105"/>
            <a:ext cx="774572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46085" y="4714104"/>
            <a:ext cx="776175" cy="2770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64817" y="4826987"/>
            <a:ext cx="774572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021665" y="1689465"/>
            <a:ext cx="0" cy="44926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705600" y="1703191"/>
            <a:ext cx="1326004" cy="1341074"/>
          </a:xfrm>
          <a:prstGeom prst="rect">
            <a:avLst/>
          </a:prstGeom>
          <a:gradFill flip="none" rotWithShape="1">
            <a:gsLst>
              <a:gs pos="30000">
                <a:srgbClr val="A9CB5D"/>
              </a:gs>
              <a:gs pos="82000">
                <a:srgbClr val="F0E70C"/>
              </a:gs>
            </a:gsLst>
            <a:lin ang="2700000" scaled="1"/>
            <a:tileRect/>
          </a:gradFill>
          <a:ln w="12700">
            <a:gradFill>
              <a:gsLst>
                <a:gs pos="0">
                  <a:srgbClr val="F0E70C"/>
                </a:gs>
                <a:gs pos="100000">
                  <a:srgbClr val="A9CB5D"/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190500" dist="190500" dir="2400000" sx="91000" sy="91000" algn="tl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" name="TextBox 61"/>
          <p:cNvSpPr txBox="1"/>
          <p:nvPr/>
        </p:nvSpPr>
        <p:spPr>
          <a:xfrm>
            <a:off x="6814925" y="1818859"/>
            <a:ext cx="1127232" cy="1107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reeform 62"/>
          <p:cNvSpPr>
            <a:spLocks/>
          </p:cNvSpPr>
          <p:nvPr/>
        </p:nvSpPr>
        <p:spPr bwMode="auto">
          <a:xfrm>
            <a:off x="4195901" y="3932276"/>
            <a:ext cx="1752911" cy="1975914"/>
          </a:xfrm>
          <a:custGeom>
            <a:avLst/>
            <a:gdLst>
              <a:gd name="T0" fmla="*/ 1026 w 2029"/>
              <a:gd name="T1" fmla="*/ 0 h 2285"/>
              <a:gd name="T2" fmla="*/ 1056 w 2029"/>
              <a:gd name="T3" fmla="*/ 5 h 2285"/>
              <a:gd name="T4" fmla="*/ 1083 w 2029"/>
              <a:gd name="T5" fmla="*/ 16 h 2285"/>
              <a:gd name="T6" fmla="*/ 1952 w 2029"/>
              <a:gd name="T7" fmla="*/ 513 h 2285"/>
              <a:gd name="T8" fmla="*/ 1975 w 2029"/>
              <a:gd name="T9" fmla="*/ 531 h 2285"/>
              <a:gd name="T10" fmla="*/ 1995 w 2029"/>
              <a:gd name="T11" fmla="*/ 554 h 2285"/>
              <a:gd name="T12" fmla="*/ 2011 w 2029"/>
              <a:gd name="T13" fmla="*/ 582 h 2285"/>
              <a:gd name="T14" fmla="*/ 2021 w 2029"/>
              <a:gd name="T15" fmla="*/ 610 h 2285"/>
              <a:gd name="T16" fmla="*/ 2025 w 2029"/>
              <a:gd name="T17" fmla="*/ 639 h 2285"/>
              <a:gd name="T18" fmla="*/ 2029 w 2029"/>
              <a:gd name="T19" fmla="*/ 1641 h 2285"/>
              <a:gd name="T20" fmla="*/ 2025 w 2029"/>
              <a:gd name="T21" fmla="*/ 1669 h 2285"/>
              <a:gd name="T22" fmla="*/ 2014 w 2029"/>
              <a:gd name="T23" fmla="*/ 1697 h 2285"/>
              <a:gd name="T24" fmla="*/ 1998 w 2029"/>
              <a:gd name="T25" fmla="*/ 1726 h 2285"/>
              <a:gd name="T26" fmla="*/ 1979 w 2029"/>
              <a:gd name="T27" fmla="*/ 1749 h 2285"/>
              <a:gd name="T28" fmla="*/ 1956 w 2029"/>
              <a:gd name="T29" fmla="*/ 1766 h 2285"/>
              <a:gd name="T30" fmla="*/ 1090 w 2029"/>
              <a:gd name="T31" fmla="*/ 2269 h 2285"/>
              <a:gd name="T32" fmla="*/ 1063 w 2029"/>
              <a:gd name="T33" fmla="*/ 2280 h 2285"/>
              <a:gd name="T34" fmla="*/ 1033 w 2029"/>
              <a:gd name="T35" fmla="*/ 2285 h 2285"/>
              <a:gd name="T36" fmla="*/ 1001 w 2029"/>
              <a:gd name="T37" fmla="*/ 2285 h 2285"/>
              <a:gd name="T38" fmla="*/ 971 w 2029"/>
              <a:gd name="T39" fmla="*/ 2280 h 2285"/>
              <a:gd name="T40" fmla="*/ 944 w 2029"/>
              <a:gd name="T41" fmla="*/ 2269 h 2285"/>
              <a:gd name="T42" fmla="*/ 75 w 2029"/>
              <a:gd name="T43" fmla="*/ 1772 h 2285"/>
              <a:gd name="T44" fmla="*/ 52 w 2029"/>
              <a:gd name="T45" fmla="*/ 1754 h 2285"/>
              <a:gd name="T46" fmla="*/ 32 w 2029"/>
              <a:gd name="T47" fmla="*/ 1731 h 2285"/>
              <a:gd name="T48" fmla="*/ 16 w 2029"/>
              <a:gd name="T49" fmla="*/ 1703 h 2285"/>
              <a:gd name="T50" fmla="*/ 6 w 2029"/>
              <a:gd name="T51" fmla="*/ 1674 h 2285"/>
              <a:gd name="T52" fmla="*/ 2 w 2029"/>
              <a:gd name="T53" fmla="*/ 1646 h 2285"/>
              <a:gd name="T54" fmla="*/ 0 w 2029"/>
              <a:gd name="T55" fmla="*/ 644 h 2285"/>
              <a:gd name="T56" fmla="*/ 4 w 2029"/>
              <a:gd name="T57" fmla="*/ 616 h 2285"/>
              <a:gd name="T58" fmla="*/ 13 w 2029"/>
              <a:gd name="T59" fmla="*/ 587 h 2285"/>
              <a:gd name="T60" fmla="*/ 29 w 2029"/>
              <a:gd name="T61" fmla="*/ 559 h 2285"/>
              <a:gd name="T62" fmla="*/ 48 w 2029"/>
              <a:gd name="T63" fmla="*/ 536 h 2285"/>
              <a:gd name="T64" fmla="*/ 71 w 2029"/>
              <a:gd name="T65" fmla="*/ 518 h 2285"/>
              <a:gd name="T66" fmla="*/ 937 w 2029"/>
              <a:gd name="T67" fmla="*/ 16 h 2285"/>
              <a:gd name="T68" fmla="*/ 964 w 2029"/>
              <a:gd name="T69" fmla="*/ 5 h 2285"/>
              <a:gd name="T70" fmla="*/ 994 w 2029"/>
              <a:gd name="T71" fmla="*/ 0 h 2285"/>
              <a:gd name="T72" fmla="*/ 1026 w 2029"/>
              <a:gd name="T73" fmla="*/ 0 h 2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29" h="2285">
                <a:moveTo>
                  <a:pt x="1026" y="0"/>
                </a:moveTo>
                <a:lnTo>
                  <a:pt x="1056" y="5"/>
                </a:lnTo>
                <a:lnTo>
                  <a:pt x="1083" y="16"/>
                </a:lnTo>
                <a:lnTo>
                  <a:pt x="1952" y="513"/>
                </a:lnTo>
                <a:lnTo>
                  <a:pt x="1975" y="531"/>
                </a:lnTo>
                <a:lnTo>
                  <a:pt x="1995" y="554"/>
                </a:lnTo>
                <a:lnTo>
                  <a:pt x="2011" y="582"/>
                </a:lnTo>
                <a:lnTo>
                  <a:pt x="2021" y="610"/>
                </a:lnTo>
                <a:lnTo>
                  <a:pt x="2025" y="639"/>
                </a:lnTo>
                <a:lnTo>
                  <a:pt x="2029" y="1641"/>
                </a:lnTo>
                <a:lnTo>
                  <a:pt x="2025" y="1669"/>
                </a:lnTo>
                <a:lnTo>
                  <a:pt x="2014" y="1697"/>
                </a:lnTo>
                <a:lnTo>
                  <a:pt x="1998" y="1726"/>
                </a:lnTo>
                <a:lnTo>
                  <a:pt x="1979" y="1749"/>
                </a:lnTo>
                <a:lnTo>
                  <a:pt x="1956" y="1766"/>
                </a:lnTo>
                <a:lnTo>
                  <a:pt x="1090" y="2269"/>
                </a:lnTo>
                <a:lnTo>
                  <a:pt x="1063" y="2280"/>
                </a:lnTo>
                <a:lnTo>
                  <a:pt x="1033" y="2285"/>
                </a:lnTo>
                <a:lnTo>
                  <a:pt x="1001" y="2285"/>
                </a:lnTo>
                <a:lnTo>
                  <a:pt x="971" y="2280"/>
                </a:lnTo>
                <a:lnTo>
                  <a:pt x="944" y="2269"/>
                </a:lnTo>
                <a:lnTo>
                  <a:pt x="75" y="1772"/>
                </a:lnTo>
                <a:lnTo>
                  <a:pt x="52" y="1754"/>
                </a:lnTo>
                <a:lnTo>
                  <a:pt x="32" y="1731"/>
                </a:lnTo>
                <a:lnTo>
                  <a:pt x="16" y="1703"/>
                </a:lnTo>
                <a:lnTo>
                  <a:pt x="6" y="1674"/>
                </a:lnTo>
                <a:lnTo>
                  <a:pt x="2" y="1646"/>
                </a:lnTo>
                <a:lnTo>
                  <a:pt x="0" y="644"/>
                </a:lnTo>
                <a:lnTo>
                  <a:pt x="4" y="616"/>
                </a:lnTo>
                <a:lnTo>
                  <a:pt x="13" y="587"/>
                </a:lnTo>
                <a:lnTo>
                  <a:pt x="29" y="559"/>
                </a:lnTo>
                <a:lnTo>
                  <a:pt x="48" y="536"/>
                </a:lnTo>
                <a:lnTo>
                  <a:pt x="71" y="518"/>
                </a:lnTo>
                <a:lnTo>
                  <a:pt x="937" y="16"/>
                </a:lnTo>
                <a:lnTo>
                  <a:pt x="964" y="5"/>
                </a:lnTo>
                <a:lnTo>
                  <a:pt x="994" y="0"/>
                </a:lnTo>
                <a:lnTo>
                  <a:pt x="1026" y="0"/>
                </a:lnTo>
                <a:close/>
              </a:path>
            </a:pathLst>
          </a:custGeom>
          <a:solidFill>
            <a:srgbClr val="8C9099"/>
          </a:solidFill>
          <a:ln w="0">
            <a:noFill/>
            <a:prstDash val="solid"/>
            <a:round/>
            <a:headEnd/>
            <a:tailEnd/>
          </a:ln>
          <a:effectLst>
            <a:innerShdw blurRad="152400" dist="50800" dir="16200000">
              <a:prstClr val="black">
                <a:alpha val="31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" name="!!Shape4"/>
          <p:cNvSpPr>
            <a:spLocks/>
          </p:cNvSpPr>
          <p:nvPr/>
        </p:nvSpPr>
        <p:spPr bwMode="auto">
          <a:xfrm>
            <a:off x="3824228" y="4032541"/>
            <a:ext cx="1861820" cy="2096924"/>
          </a:xfrm>
          <a:custGeom>
            <a:avLst/>
            <a:gdLst>
              <a:gd name="T0" fmla="*/ 1089 w 2154"/>
              <a:gd name="T1" fmla="*/ 0 h 2427"/>
              <a:gd name="T2" fmla="*/ 1123 w 2154"/>
              <a:gd name="T3" fmla="*/ 5 h 2427"/>
              <a:gd name="T4" fmla="*/ 1151 w 2154"/>
              <a:gd name="T5" fmla="*/ 16 h 2427"/>
              <a:gd name="T6" fmla="*/ 2072 w 2154"/>
              <a:gd name="T7" fmla="*/ 545 h 2427"/>
              <a:gd name="T8" fmla="*/ 2097 w 2154"/>
              <a:gd name="T9" fmla="*/ 564 h 2427"/>
              <a:gd name="T10" fmla="*/ 2118 w 2154"/>
              <a:gd name="T11" fmla="*/ 589 h 2427"/>
              <a:gd name="T12" fmla="*/ 2136 w 2154"/>
              <a:gd name="T13" fmla="*/ 618 h 2427"/>
              <a:gd name="T14" fmla="*/ 2147 w 2154"/>
              <a:gd name="T15" fmla="*/ 648 h 2427"/>
              <a:gd name="T16" fmla="*/ 2150 w 2154"/>
              <a:gd name="T17" fmla="*/ 680 h 2427"/>
              <a:gd name="T18" fmla="*/ 2154 w 2154"/>
              <a:gd name="T19" fmla="*/ 1742 h 2427"/>
              <a:gd name="T20" fmla="*/ 2150 w 2154"/>
              <a:gd name="T21" fmla="*/ 1772 h 2427"/>
              <a:gd name="T22" fmla="*/ 2138 w 2154"/>
              <a:gd name="T23" fmla="*/ 1804 h 2427"/>
              <a:gd name="T24" fmla="*/ 2122 w 2154"/>
              <a:gd name="T25" fmla="*/ 1832 h 2427"/>
              <a:gd name="T26" fmla="*/ 2101 w 2154"/>
              <a:gd name="T27" fmla="*/ 1857 h 2427"/>
              <a:gd name="T28" fmla="*/ 2078 w 2154"/>
              <a:gd name="T29" fmla="*/ 1876 h 2427"/>
              <a:gd name="T30" fmla="*/ 1157 w 2154"/>
              <a:gd name="T31" fmla="*/ 2409 h 2427"/>
              <a:gd name="T32" fmla="*/ 1128 w 2154"/>
              <a:gd name="T33" fmla="*/ 2421 h 2427"/>
              <a:gd name="T34" fmla="*/ 1096 w 2154"/>
              <a:gd name="T35" fmla="*/ 2427 h 2427"/>
              <a:gd name="T36" fmla="*/ 1063 w 2154"/>
              <a:gd name="T37" fmla="*/ 2427 h 2427"/>
              <a:gd name="T38" fmla="*/ 1031 w 2154"/>
              <a:gd name="T39" fmla="*/ 2421 h 2427"/>
              <a:gd name="T40" fmla="*/ 1002 w 2154"/>
              <a:gd name="T41" fmla="*/ 2411 h 2427"/>
              <a:gd name="T42" fmla="*/ 80 w 2154"/>
              <a:gd name="T43" fmla="*/ 1881 h 2427"/>
              <a:gd name="T44" fmla="*/ 55 w 2154"/>
              <a:gd name="T45" fmla="*/ 1862 h 2427"/>
              <a:gd name="T46" fmla="*/ 33 w 2154"/>
              <a:gd name="T47" fmla="*/ 1837 h 2427"/>
              <a:gd name="T48" fmla="*/ 18 w 2154"/>
              <a:gd name="T49" fmla="*/ 1809 h 2427"/>
              <a:gd name="T50" fmla="*/ 7 w 2154"/>
              <a:gd name="T51" fmla="*/ 1779 h 2427"/>
              <a:gd name="T52" fmla="*/ 2 w 2154"/>
              <a:gd name="T53" fmla="*/ 1747 h 2427"/>
              <a:gd name="T54" fmla="*/ 0 w 2154"/>
              <a:gd name="T55" fmla="*/ 685 h 2427"/>
              <a:gd name="T56" fmla="*/ 3 w 2154"/>
              <a:gd name="T57" fmla="*/ 655 h 2427"/>
              <a:gd name="T58" fmla="*/ 14 w 2154"/>
              <a:gd name="T59" fmla="*/ 623 h 2427"/>
              <a:gd name="T60" fmla="*/ 32 w 2154"/>
              <a:gd name="T61" fmla="*/ 595 h 2427"/>
              <a:gd name="T62" fmla="*/ 51 w 2154"/>
              <a:gd name="T63" fmla="*/ 570 h 2427"/>
              <a:gd name="T64" fmla="*/ 76 w 2154"/>
              <a:gd name="T65" fmla="*/ 550 h 2427"/>
              <a:gd name="T66" fmla="*/ 995 w 2154"/>
              <a:gd name="T67" fmla="*/ 17 h 2427"/>
              <a:gd name="T68" fmla="*/ 1024 w 2154"/>
              <a:gd name="T69" fmla="*/ 5 h 2427"/>
              <a:gd name="T70" fmla="*/ 1057 w 2154"/>
              <a:gd name="T71" fmla="*/ 0 h 2427"/>
              <a:gd name="T72" fmla="*/ 1089 w 2154"/>
              <a:gd name="T73" fmla="*/ 0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54" h="2427">
                <a:moveTo>
                  <a:pt x="1089" y="0"/>
                </a:moveTo>
                <a:lnTo>
                  <a:pt x="1123" y="5"/>
                </a:lnTo>
                <a:lnTo>
                  <a:pt x="1151" y="16"/>
                </a:lnTo>
                <a:lnTo>
                  <a:pt x="2072" y="545"/>
                </a:lnTo>
                <a:lnTo>
                  <a:pt x="2097" y="564"/>
                </a:lnTo>
                <a:lnTo>
                  <a:pt x="2118" y="589"/>
                </a:lnTo>
                <a:lnTo>
                  <a:pt x="2136" y="618"/>
                </a:lnTo>
                <a:lnTo>
                  <a:pt x="2147" y="648"/>
                </a:lnTo>
                <a:lnTo>
                  <a:pt x="2150" y="680"/>
                </a:lnTo>
                <a:lnTo>
                  <a:pt x="2154" y="1742"/>
                </a:lnTo>
                <a:lnTo>
                  <a:pt x="2150" y="1772"/>
                </a:lnTo>
                <a:lnTo>
                  <a:pt x="2138" y="1804"/>
                </a:lnTo>
                <a:lnTo>
                  <a:pt x="2122" y="1832"/>
                </a:lnTo>
                <a:lnTo>
                  <a:pt x="2101" y="1857"/>
                </a:lnTo>
                <a:lnTo>
                  <a:pt x="2078" y="1876"/>
                </a:lnTo>
                <a:lnTo>
                  <a:pt x="1157" y="2409"/>
                </a:lnTo>
                <a:lnTo>
                  <a:pt x="1128" y="2421"/>
                </a:lnTo>
                <a:lnTo>
                  <a:pt x="1096" y="2427"/>
                </a:lnTo>
                <a:lnTo>
                  <a:pt x="1063" y="2427"/>
                </a:lnTo>
                <a:lnTo>
                  <a:pt x="1031" y="2421"/>
                </a:lnTo>
                <a:lnTo>
                  <a:pt x="1002" y="2411"/>
                </a:lnTo>
                <a:lnTo>
                  <a:pt x="80" y="1881"/>
                </a:lnTo>
                <a:lnTo>
                  <a:pt x="55" y="1862"/>
                </a:lnTo>
                <a:lnTo>
                  <a:pt x="33" y="1837"/>
                </a:lnTo>
                <a:lnTo>
                  <a:pt x="18" y="1809"/>
                </a:lnTo>
                <a:lnTo>
                  <a:pt x="7" y="1779"/>
                </a:lnTo>
                <a:lnTo>
                  <a:pt x="2" y="1747"/>
                </a:lnTo>
                <a:lnTo>
                  <a:pt x="0" y="685"/>
                </a:lnTo>
                <a:lnTo>
                  <a:pt x="3" y="655"/>
                </a:lnTo>
                <a:lnTo>
                  <a:pt x="14" y="623"/>
                </a:lnTo>
                <a:lnTo>
                  <a:pt x="32" y="595"/>
                </a:lnTo>
                <a:lnTo>
                  <a:pt x="51" y="570"/>
                </a:lnTo>
                <a:lnTo>
                  <a:pt x="76" y="550"/>
                </a:lnTo>
                <a:lnTo>
                  <a:pt x="995" y="17"/>
                </a:lnTo>
                <a:lnTo>
                  <a:pt x="1024" y="5"/>
                </a:lnTo>
                <a:lnTo>
                  <a:pt x="1057" y="0"/>
                </a:lnTo>
                <a:lnTo>
                  <a:pt x="1089" y="0"/>
                </a:lnTo>
                <a:close/>
              </a:path>
            </a:pathLst>
          </a:custGeom>
          <a:gradFill flip="none" rotWithShape="1">
            <a:gsLst>
              <a:gs pos="0">
                <a:srgbClr val="E0E1E5"/>
              </a:gs>
              <a:gs pos="100000">
                <a:srgbClr val="FFFDFE"/>
              </a:gs>
            </a:gsLst>
            <a:lin ang="270000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241300" dist="533400" dir="2400000" sx="82000" sy="82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>
            <a:off x="5272886" y="5232265"/>
            <a:ext cx="916216" cy="1035497"/>
          </a:xfrm>
          <a:custGeom>
            <a:avLst/>
            <a:gdLst>
              <a:gd name="T0" fmla="*/ 527 w 1061"/>
              <a:gd name="T1" fmla="*/ 0 h 1198"/>
              <a:gd name="T2" fmla="*/ 549 w 1061"/>
              <a:gd name="T3" fmla="*/ 3 h 1198"/>
              <a:gd name="T4" fmla="*/ 566 w 1061"/>
              <a:gd name="T5" fmla="*/ 8 h 1198"/>
              <a:gd name="T6" fmla="*/ 1020 w 1061"/>
              <a:gd name="T7" fmla="*/ 270 h 1198"/>
              <a:gd name="T8" fmla="*/ 1036 w 1061"/>
              <a:gd name="T9" fmla="*/ 283 h 1198"/>
              <a:gd name="T10" fmla="*/ 1048 w 1061"/>
              <a:gd name="T11" fmla="*/ 299 h 1198"/>
              <a:gd name="T12" fmla="*/ 1055 w 1061"/>
              <a:gd name="T13" fmla="*/ 316 h 1198"/>
              <a:gd name="T14" fmla="*/ 1059 w 1061"/>
              <a:gd name="T15" fmla="*/ 336 h 1198"/>
              <a:gd name="T16" fmla="*/ 1061 w 1061"/>
              <a:gd name="T17" fmla="*/ 860 h 1198"/>
              <a:gd name="T18" fmla="*/ 1057 w 1061"/>
              <a:gd name="T19" fmla="*/ 878 h 1198"/>
              <a:gd name="T20" fmla="*/ 1050 w 1061"/>
              <a:gd name="T21" fmla="*/ 897 h 1198"/>
              <a:gd name="T22" fmla="*/ 1038 w 1061"/>
              <a:gd name="T23" fmla="*/ 913 h 1198"/>
              <a:gd name="T24" fmla="*/ 1022 w 1061"/>
              <a:gd name="T25" fmla="*/ 925 h 1198"/>
              <a:gd name="T26" fmla="*/ 570 w 1061"/>
              <a:gd name="T27" fmla="*/ 1189 h 1198"/>
              <a:gd name="T28" fmla="*/ 551 w 1061"/>
              <a:gd name="T29" fmla="*/ 1196 h 1198"/>
              <a:gd name="T30" fmla="*/ 531 w 1061"/>
              <a:gd name="T31" fmla="*/ 1198 h 1198"/>
              <a:gd name="T32" fmla="*/ 531 w 1061"/>
              <a:gd name="T33" fmla="*/ 1198 h 1198"/>
              <a:gd name="T34" fmla="*/ 512 w 1061"/>
              <a:gd name="T35" fmla="*/ 1196 h 1198"/>
              <a:gd name="T36" fmla="*/ 494 w 1061"/>
              <a:gd name="T37" fmla="*/ 1189 h 1198"/>
              <a:gd name="T38" fmla="*/ 39 w 1061"/>
              <a:gd name="T39" fmla="*/ 929 h 1198"/>
              <a:gd name="T40" fmla="*/ 24 w 1061"/>
              <a:gd name="T41" fmla="*/ 917 h 1198"/>
              <a:gd name="T42" fmla="*/ 12 w 1061"/>
              <a:gd name="T43" fmla="*/ 901 h 1198"/>
              <a:gd name="T44" fmla="*/ 3 w 1061"/>
              <a:gd name="T45" fmla="*/ 881 h 1198"/>
              <a:gd name="T46" fmla="*/ 0 w 1061"/>
              <a:gd name="T47" fmla="*/ 863 h 1198"/>
              <a:gd name="T48" fmla="*/ 0 w 1061"/>
              <a:gd name="T49" fmla="*/ 338 h 1198"/>
              <a:gd name="T50" fmla="*/ 1 w 1061"/>
              <a:gd name="T51" fmla="*/ 320 h 1198"/>
              <a:gd name="T52" fmla="*/ 10 w 1061"/>
              <a:gd name="T53" fmla="*/ 301 h 1198"/>
              <a:gd name="T54" fmla="*/ 23 w 1061"/>
              <a:gd name="T55" fmla="*/ 285 h 1198"/>
              <a:gd name="T56" fmla="*/ 37 w 1061"/>
              <a:gd name="T57" fmla="*/ 272 h 1198"/>
              <a:gd name="T58" fmla="*/ 490 w 1061"/>
              <a:gd name="T59" fmla="*/ 10 h 1198"/>
              <a:gd name="T60" fmla="*/ 508 w 1061"/>
              <a:gd name="T61" fmla="*/ 3 h 1198"/>
              <a:gd name="T62" fmla="*/ 527 w 1061"/>
              <a:gd name="T63" fmla="*/ 0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61" h="1198">
                <a:moveTo>
                  <a:pt x="527" y="0"/>
                </a:moveTo>
                <a:lnTo>
                  <a:pt x="549" y="3"/>
                </a:lnTo>
                <a:lnTo>
                  <a:pt x="566" y="8"/>
                </a:lnTo>
                <a:lnTo>
                  <a:pt x="1020" y="270"/>
                </a:lnTo>
                <a:lnTo>
                  <a:pt x="1036" y="283"/>
                </a:lnTo>
                <a:lnTo>
                  <a:pt x="1048" y="299"/>
                </a:lnTo>
                <a:lnTo>
                  <a:pt x="1055" y="316"/>
                </a:lnTo>
                <a:lnTo>
                  <a:pt x="1059" y="336"/>
                </a:lnTo>
                <a:lnTo>
                  <a:pt x="1061" y="860"/>
                </a:lnTo>
                <a:lnTo>
                  <a:pt x="1057" y="878"/>
                </a:lnTo>
                <a:lnTo>
                  <a:pt x="1050" y="897"/>
                </a:lnTo>
                <a:lnTo>
                  <a:pt x="1038" y="913"/>
                </a:lnTo>
                <a:lnTo>
                  <a:pt x="1022" y="925"/>
                </a:lnTo>
                <a:lnTo>
                  <a:pt x="570" y="1189"/>
                </a:lnTo>
                <a:lnTo>
                  <a:pt x="551" y="1196"/>
                </a:lnTo>
                <a:lnTo>
                  <a:pt x="531" y="1198"/>
                </a:lnTo>
                <a:lnTo>
                  <a:pt x="531" y="1198"/>
                </a:lnTo>
                <a:lnTo>
                  <a:pt x="512" y="1196"/>
                </a:lnTo>
                <a:lnTo>
                  <a:pt x="494" y="1189"/>
                </a:lnTo>
                <a:lnTo>
                  <a:pt x="39" y="929"/>
                </a:lnTo>
                <a:lnTo>
                  <a:pt x="24" y="917"/>
                </a:lnTo>
                <a:lnTo>
                  <a:pt x="12" y="901"/>
                </a:lnTo>
                <a:lnTo>
                  <a:pt x="3" y="881"/>
                </a:lnTo>
                <a:lnTo>
                  <a:pt x="0" y="863"/>
                </a:lnTo>
                <a:lnTo>
                  <a:pt x="0" y="338"/>
                </a:lnTo>
                <a:lnTo>
                  <a:pt x="1" y="320"/>
                </a:lnTo>
                <a:lnTo>
                  <a:pt x="10" y="301"/>
                </a:lnTo>
                <a:lnTo>
                  <a:pt x="23" y="285"/>
                </a:lnTo>
                <a:lnTo>
                  <a:pt x="37" y="272"/>
                </a:lnTo>
                <a:lnTo>
                  <a:pt x="490" y="10"/>
                </a:lnTo>
                <a:lnTo>
                  <a:pt x="508" y="3"/>
                </a:lnTo>
                <a:lnTo>
                  <a:pt x="527" y="0"/>
                </a:lnTo>
                <a:close/>
              </a:path>
            </a:pathLst>
          </a:custGeom>
          <a:gradFill flip="none" rotWithShape="1">
            <a:gsLst>
              <a:gs pos="30000">
                <a:srgbClr val="A9CB5D"/>
              </a:gs>
              <a:gs pos="82000">
                <a:srgbClr val="F0E70C"/>
              </a:gs>
            </a:gsLst>
            <a:lin ang="2700000" scaled="1"/>
            <a:tileRect/>
          </a:gradFill>
          <a:ln w="12700">
            <a:gradFill>
              <a:gsLst>
                <a:gs pos="0">
                  <a:srgbClr val="F0E70C"/>
                </a:gs>
                <a:gs pos="100000">
                  <a:srgbClr val="A9CB5D"/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190500" dist="190500" dir="2400000" sx="91000" sy="91000" algn="tl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" name="TextBox 68"/>
          <p:cNvSpPr txBox="1"/>
          <p:nvPr/>
        </p:nvSpPr>
        <p:spPr>
          <a:xfrm>
            <a:off x="5326414" y="5422316"/>
            <a:ext cx="776175" cy="277000"/>
          </a:xfrm>
          <a:prstGeom prst="rect">
            <a:avLst/>
          </a:prstGeom>
          <a:noFill/>
          <a:effectLst>
            <a:outerShdw blurRad="25400" dist="12700" dir="2700000" algn="tl" rotWithShape="0">
              <a:prstClr val="black">
                <a:alpha val="55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45146" y="5535199"/>
            <a:ext cx="774572" cy="646331"/>
          </a:xfrm>
          <a:prstGeom prst="rect">
            <a:avLst/>
          </a:prstGeom>
          <a:noFill/>
          <a:effectLst>
            <a:outerShdw blurRad="25400" dist="12700" dir="2700000" algn="tl" rotWithShape="0">
              <a:prstClr val="black">
                <a:alpha val="55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8642499" y="1659744"/>
            <a:ext cx="743352" cy="740297"/>
            <a:chOff x="1217613" y="2527300"/>
            <a:chExt cx="2317750" cy="2308225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Freeform 17"/>
            <p:cNvSpPr>
              <a:spLocks noEditPoints="1"/>
            </p:cNvSpPr>
            <p:nvPr/>
          </p:nvSpPr>
          <p:spPr bwMode="auto">
            <a:xfrm>
              <a:off x="2214563" y="3517900"/>
              <a:ext cx="323850" cy="325438"/>
            </a:xfrm>
            <a:custGeom>
              <a:avLst/>
              <a:gdLst>
                <a:gd name="T0" fmla="*/ 103 w 204"/>
                <a:gd name="T1" fmla="*/ 49 h 205"/>
                <a:gd name="T2" fmla="*/ 82 w 204"/>
                <a:gd name="T3" fmla="*/ 55 h 205"/>
                <a:gd name="T4" fmla="*/ 64 w 204"/>
                <a:gd name="T5" fmla="*/ 66 h 205"/>
                <a:gd name="T6" fmla="*/ 53 w 204"/>
                <a:gd name="T7" fmla="*/ 82 h 205"/>
                <a:gd name="T8" fmla="*/ 49 w 204"/>
                <a:gd name="T9" fmla="*/ 103 h 205"/>
                <a:gd name="T10" fmla="*/ 53 w 204"/>
                <a:gd name="T11" fmla="*/ 124 h 205"/>
                <a:gd name="T12" fmla="*/ 64 w 204"/>
                <a:gd name="T13" fmla="*/ 142 h 205"/>
                <a:gd name="T14" fmla="*/ 82 w 204"/>
                <a:gd name="T15" fmla="*/ 153 h 205"/>
                <a:gd name="T16" fmla="*/ 103 w 204"/>
                <a:gd name="T17" fmla="*/ 157 h 205"/>
                <a:gd name="T18" fmla="*/ 122 w 204"/>
                <a:gd name="T19" fmla="*/ 153 h 205"/>
                <a:gd name="T20" fmla="*/ 140 w 204"/>
                <a:gd name="T21" fmla="*/ 142 h 205"/>
                <a:gd name="T22" fmla="*/ 151 w 204"/>
                <a:gd name="T23" fmla="*/ 124 h 205"/>
                <a:gd name="T24" fmla="*/ 155 w 204"/>
                <a:gd name="T25" fmla="*/ 103 h 205"/>
                <a:gd name="T26" fmla="*/ 151 w 204"/>
                <a:gd name="T27" fmla="*/ 82 h 205"/>
                <a:gd name="T28" fmla="*/ 140 w 204"/>
                <a:gd name="T29" fmla="*/ 66 h 205"/>
                <a:gd name="T30" fmla="*/ 122 w 204"/>
                <a:gd name="T31" fmla="*/ 55 h 205"/>
                <a:gd name="T32" fmla="*/ 103 w 204"/>
                <a:gd name="T33" fmla="*/ 49 h 205"/>
                <a:gd name="T34" fmla="*/ 103 w 204"/>
                <a:gd name="T35" fmla="*/ 0 h 205"/>
                <a:gd name="T36" fmla="*/ 134 w 204"/>
                <a:gd name="T37" fmla="*/ 6 h 205"/>
                <a:gd name="T38" fmla="*/ 163 w 204"/>
                <a:gd name="T39" fmla="*/ 20 h 205"/>
                <a:gd name="T40" fmla="*/ 184 w 204"/>
                <a:gd name="T41" fmla="*/ 43 h 205"/>
                <a:gd name="T42" fmla="*/ 200 w 204"/>
                <a:gd name="T43" fmla="*/ 70 h 205"/>
                <a:gd name="T44" fmla="*/ 204 w 204"/>
                <a:gd name="T45" fmla="*/ 103 h 205"/>
                <a:gd name="T46" fmla="*/ 200 w 204"/>
                <a:gd name="T47" fmla="*/ 136 h 205"/>
                <a:gd name="T48" fmla="*/ 184 w 204"/>
                <a:gd name="T49" fmla="*/ 163 h 205"/>
                <a:gd name="T50" fmla="*/ 163 w 204"/>
                <a:gd name="T51" fmla="*/ 186 h 205"/>
                <a:gd name="T52" fmla="*/ 134 w 204"/>
                <a:gd name="T53" fmla="*/ 200 h 205"/>
                <a:gd name="T54" fmla="*/ 103 w 204"/>
                <a:gd name="T55" fmla="*/ 205 h 205"/>
                <a:gd name="T56" fmla="*/ 70 w 204"/>
                <a:gd name="T57" fmla="*/ 200 h 205"/>
                <a:gd name="T58" fmla="*/ 41 w 204"/>
                <a:gd name="T59" fmla="*/ 186 h 205"/>
                <a:gd name="T60" fmla="*/ 20 w 204"/>
                <a:gd name="T61" fmla="*/ 163 h 205"/>
                <a:gd name="T62" fmla="*/ 4 w 204"/>
                <a:gd name="T63" fmla="*/ 136 h 205"/>
                <a:gd name="T64" fmla="*/ 0 w 204"/>
                <a:gd name="T65" fmla="*/ 103 h 205"/>
                <a:gd name="T66" fmla="*/ 4 w 204"/>
                <a:gd name="T67" fmla="*/ 70 h 205"/>
                <a:gd name="T68" fmla="*/ 20 w 204"/>
                <a:gd name="T69" fmla="*/ 43 h 205"/>
                <a:gd name="T70" fmla="*/ 41 w 204"/>
                <a:gd name="T71" fmla="*/ 20 h 205"/>
                <a:gd name="T72" fmla="*/ 70 w 204"/>
                <a:gd name="T73" fmla="*/ 6 h 205"/>
                <a:gd name="T74" fmla="*/ 103 w 204"/>
                <a:gd name="T7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4" h="205">
                  <a:moveTo>
                    <a:pt x="103" y="49"/>
                  </a:moveTo>
                  <a:lnTo>
                    <a:pt x="82" y="55"/>
                  </a:lnTo>
                  <a:lnTo>
                    <a:pt x="64" y="66"/>
                  </a:lnTo>
                  <a:lnTo>
                    <a:pt x="53" y="82"/>
                  </a:lnTo>
                  <a:lnTo>
                    <a:pt x="49" y="103"/>
                  </a:lnTo>
                  <a:lnTo>
                    <a:pt x="53" y="124"/>
                  </a:lnTo>
                  <a:lnTo>
                    <a:pt x="64" y="142"/>
                  </a:lnTo>
                  <a:lnTo>
                    <a:pt x="82" y="153"/>
                  </a:lnTo>
                  <a:lnTo>
                    <a:pt x="103" y="157"/>
                  </a:lnTo>
                  <a:lnTo>
                    <a:pt x="122" y="153"/>
                  </a:lnTo>
                  <a:lnTo>
                    <a:pt x="140" y="142"/>
                  </a:lnTo>
                  <a:lnTo>
                    <a:pt x="151" y="124"/>
                  </a:lnTo>
                  <a:lnTo>
                    <a:pt x="155" y="103"/>
                  </a:lnTo>
                  <a:lnTo>
                    <a:pt x="151" y="82"/>
                  </a:lnTo>
                  <a:lnTo>
                    <a:pt x="140" y="66"/>
                  </a:lnTo>
                  <a:lnTo>
                    <a:pt x="122" y="55"/>
                  </a:lnTo>
                  <a:lnTo>
                    <a:pt x="103" y="49"/>
                  </a:lnTo>
                  <a:close/>
                  <a:moveTo>
                    <a:pt x="103" y="0"/>
                  </a:moveTo>
                  <a:lnTo>
                    <a:pt x="134" y="6"/>
                  </a:lnTo>
                  <a:lnTo>
                    <a:pt x="163" y="20"/>
                  </a:lnTo>
                  <a:lnTo>
                    <a:pt x="184" y="43"/>
                  </a:lnTo>
                  <a:lnTo>
                    <a:pt x="200" y="70"/>
                  </a:lnTo>
                  <a:lnTo>
                    <a:pt x="204" y="103"/>
                  </a:lnTo>
                  <a:lnTo>
                    <a:pt x="200" y="136"/>
                  </a:lnTo>
                  <a:lnTo>
                    <a:pt x="184" y="163"/>
                  </a:lnTo>
                  <a:lnTo>
                    <a:pt x="163" y="186"/>
                  </a:lnTo>
                  <a:lnTo>
                    <a:pt x="134" y="200"/>
                  </a:lnTo>
                  <a:lnTo>
                    <a:pt x="103" y="205"/>
                  </a:lnTo>
                  <a:lnTo>
                    <a:pt x="70" y="200"/>
                  </a:lnTo>
                  <a:lnTo>
                    <a:pt x="41" y="186"/>
                  </a:lnTo>
                  <a:lnTo>
                    <a:pt x="20" y="163"/>
                  </a:lnTo>
                  <a:lnTo>
                    <a:pt x="4" y="136"/>
                  </a:lnTo>
                  <a:lnTo>
                    <a:pt x="0" y="103"/>
                  </a:lnTo>
                  <a:lnTo>
                    <a:pt x="4" y="70"/>
                  </a:lnTo>
                  <a:lnTo>
                    <a:pt x="20" y="43"/>
                  </a:lnTo>
                  <a:lnTo>
                    <a:pt x="41" y="20"/>
                  </a:lnTo>
                  <a:lnTo>
                    <a:pt x="70" y="6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18"/>
            <p:cNvSpPr>
              <a:spLocks noEditPoints="1"/>
            </p:cNvSpPr>
            <p:nvPr/>
          </p:nvSpPr>
          <p:spPr bwMode="auto">
            <a:xfrm>
              <a:off x="1217613" y="2527300"/>
              <a:ext cx="2317750" cy="2308225"/>
            </a:xfrm>
            <a:custGeom>
              <a:avLst/>
              <a:gdLst>
                <a:gd name="T0" fmla="*/ 1086 w 1460"/>
                <a:gd name="T1" fmla="*/ 943 h 1454"/>
                <a:gd name="T2" fmla="*/ 886 w 1460"/>
                <a:gd name="T3" fmla="*/ 1112 h 1454"/>
                <a:gd name="T4" fmla="*/ 834 w 1460"/>
                <a:gd name="T5" fmla="*/ 1239 h 1454"/>
                <a:gd name="T6" fmla="*/ 1099 w 1460"/>
                <a:gd name="T7" fmla="*/ 1096 h 1454"/>
                <a:gd name="T8" fmla="*/ 1243 w 1460"/>
                <a:gd name="T9" fmla="*/ 831 h 1454"/>
                <a:gd name="T10" fmla="*/ 217 w 1460"/>
                <a:gd name="T11" fmla="*/ 831 h 1454"/>
                <a:gd name="T12" fmla="*/ 361 w 1460"/>
                <a:gd name="T13" fmla="*/ 1096 h 1454"/>
                <a:gd name="T14" fmla="*/ 626 w 1460"/>
                <a:gd name="T15" fmla="*/ 1239 h 1454"/>
                <a:gd name="T16" fmla="*/ 587 w 1460"/>
                <a:gd name="T17" fmla="*/ 1118 h 1454"/>
                <a:gd name="T18" fmla="*/ 396 w 1460"/>
                <a:gd name="T19" fmla="*/ 974 h 1454"/>
                <a:gd name="T20" fmla="*/ 314 w 1460"/>
                <a:gd name="T21" fmla="*/ 752 h 1454"/>
                <a:gd name="T22" fmla="*/ 589 w 1460"/>
                <a:gd name="T23" fmla="*/ 388 h 1454"/>
                <a:gd name="T24" fmla="*/ 417 w 1460"/>
                <a:gd name="T25" fmla="*/ 535 h 1454"/>
                <a:gd name="T26" fmla="*/ 469 w 1460"/>
                <a:gd name="T27" fmla="*/ 704 h 1454"/>
                <a:gd name="T28" fmla="*/ 392 w 1460"/>
                <a:gd name="T29" fmla="*/ 866 h 1454"/>
                <a:gd name="T30" fmla="*/ 539 w 1460"/>
                <a:gd name="T31" fmla="*/ 1040 h 1454"/>
                <a:gd name="T32" fmla="*/ 706 w 1460"/>
                <a:gd name="T33" fmla="*/ 986 h 1454"/>
                <a:gd name="T34" fmla="*/ 871 w 1460"/>
                <a:gd name="T35" fmla="*/ 1065 h 1454"/>
                <a:gd name="T36" fmla="*/ 1043 w 1460"/>
                <a:gd name="T37" fmla="*/ 918 h 1454"/>
                <a:gd name="T38" fmla="*/ 991 w 1460"/>
                <a:gd name="T39" fmla="*/ 752 h 1454"/>
                <a:gd name="T40" fmla="*/ 1070 w 1460"/>
                <a:gd name="T41" fmla="*/ 588 h 1454"/>
                <a:gd name="T42" fmla="*/ 921 w 1460"/>
                <a:gd name="T43" fmla="*/ 416 h 1454"/>
                <a:gd name="T44" fmla="*/ 754 w 1460"/>
                <a:gd name="T45" fmla="*/ 468 h 1454"/>
                <a:gd name="T46" fmla="*/ 754 w 1460"/>
                <a:gd name="T47" fmla="*/ 313 h 1454"/>
                <a:gd name="T48" fmla="*/ 977 w 1460"/>
                <a:gd name="T49" fmla="*/ 392 h 1454"/>
                <a:gd name="T50" fmla="*/ 1121 w 1460"/>
                <a:gd name="T51" fmla="*/ 584 h 1454"/>
                <a:gd name="T52" fmla="*/ 1243 w 1460"/>
                <a:gd name="T53" fmla="*/ 624 h 1454"/>
                <a:gd name="T54" fmla="*/ 1099 w 1460"/>
                <a:gd name="T55" fmla="*/ 358 h 1454"/>
                <a:gd name="T56" fmla="*/ 834 w 1460"/>
                <a:gd name="T57" fmla="*/ 214 h 1454"/>
                <a:gd name="T58" fmla="*/ 562 w 1460"/>
                <a:gd name="T59" fmla="*/ 232 h 1454"/>
                <a:gd name="T60" fmla="*/ 335 w 1460"/>
                <a:gd name="T61" fmla="*/ 381 h 1454"/>
                <a:gd name="T62" fmla="*/ 215 w 1460"/>
                <a:gd name="T63" fmla="*/ 630 h 1454"/>
                <a:gd name="T64" fmla="*/ 345 w 1460"/>
                <a:gd name="T65" fmla="*/ 568 h 1454"/>
                <a:gd name="T66" fmla="*/ 512 w 1460"/>
                <a:gd name="T67" fmla="*/ 371 h 1454"/>
                <a:gd name="T68" fmla="*/ 706 w 1460"/>
                <a:gd name="T69" fmla="*/ 205 h 1454"/>
                <a:gd name="T70" fmla="*/ 826 w 1460"/>
                <a:gd name="T71" fmla="*/ 164 h 1454"/>
                <a:gd name="T72" fmla="*/ 1080 w 1460"/>
                <a:gd name="T73" fmla="*/ 276 h 1454"/>
                <a:gd name="T74" fmla="*/ 1254 w 1460"/>
                <a:gd name="T75" fmla="*/ 497 h 1454"/>
                <a:gd name="T76" fmla="*/ 1460 w 1460"/>
                <a:gd name="T77" fmla="*/ 704 h 1454"/>
                <a:gd name="T78" fmla="*/ 1280 w 1460"/>
                <a:gd name="T79" fmla="*/ 889 h 1454"/>
                <a:gd name="T80" fmla="*/ 1134 w 1460"/>
                <a:gd name="T81" fmla="*/ 1131 h 1454"/>
                <a:gd name="T82" fmla="*/ 894 w 1460"/>
                <a:gd name="T83" fmla="*/ 1274 h 1454"/>
                <a:gd name="T84" fmla="*/ 706 w 1460"/>
                <a:gd name="T85" fmla="*/ 1454 h 1454"/>
                <a:gd name="T86" fmla="*/ 498 w 1460"/>
                <a:gd name="T87" fmla="*/ 1249 h 1454"/>
                <a:gd name="T88" fmla="*/ 277 w 1460"/>
                <a:gd name="T89" fmla="*/ 1077 h 1454"/>
                <a:gd name="T90" fmla="*/ 165 w 1460"/>
                <a:gd name="T91" fmla="*/ 822 h 1454"/>
                <a:gd name="T92" fmla="*/ 159 w 1460"/>
                <a:gd name="T93" fmla="*/ 704 h 1454"/>
                <a:gd name="T94" fmla="*/ 238 w 1460"/>
                <a:gd name="T95" fmla="*/ 435 h 1454"/>
                <a:gd name="T96" fmla="*/ 436 w 1460"/>
                <a:gd name="T97" fmla="*/ 236 h 1454"/>
                <a:gd name="T98" fmla="*/ 706 w 1460"/>
                <a:gd name="T99" fmla="*/ 156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60" h="1454">
                  <a:moveTo>
                    <a:pt x="1146" y="752"/>
                  </a:moveTo>
                  <a:lnTo>
                    <a:pt x="1136" y="820"/>
                  </a:lnTo>
                  <a:lnTo>
                    <a:pt x="1115" y="884"/>
                  </a:lnTo>
                  <a:lnTo>
                    <a:pt x="1086" y="943"/>
                  </a:lnTo>
                  <a:lnTo>
                    <a:pt x="1047" y="996"/>
                  </a:lnTo>
                  <a:lnTo>
                    <a:pt x="1000" y="1042"/>
                  </a:lnTo>
                  <a:lnTo>
                    <a:pt x="946" y="1081"/>
                  </a:lnTo>
                  <a:lnTo>
                    <a:pt x="886" y="1112"/>
                  </a:lnTo>
                  <a:lnTo>
                    <a:pt x="822" y="1131"/>
                  </a:lnTo>
                  <a:lnTo>
                    <a:pt x="754" y="1141"/>
                  </a:lnTo>
                  <a:lnTo>
                    <a:pt x="754" y="1249"/>
                  </a:lnTo>
                  <a:lnTo>
                    <a:pt x="834" y="1239"/>
                  </a:lnTo>
                  <a:lnTo>
                    <a:pt x="909" y="1218"/>
                  </a:lnTo>
                  <a:lnTo>
                    <a:pt x="979" y="1187"/>
                  </a:lnTo>
                  <a:lnTo>
                    <a:pt x="1043" y="1147"/>
                  </a:lnTo>
                  <a:lnTo>
                    <a:pt x="1099" y="1096"/>
                  </a:lnTo>
                  <a:lnTo>
                    <a:pt x="1150" y="1038"/>
                  </a:lnTo>
                  <a:lnTo>
                    <a:pt x="1190" y="974"/>
                  </a:lnTo>
                  <a:lnTo>
                    <a:pt x="1221" y="905"/>
                  </a:lnTo>
                  <a:lnTo>
                    <a:pt x="1243" y="831"/>
                  </a:lnTo>
                  <a:lnTo>
                    <a:pt x="1252" y="752"/>
                  </a:lnTo>
                  <a:lnTo>
                    <a:pt x="1146" y="752"/>
                  </a:lnTo>
                  <a:close/>
                  <a:moveTo>
                    <a:pt x="207" y="752"/>
                  </a:moveTo>
                  <a:lnTo>
                    <a:pt x="217" y="831"/>
                  </a:lnTo>
                  <a:lnTo>
                    <a:pt x="238" y="905"/>
                  </a:lnTo>
                  <a:lnTo>
                    <a:pt x="269" y="974"/>
                  </a:lnTo>
                  <a:lnTo>
                    <a:pt x="310" y="1038"/>
                  </a:lnTo>
                  <a:lnTo>
                    <a:pt x="361" y="1096"/>
                  </a:lnTo>
                  <a:lnTo>
                    <a:pt x="417" y="1147"/>
                  </a:lnTo>
                  <a:lnTo>
                    <a:pt x="481" y="1187"/>
                  </a:lnTo>
                  <a:lnTo>
                    <a:pt x="551" y="1218"/>
                  </a:lnTo>
                  <a:lnTo>
                    <a:pt x="626" y="1239"/>
                  </a:lnTo>
                  <a:lnTo>
                    <a:pt x="706" y="1249"/>
                  </a:lnTo>
                  <a:lnTo>
                    <a:pt x="706" y="1141"/>
                  </a:lnTo>
                  <a:lnTo>
                    <a:pt x="646" y="1133"/>
                  </a:lnTo>
                  <a:lnTo>
                    <a:pt x="587" y="1118"/>
                  </a:lnTo>
                  <a:lnTo>
                    <a:pt x="531" y="1092"/>
                  </a:lnTo>
                  <a:lnTo>
                    <a:pt x="481" y="1059"/>
                  </a:lnTo>
                  <a:lnTo>
                    <a:pt x="434" y="1021"/>
                  </a:lnTo>
                  <a:lnTo>
                    <a:pt x="396" y="974"/>
                  </a:lnTo>
                  <a:lnTo>
                    <a:pt x="363" y="924"/>
                  </a:lnTo>
                  <a:lnTo>
                    <a:pt x="339" y="870"/>
                  </a:lnTo>
                  <a:lnTo>
                    <a:pt x="322" y="812"/>
                  </a:lnTo>
                  <a:lnTo>
                    <a:pt x="314" y="752"/>
                  </a:lnTo>
                  <a:lnTo>
                    <a:pt x="207" y="752"/>
                  </a:lnTo>
                  <a:close/>
                  <a:moveTo>
                    <a:pt x="706" y="361"/>
                  </a:moveTo>
                  <a:lnTo>
                    <a:pt x="646" y="371"/>
                  </a:lnTo>
                  <a:lnTo>
                    <a:pt x="589" y="388"/>
                  </a:lnTo>
                  <a:lnTo>
                    <a:pt x="537" y="414"/>
                  </a:lnTo>
                  <a:lnTo>
                    <a:pt x="491" y="448"/>
                  </a:lnTo>
                  <a:lnTo>
                    <a:pt x="450" y="489"/>
                  </a:lnTo>
                  <a:lnTo>
                    <a:pt x="417" y="535"/>
                  </a:lnTo>
                  <a:lnTo>
                    <a:pt x="390" y="586"/>
                  </a:lnTo>
                  <a:lnTo>
                    <a:pt x="372" y="642"/>
                  </a:lnTo>
                  <a:lnTo>
                    <a:pt x="364" y="704"/>
                  </a:lnTo>
                  <a:lnTo>
                    <a:pt x="469" y="704"/>
                  </a:lnTo>
                  <a:lnTo>
                    <a:pt x="469" y="752"/>
                  </a:lnTo>
                  <a:lnTo>
                    <a:pt x="364" y="752"/>
                  </a:lnTo>
                  <a:lnTo>
                    <a:pt x="372" y="810"/>
                  </a:lnTo>
                  <a:lnTo>
                    <a:pt x="392" y="866"/>
                  </a:lnTo>
                  <a:lnTo>
                    <a:pt x="417" y="918"/>
                  </a:lnTo>
                  <a:lnTo>
                    <a:pt x="452" y="965"/>
                  </a:lnTo>
                  <a:lnTo>
                    <a:pt x="492" y="1005"/>
                  </a:lnTo>
                  <a:lnTo>
                    <a:pt x="539" y="1040"/>
                  </a:lnTo>
                  <a:lnTo>
                    <a:pt x="589" y="1065"/>
                  </a:lnTo>
                  <a:lnTo>
                    <a:pt x="646" y="1083"/>
                  </a:lnTo>
                  <a:lnTo>
                    <a:pt x="706" y="1092"/>
                  </a:lnTo>
                  <a:lnTo>
                    <a:pt x="706" y="986"/>
                  </a:lnTo>
                  <a:lnTo>
                    <a:pt x="754" y="986"/>
                  </a:lnTo>
                  <a:lnTo>
                    <a:pt x="754" y="1092"/>
                  </a:lnTo>
                  <a:lnTo>
                    <a:pt x="814" y="1083"/>
                  </a:lnTo>
                  <a:lnTo>
                    <a:pt x="871" y="1065"/>
                  </a:lnTo>
                  <a:lnTo>
                    <a:pt x="921" y="1038"/>
                  </a:lnTo>
                  <a:lnTo>
                    <a:pt x="967" y="1005"/>
                  </a:lnTo>
                  <a:lnTo>
                    <a:pt x="1008" y="965"/>
                  </a:lnTo>
                  <a:lnTo>
                    <a:pt x="1043" y="918"/>
                  </a:lnTo>
                  <a:lnTo>
                    <a:pt x="1070" y="866"/>
                  </a:lnTo>
                  <a:lnTo>
                    <a:pt x="1088" y="810"/>
                  </a:lnTo>
                  <a:lnTo>
                    <a:pt x="1095" y="752"/>
                  </a:lnTo>
                  <a:lnTo>
                    <a:pt x="991" y="752"/>
                  </a:lnTo>
                  <a:lnTo>
                    <a:pt x="991" y="704"/>
                  </a:lnTo>
                  <a:lnTo>
                    <a:pt x="1095" y="704"/>
                  </a:lnTo>
                  <a:lnTo>
                    <a:pt x="1088" y="644"/>
                  </a:lnTo>
                  <a:lnTo>
                    <a:pt x="1070" y="588"/>
                  </a:lnTo>
                  <a:lnTo>
                    <a:pt x="1043" y="535"/>
                  </a:lnTo>
                  <a:lnTo>
                    <a:pt x="1008" y="489"/>
                  </a:lnTo>
                  <a:lnTo>
                    <a:pt x="967" y="448"/>
                  </a:lnTo>
                  <a:lnTo>
                    <a:pt x="921" y="416"/>
                  </a:lnTo>
                  <a:lnTo>
                    <a:pt x="871" y="388"/>
                  </a:lnTo>
                  <a:lnTo>
                    <a:pt x="814" y="371"/>
                  </a:lnTo>
                  <a:lnTo>
                    <a:pt x="754" y="361"/>
                  </a:lnTo>
                  <a:lnTo>
                    <a:pt x="754" y="468"/>
                  </a:lnTo>
                  <a:lnTo>
                    <a:pt x="706" y="468"/>
                  </a:lnTo>
                  <a:lnTo>
                    <a:pt x="706" y="361"/>
                  </a:lnTo>
                  <a:close/>
                  <a:moveTo>
                    <a:pt x="754" y="205"/>
                  </a:moveTo>
                  <a:lnTo>
                    <a:pt x="754" y="313"/>
                  </a:lnTo>
                  <a:lnTo>
                    <a:pt x="814" y="321"/>
                  </a:lnTo>
                  <a:lnTo>
                    <a:pt x="872" y="336"/>
                  </a:lnTo>
                  <a:lnTo>
                    <a:pt x="927" y="361"/>
                  </a:lnTo>
                  <a:lnTo>
                    <a:pt x="977" y="392"/>
                  </a:lnTo>
                  <a:lnTo>
                    <a:pt x="1024" y="433"/>
                  </a:lnTo>
                  <a:lnTo>
                    <a:pt x="1064" y="479"/>
                  </a:lnTo>
                  <a:lnTo>
                    <a:pt x="1095" y="530"/>
                  </a:lnTo>
                  <a:lnTo>
                    <a:pt x="1121" y="584"/>
                  </a:lnTo>
                  <a:lnTo>
                    <a:pt x="1138" y="642"/>
                  </a:lnTo>
                  <a:lnTo>
                    <a:pt x="1146" y="704"/>
                  </a:lnTo>
                  <a:lnTo>
                    <a:pt x="1252" y="704"/>
                  </a:lnTo>
                  <a:lnTo>
                    <a:pt x="1243" y="624"/>
                  </a:lnTo>
                  <a:lnTo>
                    <a:pt x="1221" y="549"/>
                  </a:lnTo>
                  <a:lnTo>
                    <a:pt x="1190" y="479"/>
                  </a:lnTo>
                  <a:lnTo>
                    <a:pt x="1150" y="416"/>
                  </a:lnTo>
                  <a:lnTo>
                    <a:pt x="1099" y="358"/>
                  </a:lnTo>
                  <a:lnTo>
                    <a:pt x="1043" y="309"/>
                  </a:lnTo>
                  <a:lnTo>
                    <a:pt x="979" y="267"/>
                  </a:lnTo>
                  <a:lnTo>
                    <a:pt x="909" y="236"/>
                  </a:lnTo>
                  <a:lnTo>
                    <a:pt x="834" y="214"/>
                  </a:lnTo>
                  <a:lnTo>
                    <a:pt x="754" y="205"/>
                  </a:lnTo>
                  <a:close/>
                  <a:moveTo>
                    <a:pt x="706" y="205"/>
                  </a:moveTo>
                  <a:lnTo>
                    <a:pt x="632" y="214"/>
                  </a:lnTo>
                  <a:lnTo>
                    <a:pt x="562" y="232"/>
                  </a:lnTo>
                  <a:lnTo>
                    <a:pt x="498" y="257"/>
                  </a:lnTo>
                  <a:lnTo>
                    <a:pt x="438" y="292"/>
                  </a:lnTo>
                  <a:lnTo>
                    <a:pt x="384" y="332"/>
                  </a:lnTo>
                  <a:lnTo>
                    <a:pt x="335" y="381"/>
                  </a:lnTo>
                  <a:lnTo>
                    <a:pt x="293" y="435"/>
                  </a:lnTo>
                  <a:lnTo>
                    <a:pt x="258" y="495"/>
                  </a:lnTo>
                  <a:lnTo>
                    <a:pt x="233" y="561"/>
                  </a:lnTo>
                  <a:lnTo>
                    <a:pt x="215" y="630"/>
                  </a:lnTo>
                  <a:lnTo>
                    <a:pt x="207" y="704"/>
                  </a:lnTo>
                  <a:lnTo>
                    <a:pt x="314" y="704"/>
                  </a:lnTo>
                  <a:lnTo>
                    <a:pt x="324" y="634"/>
                  </a:lnTo>
                  <a:lnTo>
                    <a:pt x="345" y="568"/>
                  </a:lnTo>
                  <a:lnTo>
                    <a:pt x="374" y="510"/>
                  </a:lnTo>
                  <a:lnTo>
                    <a:pt x="413" y="456"/>
                  </a:lnTo>
                  <a:lnTo>
                    <a:pt x="459" y="410"/>
                  </a:lnTo>
                  <a:lnTo>
                    <a:pt x="512" y="371"/>
                  </a:lnTo>
                  <a:lnTo>
                    <a:pt x="572" y="342"/>
                  </a:lnTo>
                  <a:lnTo>
                    <a:pt x="636" y="323"/>
                  </a:lnTo>
                  <a:lnTo>
                    <a:pt x="706" y="313"/>
                  </a:lnTo>
                  <a:lnTo>
                    <a:pt x="706" y="205"/>
                  </a:lnTo>
                  <a:close/>
                  <a:moveTo>
                    <a:pt x="706" y="0"/>
                  </a:moveTo>
                  <a:lnTo>
                    <a:pt x="754" y="0"/>
                  </a:lnTo>
                  <a:lnTo>
                    <a:pt x="754" y="156"/>
                  </a:lnTo>
                  <a:lnTo>
                    <a:pt x="826" y="164"/>
                  </a:lnTo>
                  <a:lnTo>
                    <a:pt x="894" y="180"/>
                  </a:lnTo>
                  <a:lnTo>
                    <a:pt x="960" y="205"/>
                  </a:lnTo>
                  <a:lnTo>
                    <a:pt x="1022" y="236"/>
                  </a:lnTo>
                  <a:lnTo>
                    <a:pt x="1080" y="276"/>
                  </a:lnTo>
                  <a:lnTo>
                    <a:pt x="1134" y="323"/>
                  </a:lnTo>
                  <a:lnTo>
                    <a:pt x="1183" y="377"/>
                  </a:lnTo>
                  <a:lnTo>
                    <a:pt x="1221" y="435"/>
                  </a:lnTo>
                  <a:lnTo>
                    <a:pt x="1254" y="497"/>
                  </a:lnTo>
                  <a:lnTo>
                    <a:pt x="1280" y="562"/>
                  </a:lnTo>
                  <a:lnTo>
                    <a:pt x="1295" y="632"/>
                  </a:lnTo>
                  <a:lnTo>
                    <a:pt x="1303" y="704"/>
                  </a:lnTo>
                  <a:lnTo>
                    <a:pt x="1460" y="704"/>
                  </a:lnTo>
                  <a:lnTo>
                    <a:pt x="1460" y="752"/>
                  </a:lnTo>
                  <a:lnTo>
                    <a:pt x="1303" y="752"/>
                  </a:lnTo>
                  <a:lnTo>
                    <a:pt x="1295" y="822"/>
                  </a:lnTo>
                  <a:lnTo>
                    <a:pt x="1280" y="889"/>
                  </a:lnTo>
                  <a:lnTo>
                    <a:pt x="1254" y="955"/>
                  </a:lnTo>
                  <a:lnTo>
                    <a:pt x="1221" y="1019"/>
                  </a:lnTo>
                  <a:lnTo>
                    <a:pt x="1183" y="1077"/>
                  </a:lnTo>
                  <a:lnTo>
                    <a:pt x="1134" y="1131"/>
                  </a:lnTo>
                  <a:lnTo>
                    <a:pt x="1080" y="1177"/>
                  </a:lnTo>
                  <a:lnTo>
                    <a:pt x="1022" y="1218"/>
                  </a:lnTo>
                  <a:lnTo>
                    <a:pt x="960" y="1249"/>
                  </a:lnTo>
                  <a:lnTo>
                    <a:pt x="894" y="1274"/>
                  </a:lnTo>
                  <a:lnTo>
                    <a:pt x="826" y="1290"/>
                  </a:lnTo>
                  <a:lnTo>
                    <a:pt x="754" y="1297"/>
                  </a:lnTo>
                  <a:lnTo>
                    <a:pt x="754" y="1454"/>
                  </a:lnTo>
                  <a:lnTo>
                    <a:pt x="706" y="1454"/>
                  </a:lnTo>
                  <a:lnTo>
                    <a:pt x="706" y="1297"/>
                  </a:lnTo>
                  <a:lnTo>
                    <a:pt x="634" y="1290"/>
                  </a:lnTo>
                  <a:lnTo>
                    <a:pt x="566" y="1274"/>
                  </a:lnTo>
                  <a:lnTo>
                    <a:pt x="498" y="1249"/>
                  </a:lnTo>
                  <a:lnTo>
                    <a:pt x="436" y="1218"/>
                  </a:lnTo>
                  <a:lnTo>
                    <a:pt x="378" y="1177"/>
                  </a:lnTo>
                  <a:lnTo>
                    <a:pt x="324" y="1131"/>
                  </a:lnTo>
                  <a:lnTo>
                    <a:pt x="277" y="1077"/>
                  </a:lnTo>
                  <a:lnTo>
                    <a:pt x="237" y="1019"/>
                  </a:lnTo>
                  <a:lnTo>
                    <a:pt x="206" y="957"/>
                  </a:lnTo>
                  <a:lnTo>
                    <a:pt x="180" y="891"/>
                  </a:lnTo>
                  <a:lnTo>
                    <a:pt x="165" y="822"/>
                  </a:lnTo>
                  <a:lnTo>
                    <a:pt x="159" y="752"/>
                  </a:lnTo>
                  <a:lnTo>
                    <a:pt x="0" y="752"/>
                  </a:lnTo>
                  <a:lnTo>
                    <a:pt x="0" y="704"/>
                  </a:lnTo>
                  <a:lnTo>
                    <a:pt x="159" y="704"/>
                  </a:lnTo>
                  <a:lnTo>
                    <a:pt x="165" y="632"/>
                  </a:lnTo>
                  <a:lnTo>
                    <a:pt x="182" y="562"/>
                  </a:lnTo>
                  <a:lnTo>
                    <a:pt x="206" y="497"/>
                  </a:lnTo>
                  <a:lnTo>
                    <a:pt x="238" y="435"/>
                  </a:lnTo>
                  <a:lnTo>
                    <a:pt x="277" y="377"/>
                  </a:lnTo>
                  <a:lnTo>
                    <a:pt x="324" y="323"/>
                  </a:lnTo>
                  <a:lnTo>
                    <a:pt x="378" y="274"/>
                  </a:lnTo>
                  <a:lnTo>
                    <a:pt x="436" y="236"/>
                  </a:lnTo>
                  <a:lnTo>
                    <a:pt x="498" y="203"/>
                  </a:lnTo>
                  <a:lnTo>
                    <a:pt x="566" y="180"/>
                  </a:lnTo>
                  <a:lnTo>
                    <a:pt x="634" y="164"/>
                  </a:lnTo>
                  <a:lnTo>
                    <a:pt x="706" y="156"/>
                  </a:lnTo>
                  <a:lnTo>
                    <a:pt x="7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C714139-2067-4AAD-962C-A89B75A3502F}"/>
              </a:ext>
            </a:extLst>
          </p:cNvPr>
          <p:cNvSpPr txBox="1"/>
          <p:nvPr/>
        </p:nvSpPr>
        <p:spPr>
          <a:xfrm>
            <a:off x="8512190" y="3200077"/>
            <a:ext cx="2673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This is a sample text. Insert your desired text here.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3DDC75F-D3CF-491B-8BAB-6F6A0135889C}"/>
              </a:ext>
            </a:extLst>
          </p:cNvPr>
          <p:cNvSpPr txBox="1"/>
          <p:nvPr/>
        </p:nvSpPr>
        <p:spPr>
          <a:xfrm>
            <a:off x="8512190" y="2764335"/>
            <a:ext cx="2673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 Here</a:t>
            </a:r>
            <a:endParaRPr lang="en-IN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66419CA7-067A-44C9-9C50-F55EF2828C2B}"/>
              </a:ext>
            </a:extLst>
          </p:cNvPr>
          <p:cNvGrpSpPr/>
          <p:nvPr/>
        </p:nvGrpSpPr>
        <p:grpSpPr>
          <a:xfrm>
            <a:off x="4206453" y="2236766"/>
            <a:ext cx="533876" cy="532409"/>
            <a:chOff x="9036051" y="2533650"/>
            <a:chExt cx="2308225" cy="2301875"/>
          </a:xfrm>
          <a:solidFill>
            <a:schemeClr val="bg1"/>
          </a:solidFill>
        </p:grpSpPr>
        <p:sp>
          <p:nvSpPr>
            <p:cNvPr id="58" name="Freeform 6">
              <a:extLst>
                <a:ext uri="{FF2B5EF4-FFF2-40B4-BE49-F238E27FC236}">
                  <a16:creationId xmlns="" xmlns:a16="http://schemas.microsoft.com/office/drawing/2014/main" id="{D79EC1D6-938D-42AD-885A-63C664285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0513" y="3184525"/>
              <a:ext cx="1947863" cy="717550"/>
            </a:xfrm>
            <a:custGeom>
              <a:avLst/>
              <a:gdLst>
                <a:gd name="T0" fmla="*/ 890 w 1227"/>
                <a:gd name="T1" fmla="*/ 0 h 452"/>
                <a:gd name="T2" fmla="*/ 901 w 1227"/>
                <a:gd name="T3" fmla="*/ 3 h 452"/>
                <a:gd name="T4" fmla="*/ 901 w 1227"/>
                <a:gd name="T5" fmla="*/ 5 h 452"/>
                <a:gd name="T6" fmla="*/ 1109 w 1227"/>
                <a:gd name="T7" fmla="*/ 212 h 452"/>
                <a:gd name="T8" fmla="*/ 1184 w 1227"/>
                <a:gd name="T9" fmla="*/ 98 h 452"/>
                <a:gd name="T10" fmla="*/ 1194 w 1227"/>
                <a:gd name="T11" fmla="*/ 90 h 452"/>
                <a:gd name="T12" fmla="*/ 1206 w 1227"/>
                <a:gd name="T13" fmla="*/ 89 h 452"/>
                <a:gd name="T14" fmla="*/ 1215 w 1227"/>
                <a:gd name="T15" fmla="*/ 92 h 452"/>
                <a:gd name="T16" fmla="*/ 1223 w 1227"/>
                <a:gd name="T17" fmla="*/ 102 h 452"/>
                <a:gd name="T18" fmla="*/ 1227 w 1227"/>
                <a:gd name="T19" fmla="*/ 114 h 452"/>
                <a:gd name="T20" fmla="*/ 1223 w 1227"/>
                <a:gd name="T21" fmla="*/ 123 h 452"/>
                <a:gd name="T22" fmla="*/ 1132 w 1227"/>
                <a:gd name="T23" fmla="*/ 259 h 452"/>
                <a:gd name="T24" fmla="*/ 1130 w 1227"/>
                <a:gd name="T25" fmla="*/ 261 h 452"/>
                <a:gd name="T26" fmla="*/ 1128 w 1227"/>
                <a:gd name="T27" fmla="*/ 263 h 452"/>
                <a:gd name="T28" fmla="*/ 1118 w 1227"/>
                <a:gd name="T29" fmla="*/ 268 h 452"/>
                <a:gd name="T30" fmla="*/ 1107 w 1227"/>
                <a:gd name="T31" fmla="*/ 270 h 452"/>
                <a:gd name="T32" fmla="*/ 1097 w 1227"/>
                <a:gd name="T33" fmla="*/ 265 h 452"/>
                <a:gd name="T34" fmla="*/ 886 w 1227"/>
                <a:gd name="T35" fmla="*/ 54 h 452"/>
                <a:gd name="T36" fmla="*/ 539 w 1227"/>
                <a:gd name="T37" fmla="*/ 444 h 452"/>
                <a:gd name="T38" fmla="*/ 535 w 1227"/>
                <a:gd name="T39" fmla="*/ 446 h 452"/>
                <a:gd name="T40" fmla="*/ 525 w 1227"/>
                <a:gd name="T41" fmla="*/ 450 h 452"/>
                <a:gd name="T42" fmla="*/ 513 w 1227"/>
                <a:gd name="T43" fmla="*/ 450 h 452"/>
                <a:gd name="T44" fmla="*/ 504 w 1227"/>
                <a:gd name="T45" fmla="*/ 442 h 452"/>
                <a:gd name="T46" fmla="*/ 339 w 1227"/>
                <a:gd name="T47" fmla="*/ 237 h 452"/>
                <a:gd name="T48" fmla="*/ 161 w 1227"/>
                <a:gd name="T49" fmla="*/ 444 h 452"/>
                <a:gd name="T50" fmla="*/ 161 w 1227"/>
                <a:gd name="T51" fmla="*/ 444 h 452"/>
                <a:gd name="T52" fmla="*/ 157 w 1227"/>
                <a:gd name="T53" fmla="*/ 448 h 452"/>
                <a:gd name="T54" fmla="*/ 151 w 1227"/>
                <a:gd name="T55" fmla="*/ 450 h 452"/>
                <a:gd name="T56" fmla="*/ 145 w 1227"/>
                <a:gd name="T57" fmla="*/ 452 h 452"/>
                <a:gd name="T58" fmla="*/ 21 w 1227"/>
                <a:gd name="T59" fmla="*/ 452 h 452"/>
                <a:gd name="T60" fmla="*/ 15 w 1227"/>
                <a:gd name="T61" fmla="*/ 450 h 452"/>
                <a:gd name="T62" fmla="*/ 9 w 1227"/>
                <a:gd name="T63" fmla="*/ 446 h 452"/>
                <a:gd name="T64" fmla="*/ 4 w 1227"/>
                <a:gd name="T65" fmla="*/ 442 h 452"/>
                <a:gd name="T66" fmla="*/ 0 w 1227"/>
                <a:gd name="T67" fmla="*/ 437 h 452"/>
                <a:gd name="T68" fmla="*/ 0 w 1227"/>
                <a:gd name="T69" fmla="*/ 429 h 452"/>
                <a:gd name="T70" fmla="*/ 0 w 1227"/>
                <a:gd name="T71" fmla="*/ 421 h 452"/>
                <a:gd name="T72" fmla="*/ 4 w 1227"/>
                <a:gd name="T73" fmla="*/ 415 h 452"/>
                <a:gd name="T74" fmla="*/ 9 w 1227"/>
                <a:gd name="T75" fmla="*/ 411 h 452"/>
                <a:gd name="T76" fmla="*/ 15 w 1227"/>
                <a:gd name="T77" fmla="*/ 408 h 452"/>
                <a:gd name="T78" fmla="*/ 21 w 1227"/>
                <a:gd name="T79" fmla="*/ 406 h 452"/>
                <a:gd name="T80" fmla="*/ 133 w 1227"/>
                <a:gd name="T81" fmla="*/ 406 h 452"/>
                <a:gd name="T82" fmla="*/ 323 w 1227"/>
                <a:gd name="T83" fmla="*/ 187 h 452"/>
                <a:gd name="T84" fmla="*/ 333 w 1227"/>
                <a:gd name="T85" fmla="*/ 181 h 452"/>
                <a:gd name="T86" fmla="*/ 345 w 1227"/>
                <a:gd name="T87" fmla="*/ 179 h 452"/>
                <a:gd name="T88" fmla="*/ 354 w 1227"/>
                <a:gd name="T89" fmla="*/ 185 h 452"/>
                <a:gd name="T90" fmla="*/ 358 w 1227"/>
                <a:gd name="T91" fmla="*/ 189 h 452"/>
                <a:gd name="T92" fmla="*/ 523 w 1227"/>
                <a:gd name="T93" fmla="*/ 394 h 452"/>
                <a:gd name="T94" fmla="*/ 868 w 1227"/>
                <a:gd name="T95" fmla="*/ 5 h 452"/>
                <a:gd name="T96" fmla="*/ 878 w 1227"/>
                <a:gd name="T97" fmla="*/ 0 h 452"/>
                <a:gd name="T98" fmla="*/ 890 w 1227"/>
                <a:gd name="T9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7" h="452">
                  <a:moveTo>
                    <a:pt x="890" y="0"/>
                  </a:moveTo>
                  <a:lnTo>
                    <a:pt x="901" y="3"/>
                  </a:lnTo>
                  <a:lnTo>
                    <a:pt x="901" y="5"/>
                  </a:lnTo>
                  <a:lnTo>
                    <a:pt x="1109" y="212"/>
                  </a:lnTo>
                  <a:lnTo>
                    <a:pt x="1184" y="98"/>
                  </a:lnTo>
                  <a:lnTo>
                    <a:pt x="1194" y="90"/>
                  </a:lnTo>
                  <a:lnTo>
                    <a:pt x="1206" y="89"/>
                  </a:lnTo>
                  <a:lnTo>
                    <a:pt x="1215" y="92"/>
                  </a:lnTo>
                  <a:lnTo>
                    <a:pt x="1223" y="102"/>
                  </a:lnTo>
                  <a:lnTo>
                    <a:pt x="1227" y="114"/>
                  </a:lnTo>
                  <a:lnTo>
                    <a:pt x="1223" y="123"/>
                  </a:lnTo>
                  <a:lnTo>
                    <a:pt x="1132" y="259"/>
                  </a:lnTo>
                  <a:lnTo>
                    <a:pt x="1130" y="261"/>
                  </a:lnTo>
                  <a:lnTo>
                    <a:pt x="1128" y="263"/>
                  </a:lnTo>
                  <a:lnTo>
                    <a:pt x="1118" y="268"/>
                  </a:lnTo>
                  <a:lnTo>
                    <a:pt x="1107" y="270"/>
                  </a:lnTo>
                  <a:lnTo>
                    <a:pt x="1097" y="265"/>
                  </a:lnTo>
                  <a:lnTo>
                    <a:pt x="886" y="54"/>
                  </a:lnTo>
                  <a:lnTo>
                    <a:pt x="539" y="444"/>
                  </a:lnTo>
                  <a:lnTo>
                    <a:pt x="535" y="446"/>
                  </a:lnTo>
                  <a:lnTo>
                    <a:pt x="525" y="450"/>
                  </a:lnTo>
                  <a:lnTo>
                    <a:pt x="513" y="450"/>
                  </a:lnTo>
                  <a:lnTo>
                    <a:pt x="504" y="442"/>
                  </a:lnTo>
                  <a:lnTo>
                    <a:pt x="339" y="237"/>
                  </a:lnTo>
                  <a:lnTo>
                    <a:pt x="161" y="444"/>
                  </a:lnTo>
                  <a:lnTo>
                    <a:pt x="161" y="444"/>
                  </a:lnTo>
                  <a:lnTo>
                    <a:pt x="157" y="448"/>
                  </a:lnTo>
                  <a:lnTo>
                    <a:pt x="151" y="450"/>
                  </a:lnTo>
                  <a:lnTo>
                    <a:pt x="145" y="452"/>
                  </a:lnTo>
                  <a:lnTo>
                    <a:pt x="21" y="452"/>
                  </a:lnTo>
                  <a:lnTo>
                    <a:pt x="15" y="450"/>
                  </a:lnTo>
                  <a:lnTo>
                    <a:pt x="9" y="446"/>
                  </a:lnTo>
                  <a:lnTo>
                    <a:pt x="4" y="442"/>
                  </a:lnTo>
                  <a:lnTo>
                    <a:pt x="0" y="437"/>
                  </a:lnTo>
                  <a:lnTo>
                    <a:pt x="0" y="429"/>
                  </a:lnTo>
                  <a:lnTo>
                    <a:pt x="0" y="421"/>
                  </a:lnTo>
                  <a:lnTo>
                    <a:pt x="4" y="415"/>
                  </a:lnTo>
                  <a:lnTo>
                    <a:pt x="9" y="411"/>
                  </a:lnTo>
                  <a:lnTo>
                    <a:pt x="15" y="408"/>
                  </a:lnTo>
                  <a:lnTo>
                    <a:pt x="21" y="406"/>
                  </a:lnTo>
                  <a:lnTo>
                    <a:pt x="133" y="406"/>
                  </a:lnTo>
                  <a:lnTo>
                    <a:pt x="323" y="187"/>
                  </a:lnTo>
                  <a:lnTo>
                    <a:pt x="333" y="181"/>
                  </a:lnTo>
                  <a:lnTo>
                    <a:pt x="345" y="179"/>
                  </a:lnTo>
                  <a:lnTo>
                    <a:pt x="354" y="185"/>
                  </a:lnTo>
                  <a:lnTo>
                    <a:pt x="358" y="189"/>
                  </a:lnTo>
                  <a:lnTo>
                    <a:pt x="523" y="394"/>
                  </a:lnTo>
                  <a:lnTo>
                    <a:pt x="868" y="5"/>
                  </a:lnTo>
                  <a:lnTo>
                    <a:pt x="878" y="0"/>
                  </a:lnTo>
                  <a:lnTo>
                    <a:pt x="8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="" xmlns:a16="http://schemas.microsoft.com/office/drawing/2014/main" id="{1E937E26-33AD-4732-AFB9-FC59DB596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051" y="2751138"/>
              <a:ext cx="2308225" cy="1439863"/>
            </a:xfrm>
            <a:custGeom>
              <a:avLst/>
              <a:gdLst>
                <a:gd name="T0" fmla="*/ 23 w 1454"/>
                <a:gd name="T1" fmla="*/ 0 h 907"/>
                <a:gd name="T2" fmla="*/ 703 w 1454"/>
                <a:gd name="T3" fmla="*/ 0 h 907"/>
                <a:gd name="T4" fmla="*/ 711 w 1454"/>
                <a:gd name="T5" fmla="*/ 0 h 907"/>
                <a:gd name="T6" fmla="*/ 717 w 1454"/>
                <a:gd name="T7" fmla="*/ 4 h 907"/>
                <a:gd name="T8" fmla="*/ 723 w 1454"/>
                <a:gd name="T9" fmla="*/ 10 h 907"/>
                <a:gd name="T10" fmla="*/ 725 w 1454"/>
                <a:gd name="T11" fmla="*/ 15 h 907"/>
                <a:gd name="T12" fmla="*/ 727 w 1454"/>
                <a:gd name="T13" fmla="*/ 21 h 907"/>
                <a:gd name="T14" fmla="*/ 725 w 1454"/>
                <a:gd name="T15" fmla="*/ 29 h 907"/>
                <a:gd name="T16" fmla="*/ 723 w 1454"/>
                <a:gd name="T17" fmla="*/ 35 h 907"/>
                <a:gd name="T18" fmla="*/ 717 w 1454"/>
                <a:gd name="T19" fmla="*/ 41 h 907"/>
                <a:gd name="T20" fmla="*/ 711 w 1454"/>
                <a:gd name="T21" fmla="*/ 44 h 907"/>
                <a:gd name="T22" fmla="*/ 703 w 1454"/>
                <a:gd name="T23" fmla="*/ 44 h 907"/>
                <a:gd name="T24" fmla="*/ 44 w 1454"/>
                <a:gd name="T25" fmla="*/ 44 h 907"/>
                <a:gd name="T26" fmla="*/ 44 w 1454"/>
                <a:gd name="T27" fmla="*/ 860 h 907"/>
                <a:gd name="T28" fmla="*/ 1407 w 1454"/>
                <a:gd name="T29" fmla="*/ 860 h 907"/>
                <a:gd name="T30" fmla="*/ 1407 w 1454"/>
                <a:gd name="T31" fmla="*/ 44 h 907"/>
                <a:gd name="T32" fmla="*/ 794 w 1454"/>
                <a:gd name="T33" fmla="*/ 44 h 907"/>
                <a:gd name="T34" fmla="*/ 787 w 1454"/>
                <a:gd name="T35" fmla="*/ 44 h 907"/>
                <a:gd name="T36" fmla="*/ 781 w 1454"/>
                <a:gd name="T37" fmla="*/ 41 h 907"/>
                <a:gd name="T38" fmla="*/ 777 w 1454"/>
                <a:gd name="T39" fmla="*/ 35 h 907"/>
                <a:gd name="T40" fmla="*/ 773 w 1454"/>
                <a:gd name="T41" fmla="*/ 29 h 907"/>
                <a:gd name="T42" fmla="*/ 771 w 1454"/>
                <a:gd name="T43" fmla="*/ 21 h 907"/>
                <a:gd name="T44" fmla="*/ 773 w 1454"/>
                <a:gd name="T45" fmla="*/ 15 h 907"/>
                <a:gd name="T46" fmla="*/ 777 w 1454"/>
                <a:gd name="T47" fmla="*/ 10 h 907"/>
                <a:gd name="T48" fmla="*/ 781 w 1454"/>
                <a:gd name="T49" fmla="*/ 4 h 907"/>
                <a:gd name="T50" fmla="*/ 787 w 1454"/>
                <a:gd name="T51" fmla="*/ 0 h 907"/>
                <a:gd name="T52" fmla="*/ 794 w 1454"/>
                <a:gd name="T53" fmla="*/ 0 h 907"/>
                <a:gd name="T54" fmla="*/ 1430 w 1454"/>
                <a:gd name="T55" fmla="*/ 0 h 907"/>
                <a:gd name="T56" fmla="*/ 1438 w 1454"/>
                <a:gd name="T57" fmla="*/ 0 h 907"/>
                <a:gd name="T58" fmla="*/ 1444 w 1454"/>
                <a:gd name="T59" fmla="*/ 4 h 907"/>
                <a:gd name="T60" fmla="*/ 1450 w 1454"/>
                <a:gd name="T61" fmla="*/ 10 h 907"/>
                <a:gd name="T62" fmla="*/ 1452 w 1454"/>
                <a:gd name="T63" fmla="*/ 15 h 907"/>
                <a:gd name="T64" fmla="*/ 1454 w 1454"/>
                <a:gd name="T65" fmla="*/ 21 h 907"/>
                <a:gd name="T66" fmla="*/ 1454 w 1454"/>
                <a:gd name="T67" fmla="*/ 884 h 907"/>
                <a:gd name="T68" fmla="*/ 1452 w 1454"/>
                <a:gd name="T69" fmla="*/ 891 h 907"/>
                <a:gd name="T70" fmla="*/ 1450 w 1454"/>
                <a:gd name="T71" fmla="*/ 897 h 907"/>
                <a:gd name="T72" fmla="*/ 1444 w 1454"/>
                <a:gd name="T73" fmla="*/ 901 h 907"/>
                <a:gd name="T74" fmla="*/ 1438 w 1454"/>
                <a:gd name="T75" fmla="*/ 905 h 907"/>
                <a:gd name="T76" fmla="*/ 1430 w 1454"/>
                <a:gd name="T77" fmla="*/ 907 h 907"/>
                <a:gd name="T78" fmla="*/ 23 w 1454"/>
                <a:gd name="T79" fmla="*/ 907 h 907"/>
                <a:gd name="T80" fmla="*/ 15 w 1454"/>
                <a:gd name="T81" fmla="*/ 905 h 907"/>
                <a:gd name="T82" fmla="*/ 9 w 1454"/>
                <a:gd name="T83" fmla="*/ 901 h 907"/>
                <a:gd name="T84" fmla="*/ 3 w 1454"/>
                <a:gd name="T85" fmla="*/ 897 h 907"/>
                <a:gd name="T86" fmla="*/ 0 w 1454"/>
                <a:gd name="T87" fmla="*/ 891 h 907"/>
                <a:gd name="T88" fmla="*/ 0 w 1454"/>
                <a:gd name="T89" fmla="*/ 884 h 907"/>
                <a:gd name="T90" fmla="*/ 0 w 1454"/>
                <a:gd name="T91" fmla="*/ 21 h 907"/>
                <a:gd name="T92" fmla="*/ 0 w 1454"/>
                <a:gd name="T93" fmla="*/ 15 h 907"/>
                <a:gd name="T94" fmla="*/ 3 w 1454"/>
                <a:gd name="T95" fmla="*/ 10 h 907"/>
                <a:gd name="T96" fmla="*/ 9 w 1454"/>
                <a:gd name="T97" fmla="*/ 4 h 907"/>
                <a:gd name="T98" fmla="*/ 15 w 1454"/>
                <a:gd name="T99" fmla="*/ 0 h 907"/>
                <a:gd name="T100" fmla="*/ 23 w 1454"/>
                <a:gd name="T101" fmla="*/ 0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4" h="907">
                  <a:moveTo>
                    <a:pt x="23" y="0"/>
                  </a:moveTo>
                  <a:lnTo>
                    <a:pt x="703" y="0"/>
                  </a:lnTo>
                  <a:lnTo>
                    <a:pt x="711" y="0"/>
                  </a:lnTo>
                  <a:lnTo>
                    <a:pt x="717" y="4"/>
                  </a:lnTo>
                  <a:lnTo>
                    <a:pt x="723" y="10"/>
                  </a:lnTo>
                  <a:lnTo>
                    <a:pt x="725" y="15"/>
                  </a:lnTo>
                  <a:lnTo>
                    <a:pt x="727" y="21"/>
                  </a:lnTo>
                  <a:lnTo>
                    <a:pt x="725" y="29"/>
                  </a:lnTo>
                  <a:lnTo>
                    <a:pt x="723" y="35"/>
                  </a:lnTo>
                  <a:lnTo>
                    <a:pt x="717" y="41"/>
                  </a:lnTo>
                  <a:lnTo>
                    <a:pt x="711" y="44"/>
                  </a:lnTo>
                  <a:lnTo>
                    <a:pt x="703" y="44"/>
                  </a:lnTo>
                  <a:lnTo>
                    <a:pt x="44" y="44"/>
                  </a:lnTo>
                  <a:lnTo>
                    <a:pt x="44" y="860"/>
                  </a:lnTo>
                  <a:lnTo>
                    <a:pt x="1407" y="860"/>
                  </a:lnTo>
                  <a:lnTo>
                    <a:pt x="1407" y="44"/>
                  </a:lnTo>
                  <a:lnTo>
                    <a:pt x="794" y="44"/>
                  </a:lnTo>
                  <a:lnTo>
                    <a:pt x="787" y="44"/>
                  </a:lnTo>
                  <a:lnTo>
                    <a:pt x="781" y="41"/>
                  </a:lnTo>
                  <a:lnTo>
                    <a:pt x="777" y="35"/>
                  </a:lnTo>
                  <a:lnTo>
                    <a:pt x="773" y="29"/>
                  </a:lnTo>
                  <a:lnTo>
                    <a:pt x="771" y="21"/>
                  </a:lnTo>
                  <a:lnTo>
                    <a:pt x="773" y="15"/>
                  </a:lnTo>
                  <a:lnTo>
                    <a:pt x="777" y="10"/>
                  </a:lnTo>
                  <a:lnTo>
                    <a:pt x="781" y="4"/>
                  </a:lnTo>
                  <a:lnTo>
                    <a:pt x="787" y="0"/>
                  </a:lnTo>
                  <a:lnTo>
                    <a:pt x="794" y="0"/>
                  </a:lnTo>
                  <a:lnTo>
                    <a:pt x="1430" y="0"/>
                  </a:lnTo>
                  <a:lnTo>
                    <a:pt x="1438" y="0"/>
                  </a:lnTo>
                  <a:lnTo>
                    <a:pt x="1444" y="4"/>
                  </a:lnTo>
                  <a:lnTo>
                    <a:pt x="1450" y="10"/>
                  </a:lnTo>
                  <a:lnTo>
                    <a:pt x="1452" y="15"/>
                  </a:lnTo>
                  <a:lnTo>
                    <a:pt x="1454" y="21"/>
                  </a:lnTo>
                  <a:lnTo>
                    <a:pt x="1454" y="884"/>
                  </a:lnTo>
                  <a:lnTo>
                    <a:pt x="1452" y="891"/>
                  </a:lnTo>
                  <a:lnTo>
                    <a:pt x="1450" y="897"/>
                  </a:lnTo>
                  <a:lnTo>
                    <a:pt x="1444" y="901"/>
                  </a:lnTo>
                  <a:lnTo>
                    <a:pt x="1438" y="905"/>
                  </a:lnTo>
                  <a:lnTo>
                    <a:pt x="1430" y="907"/>
                  </a:lnTo>
                  <a:lnTo>
                    <a:pt x="23" y="907"/>
                  </a:lnTo>
                  <a:lnTo>
                    <a:pt x="15" y="905"/>
                  </a:lnTo>
                  <a:lnTo>
                    <a:pt x="9" y="901"/>
                  </a:lnTo>
                  <a:lnTo>
                    <a:pt x="3" y="897"/>
                  </a:lnTo>
                  <a:lnTo>
                    <a:pt x="0" y="891"/>
                  </a:lnTo>
                  <a:lnTo>
                    <a:pt x="0" y="88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3" y="10"/>
                  </a:lnTo>
                  <a:lnTo>
                    <a:pt x="9" y="4"/>
                  </a:lnTo>
                  <a:lnTo>
                    <a:pt x="15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0" name="Freeform 8">
              <a:extLst>
                <a:ext uri="{FF2B5EF4-FFF2-40B4-BE49-F238E27FC236}">
                  <a16:creationId xmlns="" xmlns:a16="http://schemas.microsoft.com/office/drawing/2014/main" id="{0F2D7D81-0169-4829-9A04-0D304D333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5551" y="2533650"/>
              <a:ext cx="74613" cy="287338"/>
            </a:xfrm>
            <a:custGeom>
              <a:avLst/>
              <a:gdLst>
                <a:gd name="T0" fmla="*/ 23 w 47"/>
                <a:gd name="T1" fmla="*/ 0 h 181"/>
                <a:gd name="T2" fmla="*/ 31 w 47"/>
                <a:gd name="T3" fmla="*/ 2 h 181"/>
                <a:gd name="T4" fmla="*/ 37 w 47"/>
                <a:gd name="T5" fmla="*/ 5 h 181"/>
                <a:gd name="T6" fmla="*/ 43 w 47"/>
                <a:gd name="T7" fmla="*/ 9 h 181"/>
                <a:gd name="T8" fmla="*/ 45 w 47"/>
                <a:gd name="T9" fmla="*/ 15 h 181"/>
                <a:gd name="T10" fmla="*/ 47 w 47"/>
                <a:gd name="T11" fmla="*/ 23 h 181"/>
                <a:gd name="T12" fmla="*/ 47 w 47"/>
                <a:gd name="T13" fmla="*/ 158 h 181"/>
                <a:gd name="T14" fmla="*/ 45 w 47"/>
                <a:gd name="T15" fmla="*/ 166 h 181"/>
                <a:gd name="T16" fmla="*/ 43 w 47"/>
                <a:gd name="T17" fmla="*/ 172 h 181"/>
                <a:gd name="T18" fmla="*/ 37 w 47"/>
                <a:gd name="T19" fmla="*/ 178 h 181"/>
                <a:gd name="T20" fmla="*/ 31 w 47"/>
                <a:gd name="T21" fmla="*/ 181 h 181"/>
                <a:gd name="T22" fmla="*/ 23 w 47"/>
                <a:gd name="T23" fmla="*/ 181 h 181"/>
                <a:gd name="T24" fmla="*/ 16 w 47"/>
                <a:gd name="T25" fmla="*/ 181 h 181"/>
                <a:gd name="T26" fmla="*/ 10 w 47"/>
                <a:gd name="T27" fmla="*/ 178 h 181"/>
                <a:gd name="T28" fmla="*/ 6 w 47"/>
                <a:gd name="T29" fmla="*/ 172 h 181"/>
                <a:gd name="T30" fmla="*/ 2 w 47"/>
                <a:gd name="T31" fmla="*/ 166 h 181"/>
                <a:gd name="T32" fmla="*/ 2 w 47"/>
                <a:gd name="T33" fmla="*/ 158 h 181"/>
                <a:gd name="T34" fmla="*/ 0 w 47"/>
                <a:gd name="T35" fmla="*/ 23 h 181"/>
                <a:gd name="T36" fmla="*/ 2 w 47"/>
                <a:gd name="T37" fmla="*/ 15 h 181"/>
                <a:gd name="T38" fmla="*/ 6 w 47"/>
                <a:gd name="T39" fmla="*/ 9 h 181"/>
                <a:gd name="T40" fmla="*/ 10 w 47"/>
                <a:gd name="T41" fmla="*/ 5 h 181"/>
                <a:gd name="T42" fmla="*/ 16 w 47"/>
                <a:gd name="T43" fmla="*/ 2 h 181"/>
                <a:gd name="T44" fmla="*/ 23 w 47"/>
                <a:gd name="T45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181">
                  <a:moveTo>
                    <a:pt x="23" y="0"/>
                  </a:moveTo>
                  <a:lnTo>
                    <a:pt x="31" y="2"/>
                  </a:lnTo>
                  <a:lnTo>
                    <a:pt x="37" y="5"/>
                  </a:lnTo>
                  <a:lnTo>
                    <a:pt x="43" y="9"/>
                  </a:lnTo>
                  <a:lnTo>
                    <a:pt x="45" y="15"/>
                  </a:lnTo>
                  <a:lnTo>
                    <a:pt x="47" y="23"/>
                  </a:lnTo>
                  <a:lnTo>
                    <a:pt x="47" y="158"/>
                  </a:lnTo>
                  <a:lnTo>
                    <a:pt x="45" y="166"/>
                  </a:lnTo>
                  <a:lnTo>
                    <a:pt x="43" y="172"/>
                  </a:lnTo>
                  <a:lnTo>
                    <a:pt x="37" y="178"/>
                  </a:lnTo>
                  <a:lnTo>
                    <a:pt x="31" y="181"/>
                  </a:lnTo>
                  <a:lnTo>
                    <a:pt x="23" y="181"/>
                  </a:lnTo>
                  <a:lnTo>
                    <a:pt x="16" y="181"/>
                  </a:lnTo>
                  <a:lnTo>
                    <a:pt x="10" y="178"/>
                  </a:lnTo>
                  <a:lnTo>
                    <a:pt x="6" y="172"/>
                  </a:lnTo>
                  <a:lnTo>
                    <a:pt x="2" y="166"/>
                  </a:lnTo>
                  <a:lnTo>
                    <a:pt x="2" y="158"/>
                  </a:lnTo>
                  <a:lnTo>
                    <a:pt x="0" y="23"/>
                  </a:lnTo>
                  <a:lnTo>
                    <a:pt x="2" y="15"/>
                  </a:lnTo>
                  <a:lnTo>
                    <a:pt x="6" y="9"/>
                  </a:lnTo>
                  <a:lnTo>
                    <a:pt x="10" y="5"/>
                  </a:lnTo>
                  <a:lnTo>
                    <a:pt x="16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1" name="Freeform 9">
              <a:extLst>
                <a:ext uri="{FF2B5EF4-FFF2-40B4-BE49-F238E27FC236}">
                  <a16:creationId xmlns="" xmlns:a16="http://schemas.microsoft.com/office/drawing/2014/main" id="{6E723FF4-3F39-4091-BE7E-D83FFF0F8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5551" y="4260850"/>
              <a:ext cx="74613" cy="433388"/>
            </a:xfrm>
            <a:custGeom>
              <a:avLst/>
              <a:gdLst>
                <a:gd name="T0" fmla="*/ 23 w 47"/>
                <a:gd name="T1" fmla="*/ 0 h 273"/>
                <a:gd name="T2" fmla="*/ 31 w 47"/>
                <a:gd name="T3" fmla="*/ 2 h 273"/>
                <a:gd name="T4" fmla="*/ 37 w 47"/>
                <a:gd name="T5" fmla="*/ 4 h 273"/>
                <a:gd name="T6" fmla="*/ 43 w 47"/>
                <a:gd name="T7" fmla="*/ 10 h 273"/>
                <a:gd name="T8" fmla="*/ 45 w 47"/>
                <a:gd name="T9" fmla="*/ 16 h 273"/>
                <a:gd name="T10" fmla="*/ 47 w 47"/>
                <a:gd name="T11" fmla="*/ 24 h 273"/>
                <a:gd name="T12" fmla="*/ 47 w 47"/>
                <a:gd name="T13" fmla="*/ 250 h 273"/>
                <a:gd name="T14" fmla="*/ 45 w 47"/>
                <a:gd name="T15" fmla="*/ 258 h 273"/>
                <a:gd name="T16" fmla="*/ 43 w 47"/>
                <a:gd name="T17" fmla="*/ 263 h 273"/>
                <a:gd name="T18" fmla="*/ 37 w 47"/>
                <a:gd name="T19" fmla="*/ 267 h 273"/>
                <a:gd name="T20" fmla="*/ 31 w 47"/>
                <a:gd name="T21" fmla="*/ 271 h 273"/>
                <a:gd name="T22" fmla="*/ 23 w 47"/>
                <a:gd name="T23" fmla="*/ 273 h 273"/>
                <a:gd name="T24" fmla="*/ 16 w 47"/>
                <a:gd name="T25" fmla="*/ 271 h 273"/>
                <a:gd name="T26" fmla="*/ 10 w 47"/>
                <a:gd name="T27" fmla="*/ 267 h 273"/>
                <a:gd name="T28" fmla="*/ 6 w 47"/>
                <a:gd name="T29" fmla="*/ 263 h 273"/>
                <a:gd name="T30" fmla="*/ 2 w 47"/>
                <a:gd name="T31" fmla="*/ 258 h 273"/>
                <a:gd name="T32" fmla="*/ 0 w 47"/>
                <a:gd name="T33" fmla="*/ 250 h 273"/>
                <a:gd name="T34" fmla="*/ 2 w 47"/>
                <a:gd name="T35" fmla="*/ 24 h 273"/>
                <a:gd name="T36" fmla="*/ 2 w 47"/>
                <a:gd name="T37" fmla="*/ 16 h 273"/>
                <a:gd name="T38" fmla="*/ 6 w 47"/>
                <a:gd name="T39" fmla="*/ 10 h 273"/>
                <a:gd name="T40" fmla="*/ 10 w 47"/>
                <a:gd name="T41" fmla="*/ 4 h 273"/>
                <a:gd name="T42" fmla="*/ 17 w 47"/>
                <a:gd name="T43" fmla="*/ 2 h 273"/>
                <a:gd name="T44" fmla="*/ 23 w 47"/>
                <a:gd name="T4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273">
                  <a:moveTo>
                    <a:pt x="23" y="0"/>
                  </a:moveTo>
                  <a:lnTo>
                    <a:pt x="31" y="2"/>
                  </a:lnTo>
                  <a:lnTo>
                    <a:pt x="37" y="4"/>
                  </a:lnTo>
                  <a:lnTo>
                    <a:pt x="43" y="10"/>
                  </a:lnTo>
                  <a:lnTo>
                    <a:pt x="45" y="16"/>
                  </a:lnTo>
                  <a:lnTo>
                    <a:pt x="47" y="24"/>
                  </a:lnTo>
                  <a:lnTo>
                    <a:pt x="47" y="250"/>
                  </a:lnTo>
                  <a:lnTo>
                    <a:pt x="45" y="258"/>
                  </a:lnTo>
                  <a:lnTo>
                    <a:pt x="43" y="263"/>
                  </a:lnTo>
                  <a:lnTo>
                    <a:pt x="37" y="267"/>
                  </a:lnTo>
                  <a:lnTo>
                    <a:pt x="31" y="271"/>
                  </a:lnTo>
                  <a:lnTo>
                    <a:pt x="23" y="273"/>
                  </a:lnTo>
                  <a:lnTo>
                    <a:pt x="16" y="271"/>
                  </a:lnTo>
                  <a:lnTo>
                    <a:pt x="10" y="267"/>
                  </a:lnTo>
                  <a:lnTo>
                    <a:pt x="6" y="263"/>
                  </a:lnTo>
                  <a:lnTo>
                    <a:pt x="2" y="258"/>
                  </a:lnTo>
                  <a:lnTo>
                    <a:pt x="0" y="250"/>
                  </a:lnTo>
                  <a:lnTo>
                    <a:pt x="2" y="24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4"/>
                  </a:lnTo>
                  <a:lnTo>
                    <a:pt x="17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0" name="Freeform 10">
              <a:extLst>
                <a:ext uri="{FF2B5EF4-FFF2-40B4-BE49-F238E27FC236}">
                  <a16:creationId xmlns="" xmlns:a16="http://schemas.microsoft.com/office/drawing/2014/main" id="{A69E0CF6-61BD-4A10-BB24-0E985164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9438" y="4260850"/>
              <a:ext cx="215900" cy="574675"/>
            </a:xfrm>
            <a:custGeom>
              <a:avLst/>
              <a:gdLst>
                <a:gd name="T0" fmla="*/ 112 w 136"/>
                <a:gd name="T1" fmla="*/ 0 h 362"/>
                <a:gd name="T2" fmla="*/ 118 w 136"/>
                <a:gd name="T3" fmla="*/ 0 h 362"/>
                <a:gd name="T4" fmla="*/ 126 w 136"/>
                <a:gd name="T5" fmla="*/ 4 h 362"/>
                <a:gd name="T6" fmla="*/ 130 w 136"/>
                <a:gd name="T7" fmla="*/ 8 h 362"/>
                <a:gd name="T8" fmla="*/ 134 w 136"/>
                <a:gd name="T9" fmla="*/ 16 h 362"/>
                <a:gd name="T10" fmla="*/ 136 w 136"/>
                <a:gd name="T11" fmla="*/ 22 h 362"/>
                <a:gd name="T12" fmla="*/ 134 w 136"/>
                <a:gd name="T13" fmla="*/ 29 h 362"/>
                <a:gd name="T14" fmla="*/ 44 w 136"/>
                <a:gd name="T15" fmla="*/ 347 h 362"/>
                <a:gd name="T16" fmla="*/ 41 w 136"/>
                <a:gd name="T17" fmla="*/ 352 h 362"/>
                <a:gd name="T18" fmla="*/ 35 w 136"/>
                <a:gd name="T19" fmla="*/ 358 h 362"/>
                <a:gd name="T20" fmla="*/ 29 w 136"/>
                <a:gd name="T21" fmla="*/ 362 h 362"/>
                <a:gd name="T22" fmla="*/ 23 w 136"/>
                <a:gd name="T23" fmla="*/ 362 h 362"/>
                <a:gd name="T24" fmla="*/ 15 w 136"/>
                <a:gd name="T25" fmla="*/ 362 h 362"/>
                <a:gd name="T26" fmla="*/ 10 w 136"/>
                <a:gd name="T27" fmla="*/ 358 h 362"/>
                <a:gd name="T28" fmla="*/ 4 w 136"/>
                <a:gd name="T29" fmla="*/ 354 h 362"/>
                <a:gd name="T30" fmla="*/ 0 w 136"/>
                <a:gd name="T31" fmla="*/ 348 h 362"/>
                <a:gd name="T32" fmla="*/ 0 w 136"/>
                <a:gd name="T33" fmla="*/ 341 h 362"/>
                <a:gd name="T34" fmla="*/ 0 w 136"/>
                <a:gd name="T35" fmla="*/ 335 h 362"/>
                <a:gd name="T36" fmla="*/ 91 w 136"/>
                <a:gd name="T37" fmla="*/ 16 h 362"/>
                <a:gd name="T38" fmla="*/ 93 w 136"/>
                <a:gd name="T39" fmla="*/ 10 h 362"/>
                <a:gd name="T40" fmla="*/ 99 w 136"/>
                <a:gd name="T41" fmla="*/ 4 h 362"/>
                <a:gd name="T42" fmla="*/ 105 w 136"/>
                <a:gd name="T43" fmla="*/ 2 h 362"/>
                <a:gd name="T44" fmla="*/ 112 w 136"/>
                <a:gd name="T4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" h="362">
                  <a:moveTo>
                    <a:pt x="112" y="0"/>
                  </a:moveTo>
                  <a:lnTo>
                    <a:pt x="118" y="0"/>
                  </a:lnTo>
                  <a:lnTo>
                    <a:pt x="126" y="4"/>
                  </a:lnTo>
                  <a:lnTo>
                    <a:pt x="130" y="8"/>
                  </a:lnTo>
                  <a:lnTo>
                    <a:pt x="134" y="16"/>
                  </a:lnTo>
                  <a:lnTo>
                    <a:pt x="136" y="22"/>
                  </a:lnTo>
                  <a:lnTo>
                    <a:pt x="134" y="29"/>
                  </a:lnTo>
                  <a:lnTo>
                    <a:pt x="44" y="347"/>
                  </a:lnTo>
                  <a:lnTo>
                    <a:pt x="41" y="352"/>
                  </a:lnTo>
                  <a:lnTo>
                    <a:pt x="35" y="358"/>
                  </a:lnTo>
                  <a:lnTo>
                    <a:pt x="29" y="362"/>
                  </a:lnTo>
                  <a:lnTo>
                    <a:pt x="23" y="362"/>
                  </a:lnTo>
                  <a:lnTo>
                    <a:pt x="15" y="362"/>
                  </a:lnTo>
                  <a:lnTo>
                    <a:pt x="10" y="358"/>
                  </a:lnTo>
                  <a:lnTo>
                    <a:pt x="4" y="354"/>
                  </a:lnTo>
                  <a:lnTo>
                    <a:pt x="0" y="348"/>
                  </a:lnTo>
                  <a:lnTo>
                    <a:pt x="0" y="341"/>
                  </a:lnTo>
                  <a:lnTo>
                    <a:pt x="0" y="335"/>
                  </a:lnTo>
                  <a:lnTo>
                    <a:pt x="91" y="16"/>
                  </a:lnTo>
                  <a:lnTo>
                    <a:pt x="93" y="10"/>
                  </a:lnTo>
                  <a:lnTo>
                    <a:pt x="99" y="4"/>
                  </a:lnTo>
                  <a:lnTo>
                    <a:pt x="105" y="2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7" name="Freeform 11">
              <a:extLst>
                <a:ext uri="{FF2B5EF4-FFF2-40B4-BE49-F238E27FC236}">
                  <a16:creationId xmlns="" xmlns:a16="http://schemas.microsoft.com/office/drawing/2014/main" id="{8347BB02-ED91-4972-985A-B7422F6A4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3551" y="4260850"/>
              <a:ext cx="215900" cy="574675"/>
            </a:xfrm>
            <a:custGeom>
              <a:avLst/>
              <a:gdLst>
                <a:gd name="T0" fmla="*/ 23 w 136"/>
                <a:gd name="T1" fmla="*/ 0 h 362"/>
                <a:gd name="T2" fmla="*/ 29 w 136"/>
                <a:gd name="T3" fmla="*/ 2 h 362"/>
                <a:gd name="T4" fmla="*/ 35 w 136"/>
                <a:gd name="T5" fmla="*/ 4 h 362"/>
                <a:gd name="T6" fmla="*/ 41 w 136"/>
                <a:gd name="T7" fmla="*/ 10 h 362"/>
                <a:gd name="T8" fmla="*/ 43 w 136"/>
                <a:gd name="T9" fmla="*/ 16 h 362"/>
                <a:gd name="T10" fmla="*/ 134 w 136"/>
                <a:gd name="T11" fmla="*/ 335 h 362"/>
                <a:gd name="T12" fmla="*/ 136 w 136"/>
                <a:gd name="T13" fmla="*/ 341 h 362"/>
                <a:gd name="T14" fmla="*/ 134 w 136"/>
                <a:gd name="T15" fmla="*/ 348 h 362"/>
                <a:gd name="T16" fmla="*/ 130 w 136"/>
                <a:gd name="T17" fmla="*/ 354 h 362"/>
                <a:gd name="T18" fmla="*/ 126 w 136"/>
                <a:gd name="T19" fmla="*/ 358 h 362"/>
                <a:gd name="T20" fmla="*/ 118 w 136"/>
                <a:gd name="T21" fmla="*/ 362 h 362"/>
                <a:gd name="T22" fmla="*/ 112 w 136"/>
                <a:gd name="T23" fmla="*/ 362 h 362"/>
                <a:gd name="T24" fmla="*/ 105 w 136"/>
                <a:gd name="T25" fmla="*/ 362 h 362"/>
                <a:gd name="T26" fmla="*/ 99 w 136"/>
                <a:gd name="T27" fmla="*/ 358 h 362"/>
                <a:gd name="T28" fmla="*/ 93 w 136"/>
                <a:gd name="T29" fmla="*/ 352 h 362"/>
                <a:gd name="T30" fmla="*/ 91 w 136"/>
                <a:gd name="T31" fmla="*/ 347 h 362"/>
                <a:gd name="T32" fmla="*/ 0 w 136"/>
                <a:gd name="T33" fmla="*/ 29 h 362"/>
                <a:gd name="T34" fmla="*/ 0 w 136"/>
                <a:gd name="T35" fmla="*/ 22 h 362"/>
                <a:gd name="T36" fmla="*/ 0 w 136"/>
                <a:gd name="T37" fmla="*/ 16 h 362"/>
                <a:gd name="T38" fmla="*/ 4 w 136"/>
                <a:gd name="T39" fmla="*/ 8 h 362"/>
                <a:gd name="T40" fmla="*/ 10 w 136"/>
                <a:gd name="T41" fmla="*/ 4 h 362"/>
                <a:gd name="T42" fmla="*/ 15 w 136"/>
                <a:gd name="T43" fmla="*/ 0 h 362"/>
                <a:gd name="T44" fmla="*/ 23 w 136"/>
                <a:gd name="T4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" h="362">
                  <a:moveTo>
                    <a:pt x="23" y="0"/>
                  </a:moveTo>
                  <a:lnTo>
                    <a:pt x="29" y="2"/>
                  </a:lnTo>
                  <a:lnTo>
                    <a:pt x="35" y="4"/>
                  </a:lnTo>
                  <a:lnTo>
                    <a:pt x="41" y="10"/>
                  </a:lnTo>
                  <a:lnTo>
                    <a:pt x="43" y="16"/>
                  </a:lnTo>
                  <a:lnTo>
                    <a:pt x="134" y="335"/>
                  </a:lnTo>
                  <a:lnTo>
                    <a:pt x="136" y="341"/>
                  </a:lnTo>
                  <a:lnTo>
                    <a:pt x="134" y="348"/>
                  </a:lnTo>
                  <a:lnTo>
                    <a:pt x="130" y="354"/>
                  </a:lnTo>
                  <a:lnTo>
                    <a:pt x="126" y="358"/>
                  </a:lnTo>
                  <a:lnTo>
                    <a:pt x="118" y="362"/>
                  </a:lnTo>
                  <a:lnTo>
                    <a:pt x="112" y="362"/>
                  </a:lnTo>
                  <a:lnTo>
                    <a:pt x="105" y="362"/>
                  </a:lnTo>
                  <a:lnTo>
                    <a:pt x="99" y="358"/>
                  </a:lnTo>
                  <a:lnTo>
                    <a:pt x="93" y="352"/>
                  </a:lnTo>
                  <a:lnTo>
                    <a:pt x="91" y="347"/>
                  </a:lnTo>
                  <a:lnTo>
                    <a:pt x="0" y="29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4" y="8"/>
                  </a:lnTo>
                  <a:lnTo>
                    <a:pt x="10" y="4"/>
                  </a:lnTo>
                  <a:lnTo>
                    <a:pt x="15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8" name="Freeform 12">
              <a:extLst>
                <a:ext uri="{FF2B5EF4-FFF2-40B4-BE49-F238E27FC236}">
                  <a16:creationId xmlns="" xmlns:a16="http://schemas.microsoft.com/office/drawing/2014/main" id="{F56C0F3E-E8B1-49DF-8824-FF5BF7F9B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051" y="4260850"/>
              <a:ext cx="2308225" cy="74613"/>
            </a:xfrm>
            <a:custGeom>
              <a:avLst/>
              <a:gdLst>
                <a:gd name="T0" fmla="*/ 23 w 1454"/>
                <a:gd name="T1" fmla="*/ 0 h 47"/>
                <a:gd name="T2" fmla="*/ 1430 w 1454"/>
                <a:gd name="T3" fmla="*/ 0 h 47"/>
                <a:gd name="T4" fmla="*/ 1438 w 1454"/>
                <a:gd name="T5" fmla="*/ 2 h 47"/>
                <a:gd name="T6" fmla="*/ 1444 w 1454"/>
                <a:gd name="T7" fmla="*/ 4 h 47"/>
                <a:gd name="T8" fmla="*/ 1450 w 1454"/>
                <a:gd name="T9" fmla="*/ 10 h 47"/>
                <a:gd name="T10" fmla="*/ 1452 w 1454"/>
                <a:gd name="T11" fmla="*/ 16 h 47"/>
                <a:gd name="T12" fmla="*/ 1454 w 1454"/>
                <a:gd name="T13" fmla="*/ 24 h 47"/>
                <a:gd name="T14" fmla="*/ 1452 w 1454"/>
                <a:gd name="T15" fmla="*/ 31 h 47"/>
                <a:gd name="T16" fmla="*/ 1450 w 1454"/>
                <a:gd name="T17" fmla="*/ 37 h 47"/>
                <a:gd name="T18" fmla="*/ 1444 w 1454"/>
                <a:gd name="T19" fmla="*/ 41 h 47"/>
                <a:gd name="T20" fmla="*/ 1438 w 1454"/>
                <a:gd name="T21" fmla="*/ 45 h 47"/>
                <a:gd name="T22" fmla="*/ 1430 w 1454"/>
                <a:gd name="T23" fmla="*/ 47 h 47"/>
                <a:gd name="T24" fmla="*/ 23 w 1454"/>
                <a:gd name="T25" fmla="*/ 47 h 47"/>
                <a:gd name="T26" fmla="*/ 15 w 1454"/>
                <a:gd name="T27" fmla="*/ 45 h 47"/>
                <a:gd name="T28" fmla="*/ 9 w 1454"/>
                <a:gd name="T29" fmla="*/ 41 h 47"/>
                <a:gd name="T30" fmla="*/ 3 w 1454"/>
                <a:gd name="T31" fmla="*/ 37 h 47"/>
                <a:gd name="T32" fmla="*/ 0 w 1454"/>
                <a:gd name="T33" fmla="*/ 31 h 47"/>
                <a:gd name="T34" fmla="*/ 0 w 1454"/>
                <a:gd name="T35" fmla="*/ 24 h 47"/>
                <a:gd name="T36" fmla="*/ 0 w 1454"/>
                <a:gd name="T37" fmla="*/ 16 h 47"/>
                <a:gd name="T38" fmla="*/ 3 w 1454"/>
                <a:gd name="T39" fmla="*/ 10 h 47"/>
                <a:gd name="T40" fmla="*/ 9 w 1454"/>
                <a:gd name="T41" fmla="*/ 4 h 47"/>
                <a:gd name="T42" fmla="*/ 15 w 1454"/>
                <a:gd name="T43" fmla="*/ 2 h 47"/>
                <a:gd name="T44" fmla="*/ 23 w 1454"/>
                <a:gd name="T4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54" h="47">
                  <a:moveTo>
                    <a:pt x="23" y="0"/>
                  </a:moveTo>
                  <a:lnTo>
                    <a:pt x="1430" y="0"/>
                  </a:lnTo>
                  <a:lnTo>
                    <a:pt x="1438" y="2"/>
                  </a:lnTo>
                  <a:lnTo>
                    <a:pt x="1444" y="4"/>
                  </a:lnTo>
                  <a:lnTo>
                    <a:pt x="1450" y="10"/>
                  </a:lnTo>
                  <a:lnTo>
                    <a:pt x="1452" y="16"/>
                  </a:lnTo>
                  <a:lnTo>
                    <a:pt x="1454" y="24"/>
                  </a:lnTo>
                  <a:lnTo>
                    <a:pt x="1452" y="31"/>
                  </a:lnTo>
                  <a:lnTo>
                    <a:pt x="1450" y="37"/>
                  </a:lnTo>
                  <a:lnTo>
                    <a:pt x="1444" y="41"/>
                  </a:lnTo>
                  <a:lnTo>
                    <a:pt x="1438" y="45"/>
                  </a:lnTo>
                  <a:lnTo>
                    <a:pt x="1430" y="47"/>
                  </a:lnTo>
                  <a:lnTo>
                    <a:pt x="23" y="47"/>
                  </a:lnTo>
                  <a:lnTo>
                    <a:pt x="15" y="45"/>
                  </a:lnTo>
                  <a:lnTo>
                    <a:pt x="9" y="41"/>
                  </a:lnTo>
                  <a:lnTo>
                    <a:pt x="3" y="37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3" y="10"/>
                  </a:lnTo>
                  <a:lnTo>
                    <a:pt x="9" y="4"/>
                  </a:lnTo>
                  <a:lnTo>
                    <a:pt x="15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3D1C575E-BD43-44DA-9200-742D4D894199}"/>
              </a:ext>
            </a:extLst>
          </p:cNvPr>
          <p:cNvGrpSpPr/>
          <p:nvPr/>
        </p:nvGrpSpPr>
        <p:grpSpPr>
          <a:xfrm>
            <a:off x="2499640" y="4670740"/>
            <a:ext cx="614288" cy="468520"/>
            <a:chOff x="6007101" y="2809875"/>
            <a:chExt cx="2655888" cy="2025650"/>
          </a:xfrm>
          <a:solidFill>
            <a:schemeClr val="bg1"/>
          </a:solidFill>
        </p:grpSpPr>
        <p:sp>
          <p:nvSpPr>
            <p:cNvPr id="83" name="Freeform 13">
              <a:extLst>
                <a:ext uri="{FF2B5EF4-FFF2-40B4-BE49-F238E27FC236}">
                  <a16:creationId xmlns="" xmlns:a16="http://schemas.microsoft.com/office/drawing/2014/main" id="{26262F0F-C269-413C-94C8-8AB886BFDD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7101" y="2809875"/>
              <a:ext cx="2655888" cy="2025650"/>
            </a:xfrm>
            <a:custGeom>
              <a:avLst/>
              <a:gdLst>
                <a:gd name="T0" fmla="*/ 519 w 1673"/>
                <a:gd name="T1" fmla="*/ 1226 h 1276"/>
                <a:gd name="T2" fmla="*/ 1151 w 1673"/>
                <a:gd name="T3" fmla="*/ 1228 h 1276"/>
                <a:gd name="T4" fmla="*/ 1149 w 1673"/>
                <a:gd name="T5" fmla="*/ 885 h 1276"/>
                <a:gd name="T6" fmla="*/ 484 w 1673"/>
                <a:gd name="T7" fmla="*/ 721 h 1276"/>
                <a:gd name="T8" fmla="*/ 386 w 1673"/>
                <a:gd name="T9" fmla="*/ 1156 h 1276"/>
                <a:gd name="T10" fmla="*/ 442 w 1673"/>
                <a:gd name="T11" fmla="*/ 1224 h 1276"/>
                <a:gd name="T12" fmla="*/ 471 w 1673"/>
                <a:gd name="T13" fmla="*/ 887 h 1276"/>
                <a:gd name="T14" fmla="*/ 521 w 1673"/>
                <a:gd name="T15" fmla="*/ 837 h 1276"/>
                <a:gd name="T16" fmla="*/ 1196 w 1673"/>
                <a:gd name="T17" fmla="*/ 868 h 1276"/>
                <a:gd name="T18" fmla="*/ 1208 w 1673"/>
                <a:gd name="T19" fmla="*/ 1228 h 1276"/>
                <a:gd name="T20" fmla="*/ 1281 w 1673"/>
                <a:gd name="T21" fmla="*/ 1179 h 1276"/>
                <a:gd name="T22" fmla="*/ 1206 w 1673"/>
                <a:gd name="T23" fmla="*/ 742 h 1276"/>
                <a:gd name="T24" fmla="*/ 1006 w 1673"/>
                <a:gd name="T25" fmla="*/ 700 h 1276"/>
                <a:gd name="T26" fmla="*/ 880 w 1673"/>
                <a:gd name="T27" fmla="*/ 802 h 1276"/>
                <a:gd name="T28" fmla="*/ 715 w 1673"/>
                <a:gd name="T29" fmla="*/ 764 h 1276"/>
                <a:gd name="T30" fmla="*/ 729 w 1673"/>
                <a:gd name="T31" fmla="*/ 593 h 1276"/>
                <a:gd name="T32" fmla="*/ 719 w 1673"/>
                <a:gd name="T33" fmla="*/ 646 h 1276"/>
                <a:gd name="T34" fmla="*/ 713 w 1673"/>
                <a:gd name="T35" fmla="*/ 684 h 1276"/>
                <a:gd name="T36" fmla="*/ 835 w 1673"/>
                <a:gd name="T37" fmla="*/ 758 h 1276"/>
                <a:gd name="T38" fmla="*/ 958 w 1673"/>
                <a:gd name="T39" fmla="*/ 684 h 1276"/>
                <a:gd name="T40" fmla="*/ 952 w 1673"/>
                <a:gd name="T41" fmla="*/ 646 h 1276"/>
                <a:gd name="T42" fmla="*/ 942 w 1673"/>
                <a:gd name="T43" fmla="*/ 595 h 1276"/>
                <a:gd name="T44" fmla="*/ 830 w 1673"/>
                <a:gd name="T45" fmla="*/ 624 h 1276"/>
                <a:gd name="T46" fmla="*/ 705 w 1673"/>
                <a:gd name="T47" fmla="*/ 232 h 1276"/>
                <a:gd name="T48" fmla="*/ 678 w 1673"/>
                <a:gd name="T49" fmla="*/ 251 h 1276"/>
                <a:gd name="T50" fmla="*/ 698 w 1673"/>
                <a:gd name="T51" fmla="*/ 491 h 1276"/>
                <a:gd name="T52" fmla="*/ 831 w 1673"/>
                <a:gd name="T53" fmla="*/ 576 h 1276"/>
                <a:gd name="T54" fmla="*/ 946 w 1673"/>
                <a:gd name="T55" fmla="*/ 530 h 1276"/>
                <a:gd name="T56" fmla="*/ 994 w 1673"/>
                <a:gd name="T57" fmla="*/ 417 h 1276"/>
                <a:gd name="T58" fmla="*/ 983 w 1673"/>
                <a:gd name="T59" fmla="*/ 238 h 1276"/>
                <a:gd name="T60" fmla="*/ 731 w 1673"/>
                <a:gd name="T61" fmla="*/ 50 h 1276"/>
                <a:gd name="T62" fmla="*/ 705 w 1673"/>
                <a:gd name="T63" fmla="*/ 69 h 1276"/>
                <a:gd name="T64" fmla="*/ 694 w 1673"/>
                <a:gd name="T65" fmla="*/ 96 h 1276"/>
                <a:gd name="T66" fmla="*/ 641 w 1673"/>
                <a:gd name="T67" fmla="*/ 118 h 1276"/>
                <a:gd name="T68" fmla="*/ 626 w 1673"/>
                <a:gd name="T69" fmla="*/ 294 h 1276"/>
                <a:gd name="T70" fmla="*/ 643 w 1673"/>
                <a:gd name="T71" fmla="*/ 214 h 1276"/>
                <a:gd name="T72" fmla="*/ 967 w 1673"/>
                <a:gd name="T73" fmla="*/ 183 h 1276"/>
                <a:gd name="T74" fmla="*/ 1039 w 1673"/>
                <a:gd name="T75" fmla="*/ 236 h 1276"/>
                <a:gd name="T76" fmla="*/ 1047 w 1673"/>
                <a:gd name="T77" fmla="*/ 286 h 1276"/>
                <a:gd name="T78" fmla="*/ 1004 w 1673"/>
                <a:gd name="T79" fmla="*/ 69 h 1276"/>
                <a:gd name="T80" fmla="*/ 731 w 1673"/>
                <a:gd name="T81" fmla="*/ 0 h 1276"/>
                <a:gd name="T82" fmla="*/ 1051 w 1673"/>
                <a:gd name="T83" fmla="*/ 46 h 1276"/>
                <a:gd name="T84" fmla="*/ 1095 w 1673"/>
                <a:gd name="T85" fmla="*/ 286 h 1276"/>
                <a:gd name="T86" fmla="*/ 1043 w 1673"/>
                <a:gd name="T87" fmla="*/ 359 h 1276"/>
                <a:gd name="T88" fmla="*/ 1014 w 1673"/>
                <a:gd name="T89" fmla="*/ 524 h 1276"/>
                <a:gd name="T90" fmla="*/ 1000 w 1673"/>
                <a:gd name="T91" fmla="*/ 603 h 1276"/>
                <a:gd name="T92" fmla="*/ 1254 w 1673"/>
                <a:gd name="T93" fmla="*/ 727 h 1276"/>
                <a:gd name="T94" fmla="*/ 1326 w 1673"/>
                <a:gd name="T95" fmla="*/ 1197 h 1276"/>
                <a:gd name="T96" fmla="*/ 1661 w 1673"/>
                <a:gd name="T97" fmla="*/ 1233 h 1276"/>
                <a:gd name="T98" fmla="*/ 1671 w 1673"/>
                <a:gd name="T99" fmla="*/ 1261 h 1276"/>
                <a:gd name="T100" fmla="*/ 1648 w 1673"/>
                <a:gd name="T101" fmla="*/ 1276 h 1276"/>
                <a:gd name="T102" fmla="*/ 4 w 1673"/>
                <a:gd name="T103" fmla="*/ 1266 h 1276"/>
                <a:gd name="T104" fmla="*/ 4 w 1673"/>
                <a:gd name="T105" fmla="*/ 1237 h 1276"/>
                <a:gd name="T106" fmla="*/ 364 w 1673"/>
                <a:gd name="T107" fmla="*/ 1228 h 1276"/>
                <a:gd name="T108" fmla="*/ 407 w 1673"/>
                <a:gd name="T109" fmla="*/ 760 h 1276"/>
                <a:gd name="T110" fmla="*/ 494 w 1673"/>
                <a:gd name="T111" fmla="*/ 661 h 1276"/>
                <a:gd name="T112" fmla="*/ 680 w 1673"/>
                <a:gd name="T113" fmla="*/ 551 h 1276"/>
                <a:gd name="T114" fmla="*/ 628 w 1673"/>
                <a:gd name="T115" fmla="*/ 410 h 1276"/>
                <a:gd name="T116" fmla="*/ 579 w 1673"/>
                <a:gd name="T117" fmla="*/ 311 h 1276"/>
                <a:gd name="T118" fmla="*/ 591 w 1673"/>
                <a:gd name="T119" fmla="*/ 102 h 1276"/>
                <a:gd name="T120" fmla="*/ 669 w 1673"/>
                <a:gd name="T121" fmla="*/ 33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3" h="1276">
                  <a:moveTo>
                    <a:pt x="521" y="885"/>
                  </a:moveTo>
                  <a:lnTo>
                    <a:pt x="521" y="885"/>
                  </a:lnTo>
                  <a:lnTo>
                    <a:pt x="519" y="887"/>
                  </a:lnTo>
                  <a:lnTo>
                    <a:pt x="519" y="1226"/>
                  </a:lnTo>
                  <a:lnTo>
                    <a:pt x="521" y="1228"/>
                  </a:lnTo>
                  <a:lnTo>
                    <a:pt x="521" y="1228"/>
                  </a:lnTo>
                  <a:lnTo>
                    <a:pt x="1149" y="1228"/>
                  </a:lnTo>
                  <a:lnTo>
                    <a:pt x="1151" y="1228"/>
                  </a:lnTo>
                  <a:lnTo>
                    <a:pt x="1151" y="1226"/>
                  </a:lnTo>
                  <a:lnTo>
                    <a:pt x="1151" y="887"/>
                  </a:lnTo>
                  <a:lnTo>
                    <a:pt x="1151" y="885"/>
                  </a:lnTo>
                  <a:lnTo>
                    <a:pt x="1149" y="885"/>
                  </a:lnTo>
                  <a:lnTo>
                    <a:pt x="521" y="885"/>
                  </a:lnTo>
                  <a:close/>
                  <a:moveTo>
                    <a:pt x="655" y="659"/>
                  </a:moveTo>
                  <a:lnTo>
                    <a:pt x="510" y="707"/>
                  </a:lnTo>
                  <a:lnTo>
                    <a:pt x="484" y="721"/>
                  </a:lnTo>
                  <a:lnTo>
                    <a:pt x="465" y="742"/>
                  </a:lnTo>
                  <a:lnTo>
                    <a:pt x="455" y="769"/>
                  </a:lnTo>
                  <a:lnTo>
                    <a:pt x="386" y="1133"/>
                  </a:lnTo>
                  <a:lnTo>
                    <a:pt x="386" y="1156"/>
                  </a:lnTo>
                  <a:lnTo>
                    <a:pt x="391" y="1179"/>
                  </a:lnTo>
                  <a:lnTo>
                    <a:pt x="403" y="1199"/>
                  </a:lnTo>
                  <a:lnTo>
                    <a:pt x="420" y="1214"/>
                  </a:lnTo>
                  <a:lnTo>
                    <a:pt x="442" y="1224"/>
                  </a:lnTo>
                  <a:lnTo>
                    <a:pt x="465" y="1228"/>
                  </a:lnTo>
                  <a:lnTo>
                    <a:pt x="471" y="1228"/>
                  </a:lnTo>
                  <a:lnTo>
                    <a:pt x="471" y="1226"/>
                  </a:lnTo>
                  <a:lnTo>
                    <a:pt x="471" y="887"/>
                  </a:lnTo>
                  <a:lnTo>
                    <a:pt x="475" y="868"/>
                  </a:lnTo>
                  <a:lnTo>
                    <a:pt x="486" y="851"/>
                  </a:lnTo>
                  <a:lnTo>
                    <a:pt x="502" y="841"/>
                  </a:lnTo>
                  <a:lnTo>
                    <a:pt x="521" y="837"/>
                  </a:lnTo>
                  <a:lnTo>
                    <a:pt x="1149" y="837"/>
                  </a:lnTo>
                  <a:lnTo>
                    <a:pt x="1169" y="841"/>
                  </a:lnTo>
                  <a:lnTo>
                    <a:pt x="1186" y="851"/>
                  </a:lnTo>
                  <a:lnTo>
                    <a:pt x="1196" y="868"/>
                  </a:lnTo>
                  <a:lnTo>
                    <a:pt x="1200" y="887"/>
                  </a:lnTo>
                  <a:lnTo>
                    <a:pt x="1200" y="1226"/>
                  </a:lnTo>
                  <a:lnTo>
                    <a:pt x="1200" y="1228"/>
                  </a:lnTo>
                  <a:lnTo>
                    <a:pt x="1208" y="1228"/>
                  </a:lnTo>
                  <a:lnTo>
                    <a:pt x="1231" y="1224"/>
                  </a:lnTo>
                  <a:lnTo>
                    <a:pt x="1250" y="1214"/>
                  </a:lnTo>
                  <a:lnTo>
                    <a:pt x="1268" y="1199"/>
                  </a:lnTo>
                  <a:lnTo>
                    <a:pt x="1281" y="1179"/>
                  </a:lnTo>
                  <a:lnTo>
                    <a:pt x="1287" y="1156"/>
                  </a:lnTo>
                  <a:lnTo>
                    <a:pt x="1285" y="1133"/>
                  </a:lnTo>
                  <a:lnTo>
                    <a:pt x="1215" y="769"/>
                  </a:lnTo>
                  <a:lnTo>
                    <a:pt x="1206" y="742"/>
                  </a:lnTo>
                  <a:lnTo>
                    <a:pt x="1188" y="721"/>
                  </a:lnTo>
                  <a:lnTo>
                    <a:pt x="1163" y="707"/>
                  </a:lnTo>
                  <a:lnTo>
                    <a:pt x="1016" y="659"/>
                  </a:lnTo>
                  <a:lnTo>
                    <a:pt x="1006" y="700"/>
                  </a:lnTo>
                  <a:lnTo>
                    <a:pt x="985" y="735"/>
                  </a:lnTo>
                  <a:lnTo>
                    <a:pt x="958" y="764"/>
                  </a:lnTo>
                  <a:lnTo>
                    <a:pt x="921" y="787"/>
                  </a:lnTo>
                  <a:lnTo>
                    <a:pt x="880" y="802"/>
                  </a:lnTo>
                  <a:lnTo>
                    <a:pt x="835" y="806"/>
                  </a:lnTo>
                  <a:lnTo>
                    <a:pt x="791" y="802"/>
                  </a:lnTo>
                  <a:lnTo>
                    <a:pt x="750" y="787"/>
                  </a:lnTo>
                  <a:lnTo>
                    <a:pt x="715" y="764"/>
                  </a:lnTo>
                  <a:lnTo>
                    <a:pt x="686" y="735"/>
                  </a:lnTo>
                  <a:lnTo>
                    <a:pt x="667" y="700"/>
                  </a:lnTo>
                  <a:lnTo>
                    <a:pt x="655" y="659"/>
                  </a:lnTo>
                  <a:close/>
                  <a:moveTo>
                    <a:pt x="729" y="593"/>
                  </a:moveTo>
                  <a:lnTo>
                    <a:pt x="729" y="626"/>
                  </a:lnTo>
                  <a:lnTo>
                    <a:pt x="729" y="634"/>
                  </a:lnTo>
                  <a:lnTo>
                    <a:pt x="725" y="640"/>
                  </a:lnTo>
                  <a:lnTo>
                    <a:pt x="719" y="646"/>
                  </a:lnTo>
                  <a:lnTo>
                    <a:pt x="713" y="649"/>
                  </a:lnTo>
                  <a:lnTo>
                    <a:pt x="705" y="649"/>
                  </a:lnTo>
                  <a:lnTo>
                    <a:pt x="704" y="649"/>
                  </a:lnTo>
                  <a:lnTo>
                    <a:pt x="713" y="684"/>
                  </a:lnTo>
                  <a:lnTo>
                    <a:pt x="733" y="713"/>
                  </a:lnTo>
                  <a:lnTo>
                    <a:pt x="762" y="736"/>
                  </a:lnTo>
                  <a:lnTo>
                    <a:pt x="797" y="752"/>
                  </a:lnTo>
                  <a:lnTo>
                    <a:pt x="835" y="758"/>
                  </a:lnTo>
                  <a:lnTo>
                    <a:pt x="876" y="752"/>
                  </a:lnTo>
                  <a:lnTo>
                    <a:pt x="911" y="736"/>
                  </a:lnTo>
                  <a:lnTo>
                    <a:pt x="938" y="713"/>
                  </a:lnTo>
                  <a:lnTo>
                    <a:pt x="958" y="684"/>
                  </a:lnTo>
                  <a:lnTo>
                    <a:pt x="967" y="649"/>
                  </a:lnTo>
                  <a:lnTo>
                    <a:pt x="967" y="649"/>
                  </a:lnTo>
                  <a:lnTo>
                    <a:pt x="959" y="649"/>
                  </a:lnTo>
                  <a:lnTo>
                    <a:pt x="952" y="646"/>
                  </a:lnTo>
                  <a:lnTo>
                    <a:pt x="948" y="640"/>
                  </a:lnTo>
                  <a:lnTo>
                    <a:pt x="944" y="634"/>
                  </a:lnTo>
                  <a:lnTo>
                    <a:pt x="942" y="626"/>
                  </a:lnTo>
                  <a:lnTo>
                    <a:pt x="942" y="595"/>
                  </a:lnTo>
                  <a:lnTo>
                    <a:pt x="909" y="611"/>
                  </a:lnTo>
                  <a:lnTo>
                    <a:pt x="874" y="620"/>
                  </a:lnTo>
                  <a:lnTo>
                    <a:pt x="835" y="624"/>
                  </a:lnTo>
                  <a:lnTo>
                    <a:pt x="830" y="624"/>
                  </a:lnTo>
                  <a:lnTo>
                    <a:pt x="795" y="620"/>
                  </a:lnTo>
                  <a:lnTo>
                    <a:pt x="760" y="609"/>
                  </a:lnTo>
                  <a:lnTo>
                    <a:pt x="729" y="593"/>
                  </a:lnTo>
                  <a:close/>
                  <a:moveTo>
                    <a:pt x="705" y="232"/>
                  </a:moveTo>
                  <a:lnTo>
                    <a:pt x="696" y="234"/>
                  </a:lnTo>
                  <a:lnTo>
                    <a:pt x="688" y="238"/>
                  </a:lnTo>
                  <a:lnTo>
                    <a:pt x="682" y="243"/>
                  </a:lnTo>
                  <a:lnTo>
                    <a:pt x="678" y="251"/>
                  </a:lnTo>
                  <a:lnTo>
                    <a:pt x="676" y="261"/>
                  </a:lnTo>
                  <a:lnTo>
                    <a:pt x="676" y="410"/>
                  </a:lnTo>
                  <a:lnTo>
                    <a:pt x="682" y="452"/>
                  </a:lnTo>
                  <a:lnTo>
                    <a:pt x="698" y="491"/>
                  </a:lnTo>
                  <a:lnTo>
                    <a:pt x="723" y="524"/>
                  </a:lnTo>
                  <a:lnTo>
                    <a:pt x="754" y="551"/>
                  </a:lnTo>
                  <a:lnTo>
                    <a:pt x="791" y="568"/>
                  </a:lnTo>
                  <a:lnTo>
                    <a:pt x="831" y="576"/>
                  </a:lnTo>
                  <a:lnTo>
                    <a:pt x="863" y="572"/>
                  </a:lnTo>
                  <a:lnTo>
                    <a:pt x="894" y="564"/>
                  </a:lnTo>
                  <a:lnTo>
                    <a:pt x="921" y="551"/>
                  </a:lnTo>
                  <a:lnTo>
                    <a:pt x="946" y="530"/>
                  </a:lnTo>
                  <a:lnTo>
                    <a:pt x="967" y="506"/>
                  </a:lnTo>
                  <a:lnTo>
                    <a:pt x="983" y="479"/>
                  </a:lnTo>
                  <a:lnTo>
                    <a:pt x="990" y="448"/>
                  </a:lnTo>
                  <a:lnTo>
                    <a:pt x="994" y="417"/>
                  </a:lnTo>
                  <a:lnTo>
                    <a:pt x="994" y="261"/>
                  </a:lnTo>
                  <a:lnTo>
                    <a:pt x="992" y="251"/>
                  </a:lnTo>
                  <a:lnTo>
                    <a:pt x="989" y="243"/>
                  </a:lnTo>
                  <a:lnTo>
                    <a:pt x="983" y="238"/>
                  </a:lnTo>
                  <a:lnTo>
                    <a:pt x="975" y="234"/>
                  </a:lnTo>
                  <a:lnTo>
                    <a:pt x="967" y="232"/>
                  </a:lnTo>
                  <a:lnTo>
                    <a:pt x="705" y="232"/>
                  </a:lnTo>
                  <a:close/>
                  <a:moveTo>
                    <a:pt x="731" y="50"/>
                  </a:moveTo>
                  <a:lnTo>
                    <a:pt x="723" y="52"/>
                  </a:lnTo>
                  <a:lnTo>
                    <a:pt x="715" y="56"/>
                  </a:lnTo>
                  <a:lnTo>
                    <a:pt x="709" y="62"/>
                  </a:lnTo>
                  <a:lnTo>
                    <a:pt x="705" y="69"/>
                  </a:lnTo>
                  <a:lnTo>
                    <a:pt x="704" y="77"/>
                  </a:lnTo>
                  <a:lnTo>
                    <a:pt x="702" y="85"/>
                  </a:lnTo>
                  <a:lnTo>
                    <a:pt x="698" y="92"/>
                  </a:lnTo>
                  <a:lnTo>
                    <a:pt x="694" y="96"/>
                  </a:lnTo>
                  <a:lnTo>
                    <a:pt x="686" y="100"/>
                  </a:lnTo>
                  <a:lnTo>
                    <a:pt x="678" y="102"/>
                  </a:lnTo>
                  <a:lnTo>
                    <a:pt x="657" y="106"/>
                  </a:lnTo>
                  <a:lnTo>
                    <a:pt x="641" y="118"/>
                  </a:lnTo>
                  <a:lnTo>
                    <a:pt x="630" y="135"/>
                  </a:lnTo>
                  <a:lnTo>
                    <a:pt x="624" y="156"/>
                  </a:lnTo>
                  <a:lnTo>
                    <a:pt x="624" y="286"/>
                  </a:lnTo>
                  <a:lnTo>
                    <a:pt x="626" y="294"/>
                  </a:lnTo>
                  <a:lnTo>
                    <a:pt x="628" y="299"/>
                  </a:lnTo>
                  <a:lnTo>
                    <a:pt x="628" y="261"/>
                  </a:lnTo>
                  <a:lnTo>
                    <a:pt x="632" y="236"/>
                  </a:lnTo>
                  <a:lnTo>
                    <a:pt x="643" y="214"/>
                  </a:lnTo>
                  <a:lnTo>
                    <a:pt x="659" y="199"/>
                  </a:lnTo>
                  <a:lnTo>
                    <a:pt x="680" y="187"/>
                  </a:lnTo>
                  <a:lnTo>
                    <a:pt x="705" y="183"/>
                  </a:lnTo>
                  <a:lnTo>
                    <a:pt x="967" y="183"/>
                  </a:lnTo>
                  <a:lnTo>
                    <a:pt x="990" y="187"/>
                  </a:lnTo>
                  <a:lnTo>
                    <a:pt x="1012" y="199"/>
                  </a:lnTo>
                  <a:lnTo>
                    <a:pt x="1029" y="214"/>
                  </a:lnTo>
                  <a:lnTo>
                    <a:pt x="1039" y="236"/>
                  </a:lnTo>
                  <a:lnTo>
                    <a:pt x="1043" y="261"/>
                  </a:lnTo>
                  <a:lnTo>
                    <a:pt x="1043" y="299"/>
                  </a:lnTo>
                  <a:lnTo>
                    <a:pt x="1047" y="294"/>
                  </a:lnTo>
                  <a:lnTo>
                    <a:pt x="1047" y="286"/>
                  </a:lnTo>
                  <a:lnTo>
                    <a:pt x="1047" y="156"/>
                  </a:lnTo>
                  <a:lnTo>
                    <a:pt x="1041" y="121"/>
                  </a:lnTo>
                  <a:lnTo>
                    <a:pt x="1027" y="92"/>
                  </a:lnTo>
                  <a:lnTo>
                    <a:pt x="1004" y="69"/>
                  </a:lnTo>
                  <a:lnTo>
                    <a:pt x="975" y="56"/>
                  </a:lnTo>
                  <a:lnTo>
                    <a:pt x="940" y="50"/>
                  </a:lnTo>
                  <a:lnTo>
                    <a:pt x="731" y="50"/>
                  </a:lnTo>
                  <a:close/>
                  <a:moveTo>
                    <a:pt x="731" y="0"/>
                  </a:moveTo>
                  <a:lnTo>
                    <a:pt x="940" y="0"/>
                  </a:lnTo>
                  <a:lnTo>
                    <a:pt x="983" y="5"/>
                  </a:lnTo>
                  <a:lnTo>
                    <a:pt x="1020" y="21"/>
                  </a:lnTo>
                  <a:lnTo>
                    <a:pt x="1051" y="46"/>
                  </a:lnTo>
                  <a:lnTo>
                    <a:pt x="1074" y="77"/>
                  </a:lnTo>
                  <a:lnTo>
                    <a:pt x="1091" y="114"/>
                  </a:lnTo>
                  <a:lnTo>
                    <a:pt x="1095" y="156"/>
                  </a:lnTo>
                  <a:lnTo>
                    <a:pt x="1095" y="286"/>
                  </a:lnTo>
                  <a:lnTo>
                    <a:pt x="1091" y="311"/>
                  </a:lnTo>
                  <a:lnTo>
                    <a:pt x="1082" y="332"/>
                  </a:lnTo>
                  <a:lnTo>
                    <a:pt x="1064" y="348"/>
                  </a:lnTo>
                  <a:lnTo>
                    <a:pt x="1043" y="359"/>
                  </a:lnTo>
                  <a:lnTo>
                    <a:pt x="1043" y="417"/>
                  </a:lnTo>
                  <a:lnTo>
                    <a:pt x="1041" y="454"/>
                  </a:lnTo>
                  <a:lnTo>
                    <a:pt x="1029" y="491"/>
                  </a:lnTo>
                  <a:lnTo>
                    <a:pt x="1014" y="524"/>
                  </a:lnTo>
                  <a:lnTo>
                    <a:pt x="990" y="555"/>
                  </a:lnTo>
                  <a:lnTo>
                    <a:pt x="990" y="601"/>
                  </a:lnTo>
                  <a:lnTo>
                    <a:pt x="996" y="601"/>
                  </a:lnTo>
                  <a:lnTo>
                    <a:pt x="1000" y="603"/>
                  </a:lnTo>
                  <a:lnTo>
                    <a:pt x="1179" y="661"/>
                  </a:lnTo>
                  <a:lnTo>
                    <a:pt x="1210" y="677"/>
                  </a:lnTo>
                  <a:lnTo>
                    <a:pt x="1235" y="700"/>
                  </a:lnTo>
                  <a:lnTo>
                    <a:pt x="1254" y="727"/>
                  </a:lnTo>
                  <a:lnTo>
                    <a:pt x="1264" y="760"/>
                  </a:lnTo>
                  <a:lnTo>
                    <a:pt x="1334" y="1123"/>
                  </a:lnTo>
                  <a:lnTo>
                    <a:pt x="1336" y="1160"/>
                  </a:lnTo>
                  <a:lnTo>
                    <a:pt x="1326" y="1197"/>
                  </a:lnTo>
                  <a:lnTo>
                    <a:pt x="1308" y="1228"/>
                  </a:lnTo>
                  <a:lnTo>
                    <a:pt x="1648" y="1228"/>
                  </a:lnTo>
                  <a:lnTo>
                    <a:pt x="1655" y="1230"/>
                  </a:lnTo>
                  <a:lnTo>
                    <a:pt x="1661" y="1233"/>
                  </a:lnTo>
                  <a:lnTo>
                    <a:pt x="1667" y="1237"/>
                  </a:lnTo>
                  <a:lnTo>
                    <a:pt x="1671" y="1245"/>
                  </a:lnTo>
                  <a:lnTo>
                    <a:pt x="1673" y="1253"/>
                  </a:lnTo>
                  <a:lnTo>
                    <a:pt x="1671" y="1261"/>
                  </a:lnTo>
                  <a:lnTo>
                    <a:pt x="1667" y="1266"/>
                  </a:lnTo>
                  <a:lnTo>
                    <a:pt x="1661" y="1272"/>
                  </a:lnTo>
                  <a:lnTo>
                    <a:pt x="1655" y="1276"/>
                  </a:lnTo>
                  <a:lnTo>
                    <a:pt x="1648" y="1276"/>
                  </a:lnTo>
                  <a:lnTo>
                    <a:pt x="25" y="1276"/>
                  </a:lnTo>
                  <a:lnTo>
                    <a:pt x="17" y="1276"/>
                  </a:lnTo>
                  <a:lnTo>
                    <a:pt x="9" y="1272"/>
                  </a:lnTo>
                  <a:lnTo>
                    <a:pt x="4" y="1266"/>
                  </a:lnTo>
                  <a:lnTo>
                    <a:pt x="2" y="1261"/>
                  </a:lnTo>
                  <a:lnTo>
                    <a:pt x="0" y="1253"/>
                  </a:lnTo>
                  <a:lnTo>
                    <a:pt x="2" y="1245"/>
                  </a:lnTo>
                  <a:lnTo>
                    <a:pt x="4" y="1237"/>
                  </a:lnTo>
                  <a:lnTo>
                    <a:pt x="9" y="1233"/>
                  </a:lnTo>
                  <a:lnTo>
                    <a:pt x="17" y="1230"/>
                  </a:lnTo>
                  <a:lnTo>
                    <a:pt x="25" y="1228"/>
                  </a:lnTo>
                  <a:lnTo>
                    <a:pt x="364" y="1228"/>
                  </a:lnTo>
                  <a:lnTo>
                    <a:pt x="345" y="1197"/>
                  </a:lnTo>
                  <a:lnTo>
                    <a:pt x="337" y="1160"/>
                  </a:lnTo>
                  <a:lnTo>
                    <a:pt x="337" y="1123"/>
                  </a:lnTo>
                  <a:lnTo>
                    <a:pt x="407" y="760"/>
                  </a:lnTo>
                  <a:lnTo>
                    <a:pt x="419" y="727"/>
                  </a:lnTo>
                  <a:lnTo>
                    <a:pt x="438" y="700"/>
                  </a:lnTo>
                  <a:lnTo>
                    <a:pt x="463" y="677"/>
                  </a:lnTo>
                  <a:lnTo>
                    <a:pt x="494" y="661"/>
                  </a:lnTo>
                  <a:lnTo>
                    <a:pt x="671" y="603"/>
                  </a:lnTo>
                  <a:lnTo>
                    <a:pt x="676" y="601"/>
                  </a:lnTo>
                  <a:lnTo>
                    <a:pt x="680" y="601"/>
                  </a:lnTo>
                  <a:lnTo>
                    <a:pt x="680" y="551"/>
                  </a:lnTo>
                  <a:lnTo>
                    <a:pt x="659" y="520"/>
                  </a:lnTo>
                  <a:lnTo>
                    <a:pt x="641" y="487"/>
                  </a:lnTo>
                  <a:lnTo>
                    <a:pt x="632" y="448"/>
                  </a:lnTo>
                  <a:lnTo>
                    <a:pt x="628" y="410"/>
                  </a:lnTo>
                  <a:lnTo>
                    <a:pt x="628" y="359"/>
                  </a:lnTo>
                  <a:lnTo>
                    <a:pt x="607" y="348"/>
                  </a:lnTo>
                  <a:lnTo>
                    <a:pt x="591" y="332"/>
                  </a:lnTo>
                  <a:lnTo>
                    <a:pt x="579" y="311"/>
                  </a:lnTo>
                  <a:lnTo>
                    <a:pt x="576" y="286"/>
                  </a:lnTo>
                  <a:lnTo>
                    <a:pt x="576" y="156"/>
                  </a:lnTo>
                  <a:lnTo>
                    <a:pt x="579" y="127"/>
                  </a:lnTo>
                  <a:lnTo>
                    <a:pt x="591" y="102"/>
                  </a:lnTo>
                  <a:lnTo>
                    <a:pt x="609" y="81"/>
                  </a:lnTo>
                  <a:lnTo>
                    <a:pt x="632" y="65"/>
                  </a:lnTo>
                  <a:lnTo>
                    <a:pt x="657" y="56"/>
                  </a:lnTo>
                  <a:lnTo>
                    <a:pt x="669" y="33"/>
                  </a:lnTo>
                  <a:lnTo>
                    <a:pt x="684" y="15"/>
                  </a:lnTo>
                  <a:lnTo>
                    <a:pt x="705" y="5"/>
                  </a:lnTo>
                  <a:lnTo>
                    <a:pt x="7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4" name="Freeform 14">
              <a:extLst>
                <a:ext uri="{FF2B5EF4-FFF2-40B4-BE49-F238E27FC236}">
                  <a16:creationId xmlns="" xmlns:a16="http://schemas.microsoft.com/office/drawing/2014/main" id="{65491DF1-3D8B-4454-B150-CD534A447B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3601" y="4387850"/>
              <a:ext cx="242888" cy="241300"/>
            </a:xfrm>
            <a:custGeom>
              <a:avLst/>
              <a:gdLst>
                <a:gd name="T0" fmla="*/ 75 w 153"/>
                <a:gd name="T1" fmla="*/ 48 h 152"/>
                <a:gd name="T2" fmla="*/ 68 w 153"/>
                <a:gd name="T3" fmla="*/ 50 h 152"/>
                <a:gd name="T4" fmla="*/ 60 w 153"/>
                <a:gd name="T5" fmla="*/ 54 h 152"/>
                <a:gd name="T6" fmla="*/ 54 w 153"/>
                <a:gd name="T7" fmla="*/ 60 h 152"/>
                <a:gd name="T8" fmla="*/ 50 w 153"/>
                <a:gd name="T9" fmla="*/ 67 h 152"/>
                <a:gd name="T10" fmla="*/ 48 w 153"/>
                <a:gd name="T11" fmla="*/ 75 h 152"/>
                <a:gd name="T12" fmla="*/ 50 w 153"/>
                <a:gd name="T13" fmla="*/ 85 h 152"/>
                <a:gd name="T14" fmla="*/ 54 w 153"/>
                <a:gd name="T15" fmla="*/ 92 h 152"/>
                <a:gd name="T16" fmla="*/ 60 w 153"/>
                <a:gd name="T17" fmla="*/ 98 h 152"/>
                <a:gd name="T18" fmla="*/ 68 w 153"/>
                <a:gd name="T19" fmla="*/ 102 h 152"/>
                <a:gd name="T20" fmla="*/ 75 w 153"/>
                <a:gd name="T21" fmla="*/ 104 h 152"/>
                <a:gd name="T22" fmla="*/ 85 w 153"/>
                <a:gd name="T23" fmla="*/ 102 h 152"/>
                <a:gd name="T24" fmla="*/ 93 w 153"/>
                <a:gd name="T25" fmla="*/ 98 h 152"/>
                <a:gd name="T26" fmla="*/ 99 w 153"/>
                <a:gd name="T27" fmla="*/ 92 h 152"/>
                <a:gd name="T28" fmla="*/ 103 w 153"/>
                <a:gd name="T29" fmla="*/ 85 h 152"/>
                <a:gd name="T30" fmla="*/ 104 w 153"/>
                <a:gd name="T31" fmla="*/ 75 h 152"/>
                <a:gd name="T32" fmla="*/ 103 w 153"/>
                <a:gd name="T33" fmla="*/ 67 h 152"/>
                <a:gd name="T34" fmla="*/ 99 w 153"/>
                <a:gd name="T35" fmla="*/ 60 h 152"/>
                <a:gd name="T36" fmla="*/ 93 w 153"/>
                <a:gd name="T37" fmla="*/ 54 h 152"/>
                <a:gd name="T38" fmla="*/ 85 w 153"/>
                <a:gd name="T39" fmla="*/ 50 h 152"/>
                <a:gd name="T40" fmla="*/ 75 w 153"/>
                <a:gd name="T41" fmla="*/ 48 h 152"/>
                <a:gd name="T42" fmla="*/ 75 w 153"/>
                <a:gd name="T43" fmla="*/ 0 h 152"/>
                <a:gd name="T44" fmla="*/ 101 w 153"/>
                <a:gd name="T45" fmla="*/ 4 h 152"/>
                <a:gd name="T46" fmla="*/ 122 w 153"/>
                <a:gd name="T47" fmla="*/ 13 h 152"/>
                <a:gd name="T48" fmla="*/ 137 w 153"/>
                <a:gd name="T49" fmla="*/ 31 h 152"/>
                <a:gd name="T50" fmla="*/ 149 w 153"/>
                <a:gd name="T51" fmla="*/ 52 h 152"/>
                <a:gd name="T52" fmla="*/ 153 w 153"/>
                <a:gd name="T53" fmla="*/ 75 h 152"/>
                <a:gd name="T54" fmla="*/ 149 w 153"/>
                <a:gd name="T55" fmla="*/ 100 h 152"/>
                <a:gd name="T56" fmla="*/ 137 w 153"/>
                <a:gd name="T57" fmla="*/ 121 h 152"/>
                <a:gd name="T58" fmla="*/ 122 w 153"/>
                <a:gd name="T59" fmla="*/ 137 h 152"/>
                <a:gd name="T60" fmla="*/ 101 w 153"/>
                <a:gd name="T61" fmla="*/ 149 h 152"/>
                <a:gd name="T62" fmla="*/ 75 w 153"/>
                <a:gd name="T63" fmla="*/ 152 h 152"/>
                <a:gd name="T64" fmla="*/ 52 w 153"/>
                <a:gd name="T65" fmla="*/ 149 h 152"/>
                <a:gd name="T66" fmla="*/ 31 w 153"/>
                <a:gd name="T67" fmla="*/ 137 h 152"/>
                <a:gd name="T68" fmla="*/ 13 w 153"/>
                <a:gd name="T69" fmla="*/ 121 h 152"/>
                <a:gd name="T70" fmla="*/ 4 w 153"/>
                <a:gd name="T71" fmla="*/ 100 h 152"/>
                <a:gd name="T72" fmla="*/ 0 w 153"/>
                <a:gd name="T73" fmla="*/ 75 h 152"/>
                <a:gd name="T74" fmla="*/ 4 w 153"/>
                <a:gd name="T75" fmla="*/ 52 h 152"/>
                <a:gd name="T76" fmla="*/ 13 w 153"/>
                <a:gd name="T77" fmla="*/ 31 h 152"/>
                <a:gd name="T78" fmla="*/ 31 w 153"/>
                <a:gd name="T79" fmla="*/ 13 h 152"/>
                <a:gd name="T80" fmla="*/ 52 w 153"/>
                <a:gd name="T81" fmla="*/ 4 h 152"/>
                <a:gd name="T82" fmla="*/ 75 w 153"/>
                <a:gd name="T8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3" h="152">
                  <a:moveTo>
                    <a:pt x="75" y="48"/>
                  </a:moveTo>
                  <a:lnTo>
                    <a:pt x="68" y="50"/>
                  </a:lnTo>
                  <a:lnTo>
                    <a:pt x="60" y="54"/>
                  </a:lnTo>
                  <a:lnTo>
                    <a:pt x="54" y="60"/>
                  </a:lnTo>
                  <a:lnTo>
                    <a:pt x="50" y="67"/>
                  </a:lnTo>
                  <a:lnTo>
                    <a:pt x="48" y="75"/>
                  </a:lnTo>
                  <a:lnTo>
                    <a:pt x="50" y="85"/>
                  </a:lnTo>
                  <a:lnTo>
                    <a:pt x="54" y="92"/>
                  </a:lnTo>
                  <a:lnTo>
                    <a:pt x="60" y="98"/>
                  </a:lnTo>
                  <a:lnTo>
                    <a:pt x="68" y="102"/>
                  </a:lnTo>
                  <a:lnTo>
                    <a:pt x="75" y="104"/>
                  </a:lnTo>
                  <a:lnTo>
                    <a:pt x="85" y="102"/>
                  </a:lnTo>
                  <a:lnTo>
                    <a:pt x="93" y="98"/>
                  </a:lnTo>
                  <a:lnTo>
                    <a:pt x="99" y="92"/>
                  </a:lnTo>
                  <a:lnTo>
                    <a:pt x="103" y="85"/>
                  </a:lnTo>
                  <a:lnTo>
                    <a:pt x="104" y="75"/>
                  </a:lnTo>
                  <a:lnTo>
                    <a:pt x="103" y="67"/>
                  </a:lnTo>
                  <a:lnTo>
                    <a:pt x="99" y="60"/>
                  </a:lnTo>
                  <a:lnTo>
                    <a:pt x="93" y="54"/>
                  </a:lnTo>
                  <a:lnTo>
                    <a:pt x="85" y="50"/>
                  </a:lnTo>
                  <a:lnTo>
                    <a:pt x="75" y="48"/>
                  </a:lnTo>
                  <a:close/>
                  <a:moveTo>
                    <a:pt x="75" y="0"/>
                  </a:moveTo>
                  <a:lnTo>
                    <a:pt x="101" y="4"/>
                  </a:lnTo>
                  <a:lnTo>
                    <a:pt x="122" y="13"/>
                  </a:lnTo>
                  <a:lnTo>
                    <a:pt x="137" y="31"/>
                  </a:lnTo>
                  <a:lnTo>
                    <a:pt x="149" y="52"/>
                  </a:lnTo>
                  <a:lnTo>
                    <a:pt x="153" y="75"/>
                  </a:lnTo>
                  <a:lnTo>
                    <a:pt x="149" y="100"/>
                  </a:lnTo>
                  <a:lnTo>
                    <a:pt x="137" y="121"/>
                  </a:lnTo>
                  <a:lnTo>
                    <a:pt x="122" y="137"/>
                  </a:lnTo>
                  <a:lnTo>
                    <a:pt x="101" y="149"/>
                  </a:lnTo>
                  <a:lnTo>
                    <a:pt x="75" y="152"/>
                  </a:lnTo>
                  <a:lnTo>
                    <a:pt x="52" y="149"/>
                  </a:lnTo>
                  <a:lnTo>
                    <a:pt x="31" y="137"/>
                  </a:lnTo>
                  <a:lnTo>
                    <a:pt x="13" y="121"/>
                  </a:lnTo>
                  <a:lnTo>
                    <a:pt x="4" y="100"/>
                  </a:lnTo>
                  <a:lnTo>
                    <a:pt x="0" y="75"/>
                  </a:lnTo>
                  <a:lnTo>
                    <a:pt x="4" y="52"/>
                  </a:lnTo>
                  <a:lnTo>
                    <a:pt x="13" y="31"/>
                  </a:lnTo>
                  <a:lnTo>
                    <a:pt x="31" y="13"/>
                  </a:lnTo>
                  <a:lnTo>
                    <a:pt x="52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1A6F96ED-C6D0-4C33-B600-0353F158E492}"/>
              </a:ext>
            </a:extLst>
          </p:cNvPr>
          <p:cNvGrpSpPr/>
          <p:nvPr/>
        </p:nvGrpSpPr>
        <p:grpSpPr>
          <a:xfrm>
            <a:off x="2300132" y="1689436"/>
            <a:ext cx="453466" cy="514048"/>
            <a:chOff x="3824288" y="2613025"/>
            <a:chExt cx="1960563" cy="2222500"/>
          </a:xfrm>
          <a:solidFill>
            <a:schemeClr val="bg1"/>
          </a:solidFill>
        </p:grpSpPr>
        <p:sp>
          <p:nvSpPr>
            <p:cNvPr id="89" name="Freeform 15">
              <a:extLst>
                <a:ext uri="{FF2B5EF4-FFF2-40B4-BE49-F238E27FC236}">
                  <a16:creationId xmlns="" xmlns:a16="http://schemas.microsoft.com/office/drawing/2014/main" id="{1397DA0D-BCA6-48AD-A114-9010204AC8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4288" y="2613025"/>
              <a:ext cx="1960563" cy="2222500"/>
            </a:xfrm>
            <a:custGeom>
              <a:avLst/>
              <a:gdLst>
                <a:gd name="T0" fmla="*/ 200 w 1235"/>
                <a:gd name="T1" fmla="*/ 599 h 1400"/>
                <a:gd name="T2" fmla="*/ 215 w 1235"/>
                <a:gd name="T3" fmla="*/ 1152 h 1400"/>
                <a:gd name="T4" fmla="*/ 896 w 1235"/>
                <a:gd name="T5" fmla="*/ 1062 h 1400"/>
                <a:gd name="T6" fmla="*/ 1047 w 1235"/>
                <a:gd name="T7" fmla="*/ 915 h 1400"/>
                <a:gd name="T8" fmla="*/ 1140 w 1235"/>
                <a:gd name="T9" fmla="*/ 669 h 1400"/>
                <a:gd name="T10" fmla="*/ 200 w 1235"/>
                <a:gd name="T11" fmla="*/ 452 h 1400"/>
                <a:gd name="T12" fmla="*/ 774 w 1235"/>
                <a:gd name="T13" fmla="*/ 317 h 1400"/>
                <a:gd name="T14" fmla="*/ 591 w 1235"/>
                <a:gd name="T15" fmla="*/ 329 h 1400"/>
                <a:gd name="T16" fmla="*/ 679 w 1235"/>
                <a:gd name="T17" fmla="*/ 406 h 1400"/>
                <a:gd name="T18" fmla="*/ 529 w 1235"/>
                <a:gd name="T19" fmla="*/ 242 h 1400"/>
                <a:gd name="T20" fmla="*/ 442 w 1235"/>
                <a:gd name="T21" fmla="*/ 373 h 1400"/>
                <a:gd name="T22" fmla="*/ 537 w 1235"/>
                <a:gd name="T23" fmla="*/ 334 h 1400"/>
                <a:gd name="T24" fmla="*/ 619 w 1235"/>
                <a:gd name="T25" fmla="*/ 273 h 1400"/>
                <a:gd name="T26" fmla="*/ 316 w 1235"/>
                <a:gd name="T27" fmla="*/ 186 h 1400"/>
                <a:gd name="T28" fmla="*/ 308 w 1235"/>
                <a:gd name="T29" fmla="*/ 211 h 1400"/>
                <a:gd name="T30" fmla="*/ 330 w 1235"/>
                <a:gd name="T31" fmla="*/ 226 h 1400"/>
                <a:gd name="T32" fmla="*/ 351 w 1235"/>
                <a:gd name="T33" fmla="*/ 211 h 1400"/>
                <a:gd name="T34" fmla="*/ 343 w 1235"/>
                <a:gd name="T35" fmla="*/ 186 h 1400"/>
                <a:gd name="T36" fmla="*/ 1020 w 1235"/>
                <a:gd name="T37" fmla="*/ 406 h 1400"/>
                <a:gd name="T38" fmla="*/ 1191 w 1235"/>
                <a:gd name="T39" fmla="*/ 91 h 1400"/>
                <a:gd name="T40" fmla="*/ 617 w 1235"/>
                <a:gd name="T41" fmla="*/ 75 h 1400"/>
                <a:gd name="T42" fmla="*/ 752 w 1235"/>
                <a:gd name="T43" fmla="*/ 271 h 1400"/>
                <a:gd name="T44" fmla="*/ 896 w 1235"/>
                <a:gd name="T45" fmla="*/ 44 h 1400"/>
                <a:gd name="T46" fmla="*/ 896 w 1235"/>
                <a:gd name="T47" fmla="*/ 44 h 1400"/>
                <a:gd name="T48" fmla="*/ 217 w 1235"/>
                <a:gd name="T49" fmla="*/ 91 h 1400"/>
                <a:gd name="T50" fmla="*/ 175 w 1235"/>
                <a:gd name="T51" fmla="*/ 236 h 1400"/>
                <a:gd name="T52" fmla="*/ 250 w 1235"/>
                <a:gd name="T53" fmla="*/ 340 h 1400"/>
                <a:gd name="T54" fmla="*/ 306 w 1235"/>
                <a:gd name="T55" fmla="*/ 267 h 1400"/>
                <a:gd name="T56" fmla="*/ 262 w 1235"/>
                <a:gd name="T57" fmla="*/ 203 h 1400"/>
                <a:gd name="T58" fmla="*/ 330 w 1235"/>
                <a:gd name="T59" fmla="*/ 135 h 1400"/>
                <a:gd name="T60" fmla="*/ 398 w 1235"/>
                <a:gd name="T61" fmla="*/ 203 h 1400"/>
                <a:gd name="T62" fmla="*/ 351 w 1235"/>
                <a:gd name="T63" fmla="*/ 267 h 1400"/>
                <a:gd name="T64" fmla="*/ 409 w 1235"/>
                <a:gd name="T65" fmla="*/ 340 h 1400"/>
                <a:gd name="T66" fmla="*/ 485 w 1235"/>
                <a:gd name="T67" fmla="*/ 236 h 1400"/>
                <a:gd name="T68" fmla="*/ 442 w 1235"/>
                <a:gd name="T69" fmla="*/ 91 h 1400"/>
                <a:gd name="T70" fmla="*/ 851 w 1235"/>
                <a:gd name="T71" fmla="*/ 0 h 1400"/>
                <a:gd name="T72" fmla="*/ 940 w 1235"/>
                <a:gd name="T73" fmla="*/ 226 h 1400"/>
                <a:gd name="T74" fmla="*/ 878 w 1235"/>
                <a:gd name="T75" fmla="*/ 311 h 1400"/>
                <a:gd name="T76" fmla="*/ 971 w 1235"/>
                <a:gd name="T77" fmla="*/ 406 h 1400"/>
                <a:gd name="T78" fmla="*/ 1134 w 1235"/>
                <a:gd name="T79" fmla="*/ 406 h 1400"/>
                <a:gd name="T80" fmla="*/ 1191 w 1235"/>
                <a:gd name="T81" fmla="*/ 520 h 1400"/>
                <a:gd name="T82" fmla="*/ 1154 w 1235"/>
                <a:gd name="T83" fmla="*/ 810 h 1400"/>
                <a:gd name="T84" fmla="*/ 997 w 1235"/>
                <a:gd name="T85" fmla="*/ 1040 h 1400"/>
                <a:gd name="T86" fmla="*/ 398 w 1235"/>
                <a:gd name="T87" fmla="*/ 1197 h 1400"/>
                <a:gd name="T88" fmla="*/ 155 w 1235"/>
                <a:gd name="T89" fmla="*/ 599 h 1400"/>
                <a:gd name="T90" fmla="*/ 161 w 1235"/>
                <a:gd name="T91" fmla="*/ 406 h 1400"/>
                <a:gd name="T92" fmla="*/ 159 w 1235"/>
                <a:gd name="T93" fmla="*/ 317 h 1400"/>
                <a:gd name="T94" fmla="*/ 130 w 1235"/>
                <a:gd name="T95" fmla="*/ 157 h 1400"/>
                <a:gd name="T96" fmla="*/ 241 w 1235"/>
                <a:gd name="T97" fmla="*/ 21 h 1400"/>
                <a:gd name="T98" fmla="*/ 419 w 1235"/>
                <a:gd name="T99" fmla="*/ 21 h 1400"/>
                <a:gd name="T100" fmla="*/ 528 w 1235"/>
                <a:gd name="T101" fmla="*/ 155 h 1400"/>
                <a:gd name="T102" fmla="*/ 745 w 1235"/>
                <a:gd name="T103" fmla="*/ 147 h 1400"/>
                <a:gd name="T104" fmla="*/ 882 w 1235"/>
                <a:gd name="T105" fmla="*/ 257 h 1400"/>
                <a:gd name="T106" fmla="*/ 851 w 1235"/>
                <a:gd name="T107" fmla="*/ 135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5" h="1400">
                  <a:moveTo>
                    <a:pt x="200" y="452"/>
                  </a:moveTo>
                  <a:lnTo>
                    <a:pt x="194" y="499"/>
                  </a:lnTo>
                  <a:lnTo>
                    <a:pt x="194" y="549"/>
                  </a:lnTo>
                  <a:lnTo>
                    <a:pt x="200" y="599"/>
                  </a:lnTo>
                  <a:lnTo>
                    <a:pt x="202" y="607"/>
                  </a:lnTo>
                  <a:lnTo>
                    <a:pt x="70" y="843"/>
                  </a:lnTo>
                  <a:lnTo>
                    <a:pt x="215" y="876"/>
                  </a:lnTo>
                  <a:lnTo>
                    <a:pt x="215" y="1152"/>
                  </a:lnTo>
                  <a:lnTo>
                    <a:pt x="442" y="1152"/>
                  </a:lnTo>
                  <a:lnTo>
                    <a:pt x="442" y="1356"/>
                  </a:lnTo>
                  <a:lnTo>
                    <a:pt x="896" y="1356"/>
                  </a:lnTo>
                  <a:lnTo>
                    <a:pt x="896" y="1062"/>
                  </a:lnTo>
                  <a:lnTo>
                    <a:pt x="906" y="1056"/>
                  </a:lnTo>
                  <a:lnTo>
                    <a:pt x="960" y="1013"/>
                  </a:lnTo>
                  <a:lnTo>
                    <a:pt x="1006" y="967"/>
                  </a:lnTo>
                  <a:lnTo>
                    <a:pt x="1047" y="915"/>
                  </a:lnTo>
                  <a:lnTo>
                    <a:pt x="1082" y="859"/>
                  </a:lnTo>
                  <a:lnTo>
                    <a:pt x="1109" y="799"/>
                  </a:lnTo>
                  <a:lnTo>
                    <a:pt x="1129" y="735"/>
                  </a:lnTo>
                  <a:lnTo>
                    <a:pt x="1140" y="669"/>
                  </a:lnTo>
                  <a:lnTo>
                    <a:pt x="1146" y="601"/>
                  </a:lnTo>
                  <a:lnTo>
                    <a:pt x="1146" y="520"/>
                  </a:lnTo>
                  <a:lnTo>
                    <a:pt x="1140" y="452"/>
                  </a:lnTo>
                  <a:lnTo>
                    <a:pt x="200" y="452"/>
                  </a:lnTo>
                  <a:close/>
                  <a:moveTo>
                    <a:pt x="688" y="317"/>
                  </a:moveTo>
                  <a:lnTo>
                    <a:pt x="729" y="406"/>
                  </a:lnTo>
                  <a:lnTo>
                    <a:pt x="814" y="406"/>
                  </a:lnTo>
                  <a:lnTo>
                    <a:pt x="774" y="317"/>
                  </a:lnTo>
                  <a:lnTo>
                    <a:pt x="688" y="317"/>
                  </a:lnTo>
                  <a:close/>
                  <a:moveTo>
                    <a:pt x="624" y="317"/>
                  </a:moveTo>
                  <a:lnTo>
                    <a:pt x="607" y="319"/>
                  </a:lnTo>
                  <a:lnTo>
                    <a:pt x="591" y="329"/>
                  </a:lnTo>
                  <a:lnTo>
                    <a:pt x="582" y="344"/>
                  </a:lnTo>
                  <a:lnTo>
                    <a:pt x="578" y="362"/>
                  </a:lnTo>
                  <a:lnTo>
                    <a:pt x="578" y="406"/>
                  </a:lnTo>
                  <a:lnTo>
                    <a:pt x="679" y="406"/>
                  </a:lnTo>
                  <a:lnTo>
                    <a:pt x="638" y="317"/>
                  </a:lnTo>
                  <a:lnTo>
                    <a:pt x="624" y="317"/>
                  </a:lnTo>
                  <a:close/>
                  <a:moveTo>
                    <a:pt x="590" y="211"/>
                  </a:moveTo>
                  <a:lnTo>
                    <a:pt x="529" y="242"/>
                  </a:lnTo>
                  <a:lnTo>
                    <a:pt x="518" y="280"/>
                  </a:lnTo>
                  <a:lnTo>
                    <a:pt x="498" y="315"/>
                  </a:lnTo>
                  <a:lnTo>
                    <a:pt x="473" y="346"/>
                  </a:lnTo>
                  <a:lnTo>
                    <a:pt x="442" y="373"/>
                  </a:lnTo>
                  <a:lnTo>
                    <a:pt x="442" y="406"/>
                  </a:lnTo>
                  <a:lnTo>
                    <a:pt x="533" y="406"/>
                  </a:lnTo>
                  <a:lnTo>
                    <a:pt x="533" y="362"/>
                  </a:lnTo>
                  <a:lnTo>
                    <a:pt x="537" y="334"/>
                  </a:lnTo>
                  <a:lnTo>
                    <a:pt x="549" y="311"/>
                  </a:lnTo>
                  <a:lnTo>
                    <a:pt x="568" y="292"/>
                  </a:lnTo>
                  <a:lnTo>
                    <a:pt x="591" y="278"/>
                  </a:lnTo>
                  <a:lnTo>
                    <a:pt x="619" y="273"/>
                  </a:lnTo>
                  <a:lnTo>
                    <a:pt x="590" y="211"/>
                  </a:lnTo>
                  <a:close/>
                  <a:moveTo>
                    <a:pt x="330" y="182"/>
                  </a:moveTo>
                  <a:lnTo>
                    <a:pt x="322" y="182"/>
                  </a:lnTo>
                  <a:lnTo>
                    <a:pt x="316" y="186"/>
                  </a:lnTo>
                  <a:lnTo>
                    <a:pt x="310" y="189"/>
                  </a:lnTo>
                  <a:lnTo>
                    <a:pt x="308" y="197"/>
                  </a:lnTo>
                  <a:lnTo>
                    <a:pt x="306" y="203"/>
                  </a:lnTo>
                  <a:lnTo>
                    <a:pt x="308" y="211"/>
                  </a:lnTo>
                  <a:lnTo>
                    <a:pt x="310" y="216"/>
                  </a:lnTo>
                  <a:lnTo>
                    <a:pt x="316" y="222"/>
                  </a:lnTo>
                  <a:lnTo>
                    <a:pt x="322" y="224"/>
                  </a:lnTo>
                  <a:lnTo>
                    <a:pt x="330" y="226"/>
                  </a:lnTo>
                  <a:lnTo>
                    <a:pt x="338" y="224"/>
                  </a:lnTo>
                  <a:lnTo>
                    <a:pt x="343" y="222"/>
                  </a:lnTo>
                  <a:lnTo>
                    <a:pt x="347" y="216"/>
                  </a:lnTo>
                  <a:lnTo>
                    <a:pt x="351" y="211"/>
                  </a:lnTo>
                  <a:lnTo>
                    <a:pt x="351" y="203"/>
                  </a:lnTo>
                  <a:lnTo>
                    <a:pt x="351" y="197"/>
                  </a:lnTo>
                  <a:lnTo>
                    <a:pt x="347" y="189"/>
                  </a:lnTo>
                  <a:lnTo>
                    <a:pt x="343" y="186"/>
                  </a:lnTo>
                  <a:lnTo>
                    <a:pt x="338" y="182"/>
                  </a:lnTo>
                  <a:lnTo>
                    <a:pt x="330" y="182"/>
                  </a:lnTo>
                  <a:close/>
                  <a:moveTo>
                    <a:pt x="1134" y="143"/>
                  </a:moveTo>
                  <a:lnTo>
                    <a:pt x="1020" y="406"/>
                  </a:lnTo>
                  <a:lnTo>
                    <a:pt x="1084" y="406"/>
                  </a:lnTo>
                  <a:lnTo>
                    <a:pt x="1185" y="168"/>
                  </a:lnTo>
                  <a:lnTo>
                    <a:pt x="1134" y="143"/>
                  </a:lnTo>
                  <a:close/>
                  <a:moveTo>
                    <a:pt x="1191" y="91"/>
                  </a:moveTo>
                  <a:lnTo>
                    <a:pt x="1165" y="110"/>
                  </a:lnTo>
                  <a:lnTo>
                    <a:pt x="1191" y="122"/>
                  </a:lnTo>
                  <a:lnTo>
                    <a:pt x="1191" y="91"/>
                  </a:lnTo>
                  <a:close/>
                  <a:moveTo>
                    <a:pt x="617" y="75"/>
                  </a:moveTo>
                  <a:lnTo>
                    <a:pt x="591" y="160"/>
                  </a:lnTo>
                  <a:lnTo>
                    <a:pt x="613" y="151"/>
                  </a:lnTo>
                  <a:lnTo>
                    <a:pt x="667" y="271"/>
                  </a:lnTo>
                  <a:lnTo>
                    <a:pt x="752" y="271"/>
                  </a:lnTo>
                  <a:lnTo>
                    <a:pt x="685" y="126"/>
                  </a:lnTo>
                  <a:lnTo>
                    <a:pt x="706" y="114"/>
                  </a:lnTo>
                  <a:lnTo>
                    <a:pt x="617" y="75"/>
                  </a:lnTo>
                  <a:close/>
                  <a:moveTo>
                    <a:pt x="896" y="44"/>
                  </a:moveTo>
                  <a:lnTo>
                    <a:pt x="896" y="91"/>
                  </a:lnTo>
                  <a:lnTo>
                    <a:pt x="940" y="91"/>
                  </a:lnTo>
                  <a:lnTo>
                    <a:pt x="940" y="44"/>
                  </a:lnTo>
                  <a:lnTo>
                    <a:pt x="896" y="44"/>
                  </a:lnTo>
                  <a:close/>
                  <a:moveTo>
                    <a:pt x="330" y="44"/>
                  </a:moveTo>
                  <a:lnTo>
                    <a:pt x="287" y="50"/>
                  </a:lnTo>
                  <a:lnTo>
                    <a:pt x="250" y="68"/>
                  </a:lnTo>
                  <a:lnTo>
                    <a:pt x="217" y="91"/>
                  </a:lnTo>
                  <a:lnTo>
                    <a:pt x="192" y="124"/>
                  </a:lnTo>
                  <a:lnTo>
                    <a:pt x="177" y="162"/>
                  </a:lnTo>
                  <a:lnTo>
                    <a:pt x="171" y="203"/>
                  </a:lnTo>
                  <a:lnTo>
                    <a:pt x="175" y="236"/>
                  </a:lnTo>
                  <a:lnTo>
                    <a:pt x="184" y="269"/>
                  </a:lnTo>
                  <a:lnTo>
                    <a:pt x="202" y="296"/>
                  </a:lnTo>
                  <a:lnTo>
                    <a:pt x="223" y="321"/>
                  </a:lnTo>
                  <a:lnTo>
                    <a:pt x="250" y="340"/>
                  </a:lnTo>
                  <a:lnTo>
                    <a:pt x="262" y="346"/>
                  </a:lnTo>
                  <a:lnTo>
                    <a:pt x="262" y="406"/>
                  </a:lnTo>
                  <a:lnTo>
                    <a:pt x="306" y="406"/>
                  </a:lnTo>
                  <a:lnTo>
                    <a:pt x="306" y="267"/>
                  </a:lnTo>
                  <a:lnTo>
                    <a:pt x="289" y="257"/>
                  </a:lnTo>
                  <a:lnTo>
                    <a:pt x="274" y="244"/>
                  </a:lnTo>
                  <a:lnTo>
                    <a:pt x="264" y="224"/>
                  </a:lnTo>
                  <a:lnTo>
                    <a:pt x="262" y="203"/>
                  </a:lnTo>
                  <a:lnTo>
                    <a:pt x="268" y="178"/>
                  </a:lnTo>
                  <a:lnTo>
                    <a:pt x="281" y="157"/>
                  </a:lnTo>
                  <a:lnTo>
                    <a:pt x="303" y="141"/>
                  </a:lnTo>
                  <a:lnTo>
                    <a:pt x="330" y="135"/>
                  </a:lnTo>
                  <a:lnTo>
                    <a:pt x="355" y="141"/>
                  </a:lnTo>
                  <a:lnTo>
                    <a:pt x="378" y="157"/>
                  </a:lnTo>
                  <a:lnTo>
                    <a:pt x="392" y="178"/>
                  </a:lnTo>
                  <a:lnTo>
                    <a:pt x="398" y="203"/>
                  </a:lnTo>
                  <a:lnTo>
                    <a:pt x="394" y="224"/>
                  </a:lnTo>
                  <a:lnTo>
                    <a:pt x="384" y="244"/>
                  </a:lnTo>
                  <a:lnTo>
                    <a:pt x="370" y="257"/>
                  </a:lnTo>
                  <a:lnTo>
                    <a:pt x="351" y="267"/>
                  </a:lnTo>
                  <a:lnTo>
                    <a:pt x="351" y="406"/>
                  </a:lnTo>
                  <a:lnTo>
                    <a:pt x="398" y="406"/>
                  </a:lnTo>
                  <a:lnTo>
                    <a:pt x="398" y="346"/>
                  </a:lnTo>
                  <a:lnTo>
                    <a:pt x="409" y="340"/>
                  </a:lnTo>
                  <a:lnTo>
                    <a:pt x="436" y="321"/>
                  </a:lnTo>
                  <a:lnTo>
                    <a:pt x="458" y="296"/>
                  </a:lnTo>
                  <a:lnTo>
                    <a:pt x="473" y="269"/>
                  </a:lnTo>
                  <a:lnTo>
                    <a:pt x="485" y="236"/>
                  </a:lnTo>
                  <a:lnTo>
                    <a:pt x="489" y="203"/>
                  </a:lnTo>
                  <a:lnTo>
                    <a:pt x="483" y="162"/>
                  </a:lnTo>
                  <a:lnTo>
                    <a:pt x="465" y="124"/>
                  </a:lnTo>
                  <a:lnTo>
                    <a:pt x="442" y="91"/>
                  </a:lnTo>
                  <a:lnTo>
                    <a:pt x="409" y="68"/>
                  </a:lnTo>
                  <a:lnTo>
                    <a:pt x="372" y="50"/>
                  </a:lnTo>
                  <a:lnTo>
                    <a:pt x="330" y="44"/>
                  </a:lnTo>
                  <a:close/>
                  <a:moveTo>
                    <a:pt x="851" y="0"/>
                  </a:moveTo>
                  <a:lnTo>
                    <a:pt x="987" y="0"/>
                  </a:lnTo>
                  <a:lnTo>
                    <a:pt x="987" y="135"/>
                  </a:lnTo>
                  <a:lnTo>
                    <a:pt x="940" y="135"/>
                  </a:lnTo>
                  <a:lnTo>
                    <a:pt x="940" y="226"/>
                  </a:lnTo>
                  <a:lnTo>
                    <a:pt x="937" y="255"/>
                  </a:lnTo>
                  <a:lnTo>
                    <a:pt x="923" y="278"/>
                  </a:lnTo>
                  <a:lnTo>
                    <a:pt x="904" y="300"/>
                  </a:lnTo>
                  <a:lnTo>
                    <a:pt x="878" y="311"/>
                  </a:lnTo>
                  <a:lnTo>
                    <a:pt x="851" y="317"/>
                  </a:lnTo>
                  <a:lnTo>
                    <a:pt x="824" y="317"/>
                  </a:lnTo>
                  <a:lnTo>
                    <a:pt x="865" y="406"/>
                  </a:lnTo>
                  <a:lnTo>
                    <a:pt x="971" y="406"/>
                  </a:lnTo>
                  <a:lnTo>
                    <a:pt x="1103" y="99"/>
                  </a:lnTo>
                  <a:lnTo>
                    <a:pt x="1235" y="0"/>
                  </a:lnTo>
                  <a:lnTo>
                    <a:pt x="1235" y="162"/>
                  </a:lnTo>
                  <a:lnTo>
                    <a:pt x="1134" y="406"/>
                  </a:lnTo>
                  <a:lnTo>
                    <a:pt x="1179" y="406"/>
                  </a:lnTo>
                  <a:lnTo>
                    <a:pt x="1181" y="425"/>
                  </a:lnTo>
                  <a:lnTo>
                    <a:pt x="1189" y="472"/>
                  </a:lnTo>
                  <a:lnTo>
                    <a:pt x="1191" y="520"/>
                  </a:lnTo>
                  <a:lnTo>
                    <a:pt x="1191" y="601"/>
                  </a:lnTo>
                  <a:lnTo>
                    <a:pt x="1187" y="673"/>
                  </a:lnTo>
                  <a:lnTo>
                    <a:pt x="1173" y="742"/>
                  </a:lnTo>
                  <a:lnTo>
                    <a:pt x="1154" y="810"/>
                  </a:lnTo>
                  <a:lnTo>
                    <a:pt x="1125" y="874"/>
                  </a:lnTo>
                  <a:lnTo>
                    <a:pt x="1090" y="934"/>
                  </a:lnTo>
                  <a:lnTo>
                    <a:pt x="1047" y="990"/>
                  </a:lnTo>
                  <a:lnTo>
                    <a:pt x="997" y="1040"/>
                  </a:lnTo>
                  <a:lnTo>
                    <a:pt x="940" y="1087"/>
                  </a:lnTo>
                  <a:lnTo>
                    <a:pt x="940" y="1400"/>
                  </a:lnTo>
                  <a:lnTo>
                    <a:pt x="398" y="1400"/>
                  </a:lnTo>
                  <a:lnTo>
                    <a:pt x="398" y="1197"/>
                  </a:lnTo>
                  <a:lnTo>
                    <a:pt x="171" y="1197"/>
                  </a:lnTo>
                  <a:lnTo>
                    <a:pt x="171" y="913"/>
                  </a:lnTo>
                  <a:lnTo>
                    <a:pt x="0" y="874"/>
                  </a:lnTo>
                  <a:lnTo>
                    <a:pt x="155" y="599"/>
                  </a:lnTo>
                  <a:lnTo>
                    <a:pt x="149" y="541"/>
                  </a:lnTo>
                  <a:lnTo>
                    <a:pt x="149" y="483"/>
                  </a:lnTo>
                  <a:lnTo>
                    <a:pt x="157" y="425"/>
                  </a:lnTo>
                  <a:lnTo>
                    <a:pt x="161" y="406"/>
                  </a:lnTo>
                  <a:lnTo>
                    <a:pt x="215" y="406"/>
                  </a:lnTo>
                  <a:lnTo>
                    <a:pt x="215" y="373"/>
                  </a:lnTo>
                  <a:lnTo>
                    <a:pt x="184" y="346"/>
                  </a:lnTo>
                  <a:lnTo>
                    <a:pt x="159" y="317"/>
                  </a:lnTo>
                  <a:lnTo>
                    <a:pt x="142" y="282"/>
                  </a:lnTo>
                  <a:lnTo>
                    <a:pt x="130" y="244"/>
                  </a:lnTo>
                  <a:lnTo>
                    <a:pt x="126" y="203"/>
                  </a:lnTo>
                  <a:lnTo>
                    <a:pt x="130" y="157"/>
                  </a:lnTo>
                  <a:lnTo>
                    <a:pt x="146" y="114"/>
                  </a:lnTo>
                  <a:lnTo>
                    <a:pt x="171" y="77"/>
                  </a:lnTo>
                  <a:lnTo>
                    <a:pt x="202" y="44"/>
                  </a:lnTo>
                  <a:lnTo>
                    <a:pt x="241" y="21"/>
                  </a:lnTo>
                  <a:lnTo>
                    <a:pt x="283" y="6"/>
                  </a:lnTo>
                  <a:lnTo>
                    <a:pt x="330" y="0"/>
                  </a:lnTo>
                  <a:lnTo>
                    <a:pt x="376" y="6"/>
                  </a:lnTo>
                  <a:lnTo>
                    <a:pt x="419" y="21"/>
                  </a:lnTo>
                  <a:lnTo>
                    <a:pt x="456" y="44"/>
                  </a:lnTo>
                  <a:lnTo>
                    <a:pt x="487" y="75"/>
                  </a:lnTo>
                  <a:lnTo>
                    <a:pt x="512" y="112"/>
                  </a:lnTo>
                  <a:lnTo>
                    <a:pt x="528" y="155"/>
                  </a:lnTo>
                  <a:lnTo>
                    <a:pt x="533" y="201"/>
                  </a:lnTo>
                  <a:lnTo>
                    <a:pt x="586" y="13"/>
                  </a:lnTo>
                  <a:lnTo>
                    <a:pt x="814" y="112"/>
                  </a:lnTo>
                  <a:lnTo>
                    <a:pt x="745" y="147"/>
                  </a:lnTo>
                  <a:lnTo>
                    <a:pt x="803" y="271"/>
                  </a:lnTo>
                  <a:lnTo>
                    <a:pt x="851" y="271"/>
                  </a:lnTo>
                  <a:lnTo>
                    <a:pt x="869" y="267"/>
                  </a:lnTo>
                  <a:lnTo>
                    <a:pt x="882" y="257"/>
                  </a:lnTo>
                  <a:lnTo>
                    <a:pt x="892" y="244"/>
                  </a:lnTo>
                  <a:lnTo>
                    <a:pt x="896" y="226"/>
                  </a:lnTo>
                  <a:lnTo>
                    <a:pt x="896" y="135"/>
                  </a:lnTo>
                  <a:lnTo>
                    <a:pt x="851" y="13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16">
              <a:extLst>
                <a:ext uri="{FF2B5EF4-FFF2-40B4-BE49-F238E27FC236}">
                  <a16:creationId xmlns="" xmlns:a16="http://schemas.microsoft.com/office/drawing/2014/main" id="{8EFC0D2A-F851-4E8E-A392-294D1BDE9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213" y="3438525"/>
              <a:ext cx="360363" cy="177800"/>
            </a:xfrm>
            <a:custGeom>
              <a:avLst/>
              <a:gdLst>
                <a:gd name="T0" fmla="*/ 0 w 227"/>
                <a:gd name="T1" fmla="*/ 0 h 112"/>
                <a:gd name="T2" fmla="*/ 44 w 227"/>
                <a:gd name="T3" fmla="*/ 0 h 112"/>
                <a:gd name="T4" fmla="*/ 48 w 227"/>
                <a:gd name="T5" fmla="*/ 23 h 112"/>
                <a:gd name="T6" fmla="*/ 58 w 227"/>
                <a:gd name="T7" fmla="*/ 43 h 112"/>
                <a:gd name="T8" fmla="*/ 72 w 227"/>
                <a:gd name="T9" fmla="*/ 56 h 112"/>
                <a:gd name="T10" fmla="*/ 91 w 227"/>
                <a:gd name="T11" fmla="*/ 64 h 112"/>
                <a:gd name="T12" fmla="*/ 112 w 227"/>
                <a:gd name="T13" fmla="*/ 68 h 112"/>
                <a:gd name="T14" fmla="*/ 134 w 227"/>
                <a:gd name="T15" fmla="*/ 64 h 112"/>
                <a:gd name="T16" fmla="*/ 153 w 227"/>
                <a:gd name="T17" fmla="*/ 56 h 112"/>
                <a:gd name="T18" fmla="*/ 167 w 227"/>
                <a:gd name="T19" fmla="*/ 43 h 112"/>
                <a:gd name="T20" fmla="*/ 176 w 227"/>
                <a:gd name="T21" fmla="*/ 23 h 112"/>
                <a:gd name="T22" fmla="*/ 180 w 227"/>
                <a:gd name="T23" fmla="*/ 0 h 112"/>
                <a:gd name="T24" fmla="*/ 227 w 227"/>
                <a:gd name="T25" fmla="*/ 0 h 112"/>
                <a:gd name="T26" fmla="*/ 223 w 227"/>
                <a:gd name="T27" fmla="*/ 31 h 112"/>
                <a:gd name="T28" fmla="*/ 211 w 227"/>
                <a:gd name="T29" fmla="*/ 58 h 112"/>
                <a:gd name="T30" fmla="*/ 192 w 227"/>
                <a:gd name="T31" fmla="*/ 81 h 112"/>
                <a:gd name="T32" fmla="*/ 171 w 227"/>
                <a:gd name="T33" fmla="*/ 99 h 112"/>
                <a:gd name="T34" fmla="*/ 143 w 227"/>
                <a:gd name="T35" fmla="*/ 108 h 112"/>
                <a:gd name="T36" fmla="*/ 112 w 227"/>
                <a:gd name="T37" fmla="*/ 112 h 112"/>
                <a:gd name="T38" fmla="*/ 83 w 227"/>
                <a:gd name="T39" fmla="*/ 108 h 112"/>
                <a:gd name="T40" fmla="*/ 56 w 227"/>
                <a:gd name="T41" fmla="*/ 99 h 112"/>
                <a:gd name="T42" fmla="*/ 33 w 227"/>
                <a:gd name="T43" fmla="*/ 81 h 112"/>
                <a:gd name="T44" fmla="*/ 15 w 227"/>
                <a:gd name="T45" fmla="*/ 58 h 112"/>
                <a:gd name="T46" fmla="*/ 4 w 227"/>
                <a:gd name="T47" fmla="*/ 31 h 112"/>
                <a:gd name="T48" fmla="*/ 0 w 227"/>
                <a:gd name="T4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7" h="112">
                  <a:moveTo>
                    <a:pt x="0" y="0"/>
                  </a:moveTo>
                  <a:lnTo>
                    <a:pt x="44" y="0"/>
                  </a:lnTo>
                  <a:lnTo>
                    <a:pt x="48" y="23"/>
                  </a:lnTo>
                  <a:lnTo>
                    <a:pt x="58" y="43"/>
                  </a:lnTo>
                  <a:lnTo>
                    <a:pt x="72" y="56"/>
                  </a:lnTo>
                  <a:lnTo>
                    <a:pt x="91" y="64"/>
                  </a:lnTo>
                  <a:lnTo>
                    <a:pt x="112" y="68"/>
                  </a:lnTo>
                  <a:lnTo>
                    <a:pt x="134" y="64"/>
                  </a:lnTo>
                  <a:lnTo>
                    <a:pt x="153" y="56"/>
                  </a:lnTo>
                  <a:lnTo>
                    <a:pt x="167" y="43"/>
                  </a:lnTo>
                  <a:lnTo>
                    <a:pt x="176" y="23"/>
                  </a:lnTo>
                  <a:lnTo>
                    <a:pt x="180" y="0"/>
                  </a:lnTo>
                  <a:lnTo>
                    <a:pt x="227" y="0"/>
                  </a:lnTo>
                  <a:lnTo>
                    <a:pt x="223" y="31"/>
                  </a:lnTo>
                  <a:lnTo>
                    <a:pt x="211" y="58"/>
                  </a:lnTo>
                  <a:lnTo>
                    <a:pt x="192" y="81"/>
                  </a:lnTo>
                  <a:lnTo>
                    <a:pt x="171" y="99"/>
                  </a:lnTo>
                  <a:lnTo>
                    <a:pt x="143" y="108"/>
                  </a:lnTo>
                  <a:lnTo>
                    <a:pt x="112" y="112"/>
                  </a:lnTo>
                  <a:lnTo>
                    <a:pt x="83" y="108"/>
                  </a:lnTo>
                  <a:lnTo>
                    <a:pt x="56" y="99"/>
                  </a:lnTo>
                  <a:lnTo>
                    <a:pt x="33" y="81"/>
                  </a:lnTo>
                  <a:lnTo>
                    <a:pt x="15" y="58"/>
                  </a:lnTo>
                  <a:lnTo>
                    <a:pt x="4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91" name="!!Text1">
            <a:extLst>
              <a:ext uri="{FF2B5EF4-FFF2-40B4-BE49-F238E27FC236}">
                <a16:creationId xmlns="" xmlns:a16="http://schemas.microsoft.com/office/drawing/2014/main" id="{F87A5A61-548A-46A1-BAD3-E3CAB8C641DA}"/>
              </a:ext>
            </a:extLst>
          </p:cNvPr>
          <p:cNvSpPr txBox="1"/>
          <p:nvPr/>
        </p:nvSpPr>
        <p:spPr>
          <a:xfrm>
            <a:off x="1863359" y="2367213"/>
            <a:ext cx="1354679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</a:t>
            </a:r>
            <a:r>
              <a:rPr lang="en-US" sz="1600" ker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text.</a:t>
            </a:r>
            <a:endParaRPr lang="en-US" sz="1600" kern="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!!Text3">
            <a:extLst>
              <a:ext uri="{FF2B5EF4-FFF2-40B4-BE49-F238E27FC236}">
                <a16:creationId xmlns="" xmlns:a16="http://schemas.microsoft.com/office/drawing/2014/main" id="{47CCAB65-7313-4D5E-B607-D326B4C0DA1C}"/>
              </a:ext>
            </a:extLst>
          </p:cNvPr>
          <p:cNvSpPr txBox="1"/>
          <p:nvPr/>
        </p:nvSpPr>
        <p:spPr>
          <a:xfrm>
            <a:off x="2141654" y="4027048"/>
            <a:ext cx="1354679" cy="4862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ker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</a:t>
            </a:r>
            <a:endParaRPr lang="en-US" sz="1600" kern="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!!Text2">
            <a:extLst>
              <a:ext uri="{FF2B5EF4-FFF2-40B4-BE49-F238E27FC236}">
                <a16:creationId xmlns="" xmlns:a16="http://schemas.microsoft.com/office/drawing/2014/main" id="{6B349358-6C03-4620-B30F-D85C473441A9}"/>
              </a:ext>
            </a:extLst>
          </p:cNvPr>
          <p:cNvSpPr txBox="1"/>
          <p:nvPr/>
        </p:nvSpPr>
        <p:spPr>
          <a:xfrm>
            <a:off x="3791549" y="2953621"/>
            <a:ext cx="1354679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This is a sample text.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4" name="!!Text4">
            <a:extLst>
              <a:ext uri="{FF2B5EF4-FFF2-40B4-BE49-F238E27FC236}">
                <a16:creationId xmlns="" xmlns:a16="http://schemas.microsoft.com/office/drawing/2014/main" id="{9BA5BBF1-58B5-47F1-9A54-FF79EE051E4E}"/>
              </a:ext>
            </a:extLst>
          </p:cNvPr>
          <p:cNvSpPr txBox="1"/>
          <p:nvPr/>
        </p:nvSpPr>
        <p:spPr>
          <a:xfrm>
            <a:off x="4069845" y="4712847"/>
            <a:ext cx="1354679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This is a sample text.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2D8AA91A-A661-4A8C-BEC7-55BE27D0C145}"/>
              </a:ext>
            </a:extLst>
          </p:cNvPr>
          <p:cNvGrpSpPr/>
          <p:nvPr/>
        </p:nvGrpSpPr>
        <p:grpSpPr>
          <a:xfrm>
            <a:off x="4496246" y="5321021"/>
            <a:ext cx="536078" cy="533876"/>
            <a:chOff x="1217613" y="2527300"/>
            <a:chExt cx="2317750" cy="2308225"/>
          </a:xfrm>
          <a:solidFill>
            <a:schemeClr val="accent4"/>
          </a:solidFill>
        </p:grpSpPr>
        <p:sp>
          <p:nvSpPr>
            <p:cNvPr id="96" name="Freeform 17">
              <a:extLst>
                <a:ext uri="{FF2B5EF4-FFF2-40B4-BE49-F238E27FC236}">
                  <a16:creationId xmlns="" xmlns:a16="http://schemas.microsoft.com/office/drawing/2014/main" id="{77229100-3547-4ED2-ABCA-2483AA46C4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4563" y="3517900"/>
              <a:ext cx="323850" cy="325438"/>
            </a:xfrm>
            <a:custGeom>
              <a:avLst/>
              <a:gdLst>
                <a:gd name="T0" fmla="*/ 103 w 204"/>
                <a:gd name="T1" fmla="*/ 49 h 205"/>
                <a:gd name="T2" fmla="*/ 82 w 204"/>
                <a:gd name="T3" fmla="*/ 55 h 205"/>
                <a:gd name="T4" fmla="*/ 64 w 204"/>
                <a:gd name="T5" fmla="*/ 66 h 205"/>
                <a:gd name="T6" fmla="*/ 53 w 204"/>
                <a:gd name="T7" fmla="*/ 82 h 205"/>
                <a:gd name="T8" fmla="*/ 49 w 204"/>
                <a:gd name="T9" fmla="*/ 103 h 205"/>
                <a:gd name="T10" fmla="*/ 53 w 204"/>
                <a:gd name="T11" fmla="*/ 124 h 205"/>
                <a:gd name="T12" fmla="*/ 64 w 204"/>
                <a:gd name="T13" fmla="*/ 142 h 205"/>
                <a:gd name="T14" fmla="*/ 82 w 204"/>
                <a:gd name="T15" fmla="*/ 153 h 205"/>
                <a:gd name="T16" fmla="*/ 103 w 204"/>
                <a:gd name="T17" fmla="*/ 157 h 205"/>
                <a:gd name="T18" fmla="*/ 122 w 204"/>
                <a:gd name="T19" fmla="*/ 153 h 205"/>
                <a:gd name="T20" fmla="*/ 140 w 204"/>
                <a:gd name="T21" fmla="*/ 142 h 205"/>
                <a:gd name="T22" fmla="*/ 151 w 204"/>
                <a:gd name="T23" fmla="*/ 124 h 205"/>
                <a:gd name="T24" fmla="*/ 155 w 204"/>
                <a:gd name="T25" fmla="*/ 103 h 205"/>
                <a:gd name="T26" fmla="*/ 151 w 204"/>
                <a:gd name="T27" fmla="*/ 82 h 205"/>
                <a:gd name="T28" fmla="*/ 140 w 204"/>
                <a:gd name="T29" fmla="*/ 66 h 205"/>
                <a:gd name="T30" fmla="*/ 122 w 204"/>
                <a:gd name="T31" fmla="*/ 55 h 205"/>
                <a:gd name="T32" fmla="*/ 103 w 204"/>
                <a:gd name="T33" fmla="*/ 49 h 205"/>
                <a:gd name="T34" fmla="*/ 103 w 204"/>
                <a:gd name="T35" fmla="*/ 0 h 205"/>
                <a:gd name="T36" fmla="*/ 134 w 204"/>
                <a:gd name="T37" fmla="*/ 6 h 205"/>
                <a:gd name="T38" fmla="*/ 163 w 204"/>
                <a:gd name="T39" fmla="*/ 20 h 205"/>
                <a:gd name="T40" fmla="*/ 184 w 204"/>
                <a:gd name="T41" fmla="*/ 43 h 205"/>
                <a:gd name="T42" fmla="*/ 200 w 204"/>
                <a:gd name="T43" fmla="*/ 70 h 205"/>
                <a:gd name="T44" fmla="*/ 204 w 204"/>
                <a:gd name="T45" fmla="*/ 103 h 205"/>
                <a:gd name="T46" fmla="*/ 200 w 204"/>
                <a:gd name="T47" fmla="*/ 136 h 205"/>
                <a:gd name="T48" fmla="*/ 184 w 204"/>
                <a:gd name="T49" fmla="*/ 163 h 205"/>
                <a:gd name="T50" fmla="*/ 163 w 204"/>
                <a:gd name="T51" fmla="*/ 186 h 205"/>
                <a:gd name="T52" fmla="*/ 134 w 204"/>
                <a:gd name="T53" fmla="*/ 200 h 205"/>
                <a:gd name="T54" fmla="*/ 103 w 204"/>
                <a:gd name="T55" fmla="*/ 205 h 205"/>
                <a:gd name="T56" fmla="*/ 70 w 204"/>
                <a:gd name="T57" fmla="*/ 200 h 205"/>
                <a:gd name="T58" fmla="*/ 41 w 204"/>
                <a:gd name="T59" fmla="*/ 186 h 205"/>
                <a:gd name="T60" fmla="*/ 20 w 204"/>
                <a:gd name="T61" fmla="*/ 163 h 205"/>
                <a:gd name="T62" fmla="*/ 4 w 204"/>
                <a:gd name="T63" fmla="*/ 136 h 205"/>
                <a:gd name="T64" fmla="*/ 0 w 204"/>
                <a:gd name="T65" fmla="*/ 103 h 205"/>
                <a:gd name="T66" fmla="*/ 4 w 204"/>
                <a:gd name="T67" fmla="*/ 70 h 205"/>
                <a:gd name="T68" fmla="*/ 20 w 204"/>
                <a:gd name="T69" fmla="*/ 43 h 205"/>
                <a:gd name="T70" fmla="*/ 41 w 204"/>
                <a:gd name="T71" fmla="*/ 20 h 205"/>
                <a:gd name="T72" fmla="*/ 70 w 204"/>
                <a:gd name="T73" fmla="*/ 6 h 205"/>
                <a:gd name="T74" fmla="*/ 103 w 204"/>
                <a:gd name="T7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4" h="205">
                  <a:moveTo>
                    <a:pt x="103" y="49"/>
                  </a:moveTo>
                  <a:lnTo>
                    <a:pt x="82" y="55"/>
                  </a:lnTo>
                  <a:lnTo>
                    <a:pt x="64" y="66"/>
                  </a:lnTo>
                  <a:lnTo>
                    <a:pt x="53" y="82"/>
                  </a:lnTo>
                  <a:lnTo>
                    <a:pt x="49" y="103"/>
                  </a:lnTo>
                  <a:lnTo>
                    <a:pt x="53" y="124"/>
                  </a:lnTo>
                  <a:lnTo>
                    <a:pt x="64" y="142"/>
                  </a:lnTo>
                  <a:lnTo>
                    <a:pt x="82" y="153"/>
                  </a:lnTo>
                  <a:lnTo>
                    <a:pt x="103" y="157"/>
                  </a:lnTo>
                  <a:lnTo>
                    <a:pt x="122" y="153"/>
                  </a:lnTo>
                  <a:lnTo>
                    <a:pt x="140" y="142"/>
                  </a:lnTo>
                  <a:lnTo>
                    <a:pt x="151" y="124"/>
                  </a:lnTo>
                  <a:lnTo>
                    <a:pt x="155" y="103"/>
                  </a:lnTo>
                  <a:lnTo>
                    <a:pt x="151" y="82"/>
                  </a:lnTo>
                  <a:lnTo>
                    <a:pt x="140" y="66"/>
                  </a:lnTo>
                  <a:lnTo>
                    <a:pt x="122" y="55"/>
                  </a:lnTo>
                  <a:lnTo>
                    <a:pt x="103" y="49"/>
                  </a:lnTo>
                  <a:close/>
                  <a:moveTo>
                    <a:pt x="103" y="0"/>
                  </a:moveTo>
                  <a:lnTo>
                    <a:pt x="134" y="6"/>
                  </a:lnTo>
                  <a:lnTo>
                    <a:pt x="163" y="20"/>
                  </a:lnTo>
                  <a:lnTo>
                    <a:pt x="184" y="43"/>
                  </a:lnTo>
                  <a:lnTo>
                    <a:pt x="200" y="70"/>
                  </a:lnTo>
                  <a:lnTo>
                    <a:pt x="204" y="103"/>
                  </a:lnTo>
                  <a:lnTo>
                    <a:pt x="200" y="136"/>
                  </a:lnTo>
                  <a:lnTo>
                    <a:pt x="184" y="163"/>
                  </a:lnTo>
                  <a:lnTo>
                    <a:pt x="163" y="186"/>
                  </a:lnTo>
                  <a:lnTo>
                    <a:pt x="134" y="200"/>
                  </a:lnTo>
                  <a:lnTo>
                    <a:pt x="103" y="205"/>
                  </a:lnTo>
                  <a:lnTo>
                    <a:pt x="70" y="200"/>
                  </a:lnTo>
                  <a:lnTo>
                    <a:pt x="41" y="186"/>
                  </a:lnTo>
                  <a:lnTo>
                    <a:pt x="20" y="163"/>
                  </a:lnTo>
                  <a:lnTo>
                    <a:pt x="4" y="136"/>
                  </a:lnTo>
                  <a:lnTo>
                    <a:pt x="0" y="103"/>
                  </a:lnTo>
                  <a:lnTo>
                    <a:pt x="4" y="70"/>
                  </a:lnTo>
                  <a:lnTo>
                    <a:pt x="20" y="43"/>
                  </a:lnTo>
                  <a:lnTo>
                    <a:pt x="41" y="20"/>
                  </a:lnTo>
                  <a:lnTo>
                    <a:pt x="70" y="6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="" xmlns:a16="http://schemas.microsoft.com/office/drawing/2014/main" id="{36926A39-B582-4730-8939-C0A9BBEED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7613" y="2527300"/>
              <a:ext cx="2317750" cy="2308225"/>
            </a:xfrm>
            <a:custGeom>
              <a:avLst/>
              <a:gdLst>
                <a:gd name="T0" fmla="*/ 1086 w 1460"/>
                <a:gd name="T1" fmla="*/ 943 h 1454"/>
                <a:gd name="T2" fmla="*/ 886 w 1460"/>
                <a:gd name="T3" fmla="*/ 1112 h 1454"/>
                <a:gd name="T4" fmla="*/ 834 w 1460"/>
                <a:gd name="T5" fmla="*/ 1239 h 1454"/>
                <a:gd name="T6" fmla="*/ 1099 w 1460"/>
                <a:gd name="T7" fmla="*/ 1096 h 1454"/>
                <a:gd name="T8" fmla="*/ 1243 w 1460"/>
                <a:gd name="T9" fmla="*/ 831 h 1454"/>
                <a:gd name="T10" fmla="*/ 217 w 1460"/>
                <a:gd name="T11" fmla="*/ 831 h 1454"/>
                <a:gd name="T12" fmla="*/ 361 w 1460"/>
                <a:gd name="T13" fmla="*/ 1096 h 1454"/>
                <a:gd name="T14" fmla="*/ 626 w 1460"/>
                <a:gd name="T15" fmla="*/ 1239 h 1454"/>
                <a:gd name="T16" fmla="*/ 587 w 1460"/>
                <a:gd name="T17" fmla="*/ 1118 h 1454"/>
                <a:gd name="T18" fmla="*/ 396 w 1460"/>
                <a:gd name="T19" fmla="*/ 974 h 1454"/>
                <a:gd name="T20" fmla="*/ 314 w 1460"/>
                <a:gd name="T21" fmla="*/ 752 h 1454"/>
                <a:gd name="T22" fmla="*/ 589 w 1460"/>
                <a:gd name="T23" fmla="*/ 388 h 1454"/>
                <a:gd name="T24" fmla="*/ 417 w 1460"/>
                <a:gd name="T25" fmla="*/ 535 h 1454"/>
                <a:gd name="T26" fmla="*/ 469 w 1460"/>
                <a:gd name="T27" fmla="*/ 704 h 1454"/>
                <a:gd name="T28" fmla="*/ 392 w 1460"/>
                <a:gd name="T29" fmla="*/ 866 h 1454"/>
                <a:gd name="T30" fmla="*/ 539 w 1460"/>
                <a:gd name="T31" fmla="*/ 1040 h 1454"/>
                <a:gd name="T32" fmla="*/ 706 w 1460"/>
                <a:gd name="T33" fmla="*/ 986 h 1454"/>
                <a:gd name="T34" fmla="*/ 871 w 1460"/>
                <a:gd name="T35" fmla="*/ 1065 h 1454"/>
                <a:gd name="T36" fmla="*/ 1043 w 1460"/>
                <a:gd name="T37" fmla="*/ 918 h 1454"/>
                <a:gd name="T38" fmla="*/ 991 w 1460"/>
                <a:gd name="T39" fmla="*/ 752 h 1454"/>
                <a:gd name="T40" fmla="*/ 1070 w 1460"/>
                <a:gd name="T41" fmla="*/ 588 h 1454"/>
                <a:gd name="T42" fmla="*/ 921 w 1460"/>
                <a:gd name="T43" fmla="*/ 416 h 1454"/>
                <a:gd name="T44" fmla="*/ 754 w 1460"/>
                <a:gd name="T45" fmla="*/ 468 h 1454"/>
                <a:gd name="T46" fmla="*/ 754 w 1460"/>
                <a:gd name="T47" fmla="*/ 313 h 1454"/>
                <a:gd name="T48" fmla="*/ 977 w 1460"/>
                <a:gd name="T49" fmla="*/ 392 h 1454"/>
                <a:gd name="T50" fmla="*/ 1121 w 1460"/>
                <a:gd name="T51" fmla="*/ 584 h 1454"/>
                <a:gd name="T52" fmla="*/ 1243 w 1460"/>
                <a:gd name="T53" fmla="*/ 624 h 1454"/>
                <a:gd name="T54" fmla="*/ 1099 w 1460"/>
                <a:gd name="T55" fmla="*/ 358 h 1454"/>
                <a:gd name="T56" fmla="*/ 834 w 1460"/>
                <a:gd name="T57" fmla="*/ 214 h 1454"/>
                <a:gd name="T58" fmla="*/ 562 w 1460"/>
                <a:gd name="T59" fmla="*/ 232 h 1454"/>
                <a:gd name="T60" fmla="*/ 335 w 1460"/>
                <a:gd name="T61" fmla="*/ 381 h 1454"/>
                <a:gd name="T62" fmla="*/ 215 w 1460"/>
                <a:gd name="T63" fmla="*/ 630 h 1454"/>
                <a:gd name="T64" fmla="*/ 345 w 1460"/>
                <a:gd name="T65" fmla="*/ 568 h 1454"/>
                <a:gd name="T66" fmla="*/ 512 w 1460"/>
                <a:gd name="T67" fmla="*/ 371 h 1454"/>
                <a:gd name="T68" fmla="*/ 706 w 1460"/>
                <a:gd name="T69" fmla="*/ 205 h 1454"/>
                <a:gd name="T70" fmla="*/ 826 w 1460"/>
                <a:gd name="T71" fmla="*/ 164 h 1454"/>
                <a:gd name="T72" fmla="*/ 1080 w 1460"/>
                <a:gd name="T73" fmla="*/ 276 h 1454"/>
                <a:gd name="T74" fmla="*/ 1254 w 1460"/>
                <a:gd name="T75" fmla="*/ 497 h 1454"/>
                <a:gd name="T76" fmla="*/ 1460 w 1460"/>
                <a:gd name="T77" fmla="*/ 704 h 1454"/>
                <a:gd name="T78" fmla="*/ 1280 w 1460"/>
                <a:gd name="T79" fmla="*/ 889 h 1454"/>
                <a:gd name="T80" fmla="*/ 1134 w 1460"/>
                <a:gd name="T81" fmla="*/ 1131 h 1454"/>
                <a:gd name="T82" fmla="*/ 894 w 1460"/>
                <a:gd name="T83" fmla="*/ 1274 h 1454"/>
                <a:gd name="T84" fmla="*/ 706 w 1460"/>
                <a:gd name="T85" fmla="*/ 1454 h 1454"/>
                <a:gd name="T86" fmla="*/ 498 w 1460"/>
                <a:gd name="T87" fmla="*/ 1249 h 1454"/>
                <a:gd name="T88" fmla="*/ 277 w 1460"/>
                <a:gd name="T89" fmla="*/ 1077 h 1454"/>
                <a:gd name="T90" fmla="*/ 165 w 1460"/>
                <a:gd name="T91" fmla="*/ 822 h 1454"/>
                <a:gd name="T92" fmla="*/ 159 w 1460"/>
                <a:gd name="T93" fmla="*/ 704 h 1454"/>
                <a:gd name="T94" fmla="*/ 238 w 1460"/>
                <a:gd name="T95" fmla="*/ 435 h 1454"/>
                <a:gd name="T96" fmla="*/ 436 w 1460"/>
                <a:gd name="T97" fmla="*/ 236 h 1454"/>
                <a:gd name="T98" fmla="*/ 706 w 1460"/>
                <a:gd name="T99" fmla="*/ 156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60" h="1454">
                  <a:moveTo>
                    <a:pt x="1146" y="752"/>
                  </a:moveTo>
                  <a:lnTo>
                    <a:pt x="1136" y="820"/>
                  </a:lnTo>
                  <a:lnTo>
                    <a:pt x="1115" y="884"/>
                  </a:lnTo>
                  <a:lnTo>
                    <a:pt x="1086" y="943"/>
                  </a:lnTo>
                  <a:lnTo>
                    <a:pt x="1047" y="996"/>
                  </a:lnTo>
                  <a:lnTo>
                    <a:pt x="1000" y="1042"/>
                  </a:lnTo>
                  <a:lnTo>
                    <a:pt x="946" y="1081"/>
                  </a:lnTo>
                  <a:lnTo>
                    <a:pt x="886" y="1112"/>
                  </a:lnTo>
                  <a:lnTo>
                    <a:pt x="822" y="1131"/>
                  </a:lnTo>
                  <a:lnTo>
                    <a:pt x="754" y="1141"/>
                  </a:lnTo>
                  <a:lnTo>
                    <a:pt x="754" y="1249"/>
                  </a:lnTo>
                  <a:lnTo>
                    <a:pt x="834" y="1239"/>
                  </a:lnTo>
                  <a:lnTo>
                    <a:pt x="909" y="1218"/>
                  </a:lnTo>
                  <a:lnTo>
                    <a:pt x="979" y="1187"/>
                  </a:lnTo>
                  <a:lnTo>
                    <a:pt x="1043" y="1147"/>
                  </a:lnTo>
                  <a:lnTo>
                    <a:pt x="1099" y="1096"/>
                  </a:lnTo>
                  <a:lnTo>
                    <a:pt x="1150" y="1038"/>
                  </a:lnTo>
                  <a:lnTo>
                    <a:pt x="1190" y="974"/>
                  </a:lnTo>
                  <a:lnTo>
                    <a:pt x="1221" y="905"/>
                  </a:lnTo>
                  <a:lnTo>
                    <a:pt x="1243" y="831"/>
                  </a:lnTo>
                  <a:lnTo>
                    <a:pt x="1252" y="752"/>
                  </a:lnTo>
                  <a:lnTo>
                    <a:pt x="1146" y="752"/>
                  </a:lnTo>
                  <a:close/>
                  <a:moveTo>
                    <a:pt x="207" y="752"/>
                  </a:moveTo>
                  <a:lnTo>
                    <a:pt x="217" y="831"/>
                  </a:lnTo>
                  <a:lnTo>
                    <a:pt x="238" y="905"/>
                  </a:lnTo>
                  <a:lnTo>
                    <a:pt x="269" y="974"/>
                  </a:lnTo>
                  <a:lnTo>
                    <a:pt x="310" y="1038"/>
                  </a:lnTo>
                  <a:lnTo>
                    <a:pt x="361" y="1096"/>
                  </a:lnTo>
                  <a:lnTo>
                    <a:pt x="417" y="1147"/>
                  </a:lnTo>
                  <a:lnTo>
                    <a:pt x="481" y="1187"/>
                  </a:lnTo>
                  <a:lnTo>
                    <a:pt x="551" y="1218"/>
                  </a:lnTo>
                  <a:lnTo>
                    <a:pt x="626" y="1239"/>
                  </a:lnTo>
                  <a:lnTo>
                    <a:pt x="706" y="1249"/>
                  </a:lnTo>
                  <a:lnTo>
                    <a:pt x="706" y="1141"/>
                  </a:lnTo>
                  <a:lnTo>
                    <a:pt x="646" y="1133"/>
                  </a:lnTo>
                  <a:lnTo>
                    <a:pt x="587" y="1118"/>
                  </a:lnTo>
                  <a:lnTo>
                    <a:pt x="531" y="1092"/>
                  </a:lnTo>
                  <a:lnTo>
                    <a:pt x="481" y="1059"/>
                  </a:lnTo>
                  <a:lnTo>
                    <a:pt x="434" y="1021"/>
                  </a:lnTo>
                  <a:lnTo>
                    <a:pt x="396" y="974"/>
                  </a:lnTo>
                  <a:lnTo>
                    <a:pt x="363" y="924"/>
                  </a:lnTo>
                  <a:lnTo>
                    <a:pt x="339" y="870"/>
                  </a:lnTo>
                  <a:lnTo>
                    <a:pt x="322" y="812"/>
                  </a:lnTo>
                  <a:lnTo>
                    <a:pt x="314" y="752"/>
                  </a:lnTo>
                  <a:lnTo>
                    <a:pt x="207" y="752"/>
                  </a:lnTo>
                  <a:close/>
                  <a:moveTo>
                    <a:pt x="706" y="361"/>
                  </a:moveTo>
                  <a:lnTo>
                    <a:pt x="646" y="371"/>
                  </a:lnTo>
                  <a:lnTo>
                    <a:pt x="589" y="388"/>
                  </a:lnTo>
                  <a:lnTo>
                    <a:pt x="537" y="414"/>
                  </a:lnTo>
                  <a:lnTo>
                    <a:pt x="491" y="448"/>
                  </a:lnTo>
                  <a:lnTo>
                    <a:pt x="450" y="489"/>
                  </a:lnTo>
                  <a:lnTo>
                    <a:pt x="417" y="535"/>
                  </a:lnTo>
                  <a:lnTo>
                    <a:pt x="390" y="586"/>
                  </a:lnTo>
                  <a:lnTo>
                    <a:pt x="372" y="642"/>
                  </a:lnTo>
                  <a:lnTo>
                    <a:pt x="364" y="704"/>
                  </a:lnTo>
                  <a:lnTo>
                    <a:pt x="469" y="704"/>
                  </a:lnTo>
                  <a:lnTo>
                    <a:pt x="469" y="752"/>
                  </a:lnTo>
                  <a:lnTo>
                    <a:pt x="364" y="752"/>
                  </a:lnTo>
                  <a:lnTo>
                    <a:pt x="372" y="810"/>
                  </a:lnTo>
                  <a:lnTo>
                    <a:pt x="392" y="866"/>
                  </a:lnTo>
                  <a:lnTo>
                    <a:pt x="417" y="918"/>
                  </a:lnTo>
                  <a:lnTo>
                    <a:pt x="452" y="965"/>
                  </a:lnTo>
                  <a:lnTo>
                    <a:pt x="492" y="1005"/>
                  </a:lnTo>
                  <a:lnTo>
                    <a:pt x="539" y="1040"/>
                  </a:lnTo>
                  <a:lnTo>
                    <a:pt x="589" y="1065"/>
                  </a:lnTo>
                  <a:lnTo>
                    <a:pt x="646" y="1083"/>
                  </a:lnTo>
                  <a:lnTo>
                    <a:pt x="706" y="1092"/>
                  </a:lnTo>
                  <a:lnTo>
                    <a:pt x="706" y="986"/>
                  </a:lnTo>
                  <a:lnTo>
                    <a:pt x="754" y="986"/>
                  </a:lnTo>
                  <a:lnTo>
                    <a:pt x="754" y="1092"/>
                  </a:lnTo>
                  <a:lnTo>
                    <a:pt x="814" y="1083"/>
                  </a:lnTo>
                  <a:lnTo>
                    <a:pt x="871" y="1065"/>
                  </a:lnTo>
                  <a:lnTo>
                    <a:pt x="921" y="1038"/>
                  </a:lnTo>
                  <a:lnTo>
                    <a:pt x="967" y="1005"/>
                  </a:lnTo>
                  <a:lnTo>
                    <a:pt x="1008" y="965"/>
                  </a:lnTo>
                  <a:lnTo>
                    <a:pt x="1043" y="918"/>
                  </a:lnTo>
                  <a:lnTo>
                    <a:pt x="1070" y="866"/>
                  </a:lnTo>
                  <a:lnTo>
                    <a:pt x="1088" y="810"/>
                  </a:lnTo>
                  <a:lnTo>
                    <a:pt x="1095" y="752"/>
                  </a:lnTo>
                  <a:lnTo>
                    <a:pt x="991" y="752"/>
                  </a:lnTo>
                  <a:lnTo>
                    <a:pt x="991" y="704"/>
                  </a:lnTo>
                  <a:lnTo>
                    <a:pt x="1095" y="704"/>
                  </a:lnTo>
                  <a:lnTo>
                    <a:pt x="1088" y="644"/>
                  </a:lnTo>
                  <a:lnTo>
                    <a:pt x="1070" y="588"/>
                  </a:lnTo>
                  <a:lnTo>
                    <a:pt x="1043" y="535"/>
                  </a:lnTo>
                  <a:lnTo>
                    <a:pt x="1008" y="489"/>
                  </a:lnTo>
                  <a:lnTo>
                    <a:pt x="967" y="448"/>
                  </a:lnTo>
                  <a:lnTo>
                    <a:pt x="921" y="416"/>
                  </a:lnTo>
                  <a:lnTo>
                    <a:pt x="871" y="388"/>
                  </a:lnTo>
                  <a:lnTo>
                    <a:pt x="814" y="371"/>
                  </a:lnTo>
                  <a:lnTo>
                    <a:pt x="754" y="361"/>
                  </a:lnTo>
                  <a:lnTo>
                    <a:pt x="754" y="468"/>
                  </a:lnTo>
                  <a:lnTo>
                    <a:pt x="706" y="468"/>
                  </a:lnTo>
                  <a:lnTo>
                    <a:pt x="706" y="361"/>
                  </a:lnTo>
                  <a:close/>
                  <a:moveTo>
                    <a:pt x="754" y="205"/>
                  </a:moveTo>
                  <a:lnTo>
                    <a:pt x="754" y="313"/>
                  </a:lnTo>
                  <a:lnTo>
                    <a:pt x="814" y="321"/>
                  </a:lnTo>
                  <a:lnTo>
                    <a:pt x="872" y="336"/>
                  </a:lnTo>
                  <a:lnTo>
                    <a:pt x="927" y="361"/>
                  </a:lnTo>
                  <a:lnTo>
                    <a:pt x="977" y="392"/>
                  </a:lnTo>
                  <a:lnTo>
                    <a:pt x="1024" y="433"/>
                  </a:lnTo>
                  <a:lnTo>
                    <a:pt x="1064" y="479"/>
                  </a:lnTo>
                  <a:lnTo>
                    <a:pt x="1095" y="530"/>
                  </a:lnTo>
                  <a:lnTo>
                    <a:pt x="1121" y="584"/>
                  </a:lnTo>
                  <a:lnTo>
                    <a:pt x="1138" y="642"/>
                  </a:lnTo>
                  <a:lnTo>
                    <a:pt x="1146" y="704"/>
                  </a:lnTo>
                  <a:lnTo>
                    <a:pt x="1252" y="704"/>
                  </a:lnTo>
                  <a:lnTo>
                    <a:pt x="1243" y="624"/>
                  </a:lnTo>
                  <a:lnTo>
                    <a:pt x="1221" y="549"/>
                  </a:lnTo>
                  <a:lnTo>
                    <a:pt x="1190" y="479"/>
                  </a:lnTo>
                  <a:lnTo>
                    <a:pt x="1150" y="416"/>
                  </a:lnTo>
                  <a:lnTo>
                    <a:pt x="1099" y="358"/>
                  </a:lnTo>
                  <a:lnTo>
                    <a:pt x="1043" y="309"/>
                  </a:lnTo>
                  <a:lnTo>
                    <a:pt x="979" y="267"/>
                  </a:lnTo>
                  <a:lnTo>
                    <a:pt x="909" y="236"/>
                  </a:lnTo>
                  <a:lnTo>
                    <a:pt x="834" y="214"/>
                  </a:lnTo>
                  <a:lnTo>
                    <a:pt x="754" y="205"/>
                  </a:lnTo>
                  <a:close/>
                  <a:moveTo>
                    <a:pt x="706" y="205"/>
                  </a:moveTo>
                  <a:lnTo>
                    <a:pt x="632" y="214"/>
                  </a:lnTo>
                  <a:lnTo>
                    <a:pt x="562" y="232"/>
                  </a:lnTo>
                  <a:lnTo>
                    <a:pt x="498" y="257"/>
                  </a:lnTo>
                  <a:lnTo>
                    <a:pt x="438" y="292"/>
                  </a:lnTo>
                  <a:lnTo>
                    <a:pt x="384" y="332"/>
                  </a:lnTo>
                  <a:lnTo>
                    <a:pt x="335" y="381"/>
                  </a:lnTo>
                  <a:lnTo>
                    <a:pt x="293" y="435"/>
                  </a:lnTo>
                  <a:lnTo>
                    <a:pt x="258" y="495"/>
                  </a:lnTo>
                  <a:lnTo>
                    <a:pt x="233" y="561"/>
                  </a:lnTo>
                  <a:lnTo>
                    <a:pt x="215" y="630"/>
                  </a:lnTo>
                  <a:lnTo>
                    <a:pt x="207" y="704"/>
                  </a:lnTo>
                  <a:lnTo>
                    <a:pt x="314" y="704"/>
                  </a:lnTo>
                  <a:lnTo>
                    <a:pt x="324" y="634"/>
                  </a:lnTo>
                  <a:lnTo>
                    <a:pt x="345" y="568"/>
                  </a:lnTo>
                  <a:lnTo>
                    <a:pt x="374" y="510"/>
                  </a:lnTo>
                  <a:lnTo>
                    <a:pt x="413" y="456"/>
                  </a:lnTo>
                  <a:lnTo>
                    <a:pt x="459" y="410"/>
                  </a:lnTo>
                  <a:lnTo>
                    <a:pt x="512" y="371"/>
                  </a:lnTo>
                  <a:lnTo>
                    <a:pt x="572" y="342"/>
                  </a:lnTo>
                  <a:lnTo>
                    <a:pt x="636" y="323"/>
                  </a:lnTo>
                  <a:lnTo>
                    <a:pt x="706" y="313"/>
                  </a:lnTo>
                  <a:lnTo>
                    <a:pt x="706" y="205"/>
                  </a:lnTo>
                  <a:close/>
                  <a:moveTo>
                    <a:pt x="706" y="0"/>
                  </a:moveTo>
                  <a:lnTo>
                    <a:pt x="754" y="0"/>
                  </a:lnTo>
                  <a:lnTo>
                    <a:pt x="754" y="156"/>
                  </a:lnTo>
                  <a:lnTo>
                    <a:pt x="826" y="164"/>
                  </a:lnTo>
                  <a:lnTo>
                    <a:pt x="894" y="180"/>
                  </a:lnTo>
                  <a:lnTo>
                    <a:pt x="960" y="205"/>
                  </a:lnTo>
                  <a:lnTo>
                    <a:pt x="1022" y="236"/>
                  </a:lnTo>
                  <a:lnTo>
                    <a:pt x="1080" y="276"/>
                  </a:lnTo>
                  <a:lnTo>
                    <a:pt x="1134" y="323"/>
                  </a:lnTo>
                  <a:lnTo>
                    <a:pt x="1183" y="377"/>
                  </a:lnTo>
                  <a:lnTo>
                    <a:pt x="1221" y="435"/>
                  </a:lnTo>
                  <a:lnTo>
                    <a:pt x="1254" y="497"/>
                  </a:lnTo>
                  <a:lnTo>
                    <a:pt x="1280" y="562"/>
                  </a:lnTo>
                  <a:lnTo>
                    <a:pt x="1295" y="632"/>
                  </a:lnTo>
                  <a:lnTo>
                    <a:pt x="1303" y="704"/>
                  </a:lnTo>
                  <a:lnTo>
                    <a:pt x="1460" y="704"/>
                  </a:lnTo>
                  <a:lnTo>
                    <a:pt x="1460" y="752"/>
                  </a:lnTo>
                  <a:lnTo>
                    <a:pt x="1303" y="752"/>
                  </a:lnTo>
                  <a:lnTo>
                    <a:pt x="1295" y="822"/>
                  </a:lnTo>
                  <a:lnTo>
                    <a:pt x="1280" y="889"/>
                  </a:lnTo>
                  <a:lnTo>
                    <a:pt x="1254" y="955"/>
                  </a:lnTo>
                  <a:lnTo>
                    <a:pt x="1221" y="1019"/>
                  </a:lnTo>
                  <a:lnTo>
                    <a:pt x="1183" y="1077"/>
                  </a:lnTo>
                  <a:lnTo>
                    <a:pt x="1134" y="1131"/>
                  </a:lnTo>
                  <a:lnTo>
                    <a:pt x="1080" y="1177"/>
                  </a:lnTo>
                  <a:lnTo>
                    <a:pt x="1022" y="1218"/>
                  </a:lnTo>
                  <a:lnTo>
                    <a:pt x="960" y="1249"/>
                  </a:lnTo>
                  <a:lnTo>
                    <a:pt x="894" y="1274"/>
                  </a:lnTo>
                  <a:lnTo>
                    <a:pt x="826" y="1290"/>
                  </a:lnTo>
                  <a:lnTo>
                    <a:pt x="754" y="1297"/>
                  </a:lnTo>
                  <a:lnTo>
                    <a:pt x="754" y="1454"/>
                  </a:lnTo>
                  <a:lnTo>
                    <a:pt x="706" y="1454"/>
                  </a:lnTo>
                  <a:lnTo>
                    <a:pt x="706" y="1297"/>
                  </a:lnTo>
                  <a:lnTo>
                    <a:pt x="634" y="1290"/>
                  </a:lnTo>
                  <a:lnTo>
                    <a:pt x="566" y="1274"/>
                  </a:lnTo>
                  <a:lnTo>
                    <a:pt x="498" y="1249"/>
                  </a:lnTo>
                  <a:lnTo>
                    <a:pt x="436" y="1218"/>
                  </a:lnTo>
                  <a:lnTo>
                    <a:pt x="378" y="1177"/>
                  </a:lnTo>
                  <a:lnTo>
                    <a:pt x="324" y="1131"/>
                  </a:lnTo>
                  <a:lnTo>
                    <a:pt x="277" y="1077"/>
                  </a:lnTo>
                  <a:lnTo>
                    <a:pt x="237" y="1019"/>
                  </a:lnTo>
                  <a:lnTo>
                    <a:pt x="206" y="957"/>
                  </a:lnTo>
                  <a:lnTo>
                    <a:pt x="180" y="891"/>
                  </a:lnTo>
                  <a:lnTo>
                    <a:pt x="165" y="822"/>
                  </a:lnTo>
                  <a:lnTo>
                    <a:pt x="159" y="752"/>
                  </a:lnTo>
                  <a:lnTo>
                    <a:pt x="0" y="752"/>
                  </a:lnTo>
                  <a:lnTo>
                    <a:pt x="0" y="704"/>
                  </a:lnTo>
                  <a:lnTo>
                    <a:pt x="159" y="704"/>
                  </a:lnTo>
                  <a:lnTo>
                    <a:pt x="165" y="632"/>
                  </a:lnTo>
                  <a:lnTo>
                    <a:pt x="182" y="562"/>
                  </a:lnTo>
                  <a:lnTo>
                    <a:pt x="206" y="497"/>
                  </a:lnTo>
                  <a:lnTo>
                    <a:pt x="238" y="435"/>
                  </a:lnTo>
                  <a:lnTo>
                    <a:pt x="277" y="377"/>
                  </a:lnTo>
                  <a:lnTo>
                    <a:pt x="324" y="323"/>
                  </a:lnTo>
                  <a:lnTo>
                    <a:pt x="378" y="274"/>
                  </a:lnTo>
                  <a:lnTo>
                    <a:pt x="436" y="236"/>
                  </a:lnTo>
                  <a:lnTo>
                    <a:pt x="498" y="203"/>
                  </a:lnTo>
                  <a:lnTo>
                    <a:pt x="566" y="180"/>
                  </a:lnTo>
                  <a:lnTo>
                    <a:pt x="634" y="164"/>
                  </a:lnTo>
                  <a:lnTo>
                    <a:pt x="706" y="156"/>
                  </a:lnTo>
                  <a:lnTo>
                    <a:pt x="7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53" name="Titre 3"/>
          <p:cNvSpPr>
            <a:spLocks noGrp="1"/>
          </p:cNvSpPr>
          <p:nvPr>
            <p:ph type="title"/>
          </p:nvPr>
        </p:nvSpPr>
        <p:spPr>
          <a:xfrm>
            <a:off x="609600" y="278894"/>
            <a:ext cx="11080376" cy="868588"/>
          </a:xfrm>
        </p:spPr>
        <p:txBody>
          <a:bodyPr>
            <a:normAutofit fontScale="90000"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PRESENTATION DE L’ECOLE NATIONALE D’INFORMATIQUE</a:t>
            </a:r>
            <a:endParaRPr lang="fr-FR" sz="3200" b="1" dirty="0">
              <a:solidFill>
                <a:schemeClr val="bg1"/>
              </a:solidFill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38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93000" sy="97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727200" y="2032000"/>
            <a:ext cx="9405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>
          <a:xfrm>
            <a:off x="710346" y="686864"/>
            <a:ext cx="11080376" cy="868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PRESENTATION D’ARATO</a:t>
            </a:r>
            <a:endParaRPr lang="fr-FR" sz="3200" b="1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605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146300" ty="0" sx="86000" sy="89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1541929" y="3334017"/>
            <a:ext cx="9144000" cy="907143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ANALYSE</a:t>
            </a:r>
            <a:br>
              <a:rPr lang="fr-FR" b="1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fr-FR" b="1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ET</a:t>
            </a:r>
            <a:br>
              <a:rPr lang="fr-FR" b="1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fr-FR" b="1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CONCEPTION</a:t>
            </a:r>
            <a:endParaRPr lang="fr-FR" b="1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46721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93000" sy="97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67228" y="655412"/>
            <a:ext cx="10515600" cy="592818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DESCRIPTION DU PROJET</a:t>
            </a:r>
            <a:endParaRPr lang="fr-FR" sz="3200" b="1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27200" y="2032000"/>
            <a:ext cx="9405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83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93000" sy="97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67228" y="655412"/>
            <a:ext cx="10515600" cy="592818"/>
          </a:xfrm>
        </p:spPr>
        <p:txBody>
          <a:bodyPr>
            <a:normAutofit/>
          </a:bodyPr>
          <a:lstStyle/>
          <a:p>
            <a:r>
              <a:rPr lang="fr-FR" sz="3100" dirty="0" smtClean="0">
                <a:latin typeface="Arial Black" panose="020B0A04020102020204" pitchFamily="34" charset="0"/>
                <a:cs typeface="Poppins" panose="00000500000000000000" pitchFamily="2" charset="0"/>
              </a:rPr>
              <a:t>RESULTA</a:t>
            </a:r>
            <a:endParaRPr lang="fr-FR" sz="3100" dirty="0">
              <a:latin typeface="Arial Black" panose="020B0A04020102020204" pitchFamily="34" charset="0"/>
              <a:cs typeface="Poppins" panose="00000500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27200" y="2032000"/>
            <a:ext cx="9405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557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146300" ty="0" sx="86000" sy="89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1524000" y="2975429"/>
            <a:ext cx="9144000" cy="907143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REALISATION</a:t>
            </a:r>
            <a:endParaRPr lang="fr-FR" b="1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3463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93000" sy="88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26872" y="2766219"/>
            <a:ext cx="6738257" cy="1325563"/>
          </a:xfrm>
        </p:spPr>
        <p:txBody>
          <a:bodyPr/>
          <a:lstStyle/>
          <a:p>
            <a:pPr algn="ctr"/>
            <a:r>
              <a:rPr lang="fr-FR" dirty="0" smtClean="0">
                <a:latin typeface="Arial Black" panose="020B0A04020102020204" pitchFamily="34" charset="0"/>
              </a:rPr>
              <a:t>DEMO</a:t>
            </a:r>
            <a:endParaRPr lang="fr-F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881998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975429"/>
            <a:ext cx="9144000" cy="907143"/>
          </a:xfrm>
        </p:spPr>
        <p:txBody>
          <a:bodyPr>
            <a:normAutofit fontScale="90000"/>
          </a:bodyPr>
          <a:lstStyle/>
          <a:p>
            <a:r>
              <a:rPr lang="fr-FR" smtClean="0">
                <a:solidFill>
                  <a:schemeClr val="bg1"/>
                </a:solidFill>
                <a:latin typeface="Arial Black" panose="020B0A04020102020204" pitchFamily="34" charset="0"/>
              </a:rPr>
              <a:t>REMERCIEMENT</a:t>
            </a:r>
            <a:endParaRPr lang="fr-F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390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1">
            <a:extLst>
              <a:ext uri="{FF2B5EF4-FFF2-40B4-BE49-F238E27FC236}">
                <a16:creationId xmlns:a16="http://schemas.microsoft.com/office/drawing/2014/main" xmlns="" id="{04AF4199-BB53-5497-7D10-0B28528CD904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6683" y="2790190"/>
            <a:ext cx="9918634" cy="1277620"/>
          </a:xfrm>
        </p:spPr>
        <p:txBody>
          <a:bodyPr>
            <a:no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VOTRE THEME</a:t>
            </a:r>
            <a:endParaRPr lang="fr-FR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xmlns="" id="{14952853-3B33-BAB2-79CB-8BC62803BDD1}"/>
              </a:ext>
            </a:extLst>
          </p:cNvPr>
          <p:cNvSpPr txBox="1"/>
          <p:nvPr/>
        </p:nvSpPr>
        <p:spPr>
          <a:xfrm>
            <a:off x="921893" y="825753"/>
            <a:ext cx="4162171" cy="6032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Thème de mémoire :</a:t>
            </a:r>
          </a:p>
        </p:txBody>
      </p:sp>
    </p:spTree>
    <p:extLst>
      <p:ext uri="{BB962C8B-B14F-4D97-AF65-F5344CB8AC3E}">
        <p14:creationId xmlns:p14="http://schemas.microsoft.com/office/powerpoint/2010/main" val="272260224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146300" ty="0" sx="86000" sy="89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1524000" y="2975429"/>
            <a:ext cx="9144000" cy="907143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REMERCIEMENT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8245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146300" ty="0" sx="86000" sy="89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1524000" y="2975429"/>
            <a:ext cx="9144000" cy="907143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INTRODUCTION</a:t>
            </a:r>
            <a:endParaRPr lang="fr-FR" b="1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8000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93000" sy="97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727200" y="2032000"/>
            <a:ext cx="9405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 smtClean="0"/>
              <a:t>CONTEXTE GENERALE</a:t>
            </a:r>
          </a:p>
          <a:p>
            <a:pPr lvl="0"/>
            <a:r>
              <a:rPr lang="fr-FR" dirty="0" smtClean="0"/>
              <a:t>ANALYSE ET CONCEPTION</a:t>
            </a:r>
          </a:p>
          <a:p>
            <a:pPr lvl="0"/>
            <a:r>
              <a:rPr lang="fr-FR" dirty="0" smtClean="0"/>
              <a:t>REALISATION et DEMONSTRATION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xmlns="" id="{FE8156BD-9DBB-40BA-F5CD-1C1CB5E89B85}"/>
              </a:ext>
            </a:extLst>
          </p:cNvPr>
          <p:cNvSpPr txBox="1"/>
          <p:nvPr/>
        </p:nvSpPr>
        <p:spPr>
          <a:xfrm>
            <a:off x="998154" y="564062"/>
            <a:ext cx="4809744" cy="6032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Plan de l’exposé </a:t>
            </a:r>
            <a:r>
              <a:rPr lang="fr-FR" sz="4000" b="1" dirty="0">
                <a:solidFill>
                  <a:schemeClr val="bg2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44357798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146300" ty="0" sx="86000" sy="89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524000" y="2975429"/>
            <a:ext cx="9144000" cy="907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CONTEXTE GENERALE</a:t>
            </a:r>
            <a:endParaRPr lang="fr-FR" dirty="0" smtClean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1147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83"/>
          <p:cNvSpPr>
            <a:spLocks/>
          </p:cNvSpPr>
          <p:nvPr/>
        </p:nvSpPr>
        <p:spPr bwMode="auto">
          <a:xfrm>
            <a:off x="4201506" y="3940014"/>
            <a:ext cx="1752911" cy="1975914"/>
          </a:xfrm>
          <a:custGeom>
            <a:avLst/>
            <a:gdLst>
              <a:gd name="T0" fmla="*/ 1026 w 2029"/>
              <a:gd name="T1" fmla="*/ 0 h 2285"/>
              <a:gd name="T2" fmla="*/ 1056 w 2029"/>
              <a:gd name="T3" fmla="*/ 5 h 2285"/>
              <a:gd name="T4" fmla="*/ 1083 w 2029"/>
              <a:gd name="T5" fmla="*/ 16 h 2285"/>
              <a:gd name="T6" fmla="*/ 1952 w 2029"/>
              <a:gd name="T7" fmla="*/ 513 h 2285"/>
              <a:gd name="T8" fmla="*/ 1975 w 2029"/>
              <a:gd name="T9" fmla="*/ 531 h 2285"/>
              <a:gd name="T10" fmla="*/ 1995 w 2029"/>
              <a:gd name="T11" fmla="*/ 554 h 2285"/>
              <a:gd name="T12" fmla="*/ 2011 w 2029"/>
              <a:gd name="T13" fmla="*/ 582 h 2285"/>
              <a:gd name="T14" fmla="*/ 2021 w 2029"/>
              <a:gd name="T15" fmla="*/ 610 h 2285"/>
              <a:gd name="T16" fmla="*/ 2025 w 2029"/>
              <a:gd name="T17" fmla="*/ 639 h 2285"/>
              <a:gd name="T18" fmla="*/ 2029 w 2029"/>
              <a:gd name="T19" fmla="*/ 1641 h 2285"/>
              <a:gd name="T20" fmla="*/ 2025 w 2029"/>
              <a:gd name="T21" fmla="*/ 1669 h 2285"/>
              <a:gd name="T22" fmla="*/ 2014 w 2029"/>
              <a:gd name="T23" fmla="*/ 1697 h 2285"/>
              <a:gd name="T24" fmla="*/ 1998 w 2029"/>
              <a:gd name="T25" fmla="*/ 1726 h 2285"/>
              <a:gd name="T26" fmla="*/ 1979 w 2029"/>
              <a:gd name="T27" fmla="*/ 1749 h 2285"/>
              <a:gd name="T28" fmla="*/ 1956 w 2029"/>
              <a:gd name="T29" fmla="*/ 1766 h 2285"/>
              <a:gd name="T30" fmla="*/ 1090 w 2029"/>
              <a:gd name="T31" fmla="*/ 2269 h 2285"/>
              <a:gd name="T32" fmla="*/ 1063 w 2029"/>
              <a:gd name="T33" fmla="*/ 2280 h 2285"/>
              <a:gd name="T34" fmla="*/ 1033 w 2029"/>
              <a:gd name="T35" fmla="*/ 2285 h 2285"/>
              <a:gd name="T36" fmla="*/ 1001 w 2029"/>
              <a:gd name="T37" fmla="*/ 2285 h 2285"/>
              <a:gd name="T38" fmla="*/ 971 w 2029"/>
              <a:gd name="T39" fmla="*/ 2280 h 2285"/>
              <a:gd name="T40" fmla="*/ 944 w 2029"/>
              <a:gd name="T41" fmla="*/ 2269 h 2285"/>
              <a:gd name="T42" fmla="*/ 75 w 2029"/>
              <a:gd name="T43" fmla="*/ 1772 h 2285"/>
              <a:gd name="T44" fmla="*/ 52 w 2029"/>
              <a:gd name="T45" fmla="*/ 1754 h 2285"/>
              <a:gd name="T46" fmla="*/ 32 w 2029"/>
              <a:gd name="T47" fmla="*/ 1731 h 2285"/>
              <a:gd name="T48" fmla="*/ 16 w 2029"/>
              <a:gd name="T49" fmla="*/ 1703 h 2285"/>
              <a:gd name="T50" fmla="*/ 6 w 2029"/>
              <a:gd name="T51" fmla="*/ 1674 h 2285"/>
              <a:gd name="T52" fmla="*/ 2 w 2029"/>
              <a:gd name="T53" fmla="*/ 1646 h 2285"/>
              <a:gd name="T54" fmla="*/ 0 w 2029"/>
              <a:gd name="T55" fmla="*/ 644 h 2285"/>
              <a:gd name="T56" fmla="*/ 4 w 2029"/>
              <a:gd name="T57" fmla="*/ 616 h 2285"/>
              <a:gd name="T58" fmla="*/ 13 w 2029"/>
              <a:gd name="T59" fmla="*/ 587 h 2285"/>
              <a:gd name="T60" fmla="*/ 29 w 2029"/>
              <a:gd name="T61" fmla="*/ 559 h 2285"/>
              <a:gd name="T62" fmla="*/ 48 w 2029"/>
              <a:gd name="T63" fmla="*/ 536 h 2285"/>
              <a:gd name="T64" fmla="*/ 71 w 2029"/>
              <a:gd name="T65" fmla="*/ 518 h 2285"/>
              <a:gd name="T66" fmla="*/ 937 w 2029"/>
              <a:gd name="T67" fmla="*/ 16 h 2285"/>
              <a:gd name="T68" fmla="*/ 964 w 2029"/>
              <a:gd name="T69" fmla="*/ 5 h 2285"/>
              <a:gd name="T70" fmla="*/ 994 w 2029"/>
              <a:gd name="T71" fmla="*/ 0 h 2285"/>
              <a:gd name="T72" fmla="*/ 1026 w 2029"/>
              <a:gd name="T73" fmla="*/ 0 h 2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29" h="2285">
                <a:moveTo>
                  <a:pt x="1026" y="0"/>
                </a:moveTo>
                <a:lnTo>
                  <a:pt x="1056" y="5"/>
                </a:lnTo>
                <a:lnTo>
                  <a:pt x="1083" y="16"/>
                </a:lnTo>
                <a:lnTo>
                  <a:pt x="1952" y="513"/>
                </a:lnTo>
                <a:lnTo>
                  <a:pt x="1975" y="531"/>
                </a:lnTo>
                <a:lnTo>
                  <a:pt x="1995" y="554"/>
                </a:lnTo>
                <a:lnTo>
                  <a:pt x="2011" y="582"/>
                </a:lnTo>
                <a:lnTo>
                  <a:pt x="2021" y="610"/>
                </a:lnTo>
                <a:lnTo>
                  <a:pt x="2025" y="639"/>
                </a:lnTo>
                <a:lnTo>
                  <a:pt x="2029" y="1641"/>
                </a:lnTo>
                <a:lnTo>
                  <a:pt x="2025" y="1669"/>
                </a:lnTo>
                <a:lnTo>
                  <a:pt x="2014" y="1697"/>
                </a:lnTo>
                <a:lnTo>
                  <a:pt x="1998" y="1726"/>
                </a:lnTo>
                <a:lnTo>
                  <a:pt x="1979" y="1749"/>
                </a:lnTo>
                <a:lnTo>
                  <a:pt x="1956" y="1766"/>
                </a:lnTo>
                <a:lnTo>
                  <a:pt x="1090" y="2269"/>
                </a:lnTo>
                <a:lnTo>
                  <a:pt x="1063" y="2280"/>
                </a:lnTo>
                <a:lnTo>
                  <a:pt x="1033" y="2285"/>
                </a:lnTo>
                <a:lnTo>
                  <a:pt x="1001" y="2285"/>
                </a:lnTo>
                <a:lnTo>
                  <a:pt x="971" y="2280"/>
                </a:lnTo>
                <a:lnTo>
                  <a:pt x="944" y="2269"/>
                </a:lnTo>
                <a:lnTo>
                  <a:pt x="75" y="1772"/>
                </a:lnTo>
                <a:lnTo>
                  <a:pt x="52" y="1754"/>
                </a:lnTo>
                <a:lnTo>
                  <a:pt x="32" y="1731"/>
                </a:lnTo>
                <a:lnTo>
                  <a:pt x="16" y="1703"/>
                </a:lnTo>
                <a:lnTo>
                  <a:pt x="6" y="1674"/>
                </a:lnTo>
                <a:lnTo>
                  <a:pt x="2" y="1646"/>
                </a:lnTo>
                <a:lnTo>
                  <a:pt x="0" y="644"/>
                </a:lnTo>
                <a:lnTo>
                  <a:pt x="4" y="616"/>
                </a:lnTo>
                <a:lnTo>
                  <a:pt x="13" y="587"/>
                </a:lnTo>
                <a:lnTo>
                  <a:pt x="29" y="559"/>
                </a:lnTo>
                <a:lnTo>
                  <a:pt x="48" y="536"/>
                </a:lnTo>
                <a:lnTo>
                  <a:pt x="71" y="518"/>
                </a:lnTo>
                <a:lnTo>
                  <a:pt x="937" y="16"/>
                </a:lnTo>
                <a:lnTo>
                  <a:pt x="964" y="5"/>
                </a:lnTo>
                <a:lnTo>
                  <a:pt x="994" y="0"/>
                </a:lnTo>
                <a:lnTo>
                  <a:pt x="102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innerShdw blurRad="152400" dist="50800" dir="16200000">
              <a:prstClr val="black">
                <a:alpha val="31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5" name="Freeform 84"/>
          <p:cNvSpPr>
            <a:spLocks/>
          </p:cNvSpPr>
          <p:nvPr/>
        </p:nvSpPr>
        <p:spPr bwMode="auto">
          <a:xfrm>
            <a:off x="1693149" y="3872593"/>
            <a:ext cx="1735624" cy="1955170"/>
          </a:xfrm>
          <a:custGeom>
            <a:avLst/>
            <a:gdLst>
              <a:gd name="T0" fmla="*/ 1015 w 2007"/>
              <a:gd name="T1" fmla="*/ 0 h 2262"/>
              <a:gd name="T2" fmla="*/ 1045 w 2007"/>
              <a:gd name="T3" fmla="*/ 5 h 2262"/>
              <a:gd name="T4" fmla="*/ 1071 w 2007"/>
              <a:gd name="T5" fmla="*/ 16 h 2262"/>
              <a:gd name="T6" fmla="*/ 1931 w 2007"/>
              <a:gd name="T7" fmla="*/ 508 h 2262"/>
              <a:gd name="T8" fmla="*/ 1954 w 2007"/>
              <a:gd name="T9" fmla="*/ 526 h 2262"/>
              <a:gd name="T10" fmla="*/ 1973 w 2007"/>
              <a:gd name="T11" fmla="*/ 549 h 2262"/>
              <a:gd name="T12" fmla="*/ 1989 w 2007"/>
              <a:gd name="T13" fmla="*/ 575 h 2262"/>
              <a:gd name="T14" fmla="*/ 2000 w 2007"/>
              <a:gd name="T15" fmla="*/ 605 h 2262"/>
              <a:gd name="T16" fmla="*/ 2003 w 2007"/>
              <a:gd name="T17" fmla="*/ 632 h 2262"/>
              <a:gd name="T18" fmla="*/ 2007 w 2007"/>
              <a:gd name="T19" fmla="*/ 1623 h 2262"/>
              <a:gd name="T20" fmla="*/ 2003 w 2007"/>
              <a:gd name="T21" fmla="*/ 1652 h 2262"/>
              <a:gd name="T22" fmla="*/ 1993 w 2007"/>
              <a:gd name="T23" fmla="*/ 1680 h 2262"/>
              <a:gd name="T24" fmla="*/ 1977 w 2007"/>
              <a:gd name="T25" fmla="*/ 1706 h 2262"/>
              <a:gd name="T26" fmla="*/ 1957 w 2007"/>
              <a:gd name="T27" fmla="*/ 1730 h 2262"/>
              <a:gd name="T28" fmla="*/ 1934 w 2007"/>
              <a:gd name="T29" fmla="*/ 1747 h 2262"/>
              <a:gd name="T30" fmla="*/ 1077 w 2007"/>
              <a:gd name="T31" fmla="*/ 2245 h 2262"/>
              <a:gd name="T32" fmla="*/ 1052 w 2007"/>
              <a:gd name="T33" fmla="*/ 2257 h 2262"/>
              <a:gd name="T34" fmla="*/ 1022 w 2007"/>
              <a:gd name="T35" fmla="*/ 2262 h 2262"/>
              <a:gd name="T36" fmla="*/ 990 w 2007"/>
              <a:gd name="T37" fmla="*/ 2262 h 2262"/>
              <a:gd name="T38" fmla="*/ 960 w 2007"/>
              <a:gd name="T39" fmla="*/ 2257 h 2262"/>
              <a:gd name="T40" fmla="*/ 933 w 2007"/>
              <a:gd name="T41" fmla="*/ 2246 h 2262"/>
              <a:gd name="T42" fmla="*/ 74 w 2007"/>
              <a:gd name="T43" fmla="*/ 1753 h 2262"/>
              <a:gd name="T44" fmla="*/ 51 w 2007"/>
              <a:gd name="T45" fmla="*/ 1735 h 2262"/>
              <a:gd name="T46" fmla="*/ 32 w 2007"/>
              <a:gd name="T47" fmla="*/ 1712 h 2262"/>
              <a:gd name="T48" fmla="*/ 16 w 2007"/>
              <a:gd name="T49" fmla="*/ 1685 h 2262"/>
              <a:gd name="T50" fmla="*/ 7 w 2007"/>
              <a:gd name="T51" fmla="*/ 1657 h 2262"/>
              <a:gd name="T52" fmla="*/ 1 w 2007"/>
              <a:gd name="T53" fmla="*/ 1629 h 2262"/>
              <a:gd name="T54" fmla="*/ 0 w 2007"/>
              <a:gd name="T55" fmla="*/ 637 h 2262"/>
              <a:gd name="T56" fmla="*/ 3 w 2007"/>
              <a:gd name="T57" fmla="*/ 611 h 2262"/>
              <a:gd name="T58" fmla="*/ 14 w 2007"/>
              <a:gd name="T59" fmla="*/ 581 h 2262"/>
              <a:gd name="T60" fmla="*/ 28 w 2007"/>
              <a:gd name="T61" fmla="*/ 554 h 2262"/>
              <a:gd name="T62" fmla="*/ 47 w 2007"/>
              <a:gd name="T63" fmla="*/ 531 h 2262"/>
              <a:gd name="T64" fmla="*/ 70 w 2007"/>
              <a:gd name="T65" fmla="*/ 513 h 2262"/>
              <a:gd name="T66" fmla="*/ 928 w 2007"/>
              <a:gd name="T67" fmla="*/ 16 h 2262"/>
              <a:gd name="T68" fmla="*/ 954 w 2007"/>
              <a:gd name="T69" fmla="*/ 5 h 2262"/>
              <a:gd name="T70" fmla="*/ 985 w 2007"/>
              <a:gd name="T71" fmla="*/ 0 h 2262"/>
              <a:gd name="T72" fmla="*/ 1015 w 2007"/>
              <a:gd name="T73" fmla="*/ 0 h 2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07" h="2262">
                <a:moveTo>
                  <a:pt x="1015" y="0"/>
                </a:moveTo>
                <a:lnTo>
                  <a:pt x="1045" y="5"/>
                </a:lnTo>
                <a:lnTo>
                  <a:pt x="1071" y="16"/>
                </a:lnTo>
                <a:lnTo>
                  <a:pt x="1931" y="508"/>
                </a:lnTo>
                <a:lnTo>
                  <a:pt x="1954" y="526"/>
                </a:lnTo>
                <a:lnTo>
                  <a:pt x="1973" y="549"/>
                </a:lnTo>
                <a:lnTo>
                  <a:pt x="1989" y="575"/>
                </a:lnTo>
                <a:lnTo>
                  <a:pt x="2000" y="605"/>
                </a:lnTo>
                <a:lnTo>
                  <a:pt x="2003" y="632"/>
                </a:lnTo>
                <a:lnTo>
                  <a:pt x="2007" y="1623"/>
                </a:lnTo>
                <a:lnTo>
                  <a:pt x="2003" y="1652"/>
                </a:lnTo>
                <a:lnTo>
                  <a:pt x="1993" y="1680"/>
                </a:lnTo>
                <a:lnTo>
                  <a:pt x="1977" y="1706"/>
                </a:lnTo>
                <a:lnTo>
                  <a:pt x="1957" y="1730"/>
                </a:lnTo>
                <a:lnTo>
                  <a:pt x="1934" y="1747"/>
                </a:lnTo>
                <a:lnTo>
                  <a:pt x="1077" y="2245"/>
                </a:lnTo>
                <a:lnTo>
                  <a:pt x="1052" y="2257"/>
                </a:lnTo>
                <a:lnTo>
                  <a:pt x="1022" y="2262"/>
                </a:lnTo>
                <a:lnTo>
                  <a:pt x="990" y="2262"/>
                </a:lnTo>
                <a:lnTo>
                  <a:pt x="960" y="2257"/>
                </a:lnTo>
                <a:lnTo>
                  <a:pt x="933" y="2246"/>
                </a:lnTo>
                <a:lnTo>
                  <a:pt x="74" y="1753"/>
                </a:lnTo>
                <a:lnTo>
                  <a:pt x="51" y="1735"/>
                </a:lnTo>
                <a:lnTo>
                  <a:pt x="32" y="1712"/>
                </a:lnTo>
                <a:lnTo>
                  <a:pt x="16" y="1685"/>
                </a:lnTo>
                <a:lnTo>
                  <a:pt x="7" y="1657"/>
                </a:lnTo>
                <a:lnTo>
                  <a:pt x="1" y="1629"/>
                </a:lnTo>
                <a:lnTo>
                  <a:pt x="0" y="637"/>
                </a:lnTo>
                <a:lnTo>
                  <a:pt x="3" y="611"/>
                </a:lnTo>
                <a:lnTo>
                  <a:pt x="14" y="581"/>
                </a:lnTo>
                <a:lnTo>
                  <a:pt x="28" y="554"/>
                </a:lnTo>
                <a:lnTo>
                  <a:pt x="47" y="531"/>
                </a:lnTo>
                <a:lnTo>
                  <a:pt x="70" y="513"/>
                </a:lnTo>
                <a:lnTo>
                  <a:pt x="928" y="16"/>
                </a:lnTo>
                <a:lnTo>
                  <a:pt x="954" y="5"/>
                </a:lnTo>
                <a:lnTo>
                  <a:pt x="985" y="0"/>
                </a:lnTo>
                <a:lnTo>
                  <a:pt x="1015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innerShdw blurRad="152400" dist="50800" dir="16200000">
              <a:prstClr val="black">
                <a:alpha val="31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7" name="Freeform 86"/>
          <p:cNvSpPr>
            <a:spLocks/>
          </p:cNvSpPr>
          <p:nvPr/>
        </p:nvSpPr>
        <p:spPr bwMode="auto">
          <a:xfrm>
            <a:off x="3636218" y="1692693"/>
            <a:ext cx="1733896" cy="1955170"/>
          </a:xfrm>
          <a:custGeom>
            <a:avLst/>
            <a:gdLst>
              <a:gd name="T0" fmla="*/ 1015 w 2005"/>
              <a:gd name="T1" fmla="*/ 0 h 2263"/>
              <a:gd name="T2" fmla="*/ 1045 w 2005"/>
              <a:gd name="T3" fmla="*/ 6 h 2263"/>
              <a:gd name="T4" fmla="*/ 1071 w 2005"/>
              <a:gd name="T5" fmla="*/ 16 h 2263"/>
              <a:gd name="T6" fmla="*/ 1930 w 2005"/>
              <a:gd name="T7" fmla="*/ 508 h 2263"/>
              <a:gd name="T8" fmla="*/ 1954 w 2005"/>
              <a:gd name="T9" fmla="*/ 526 h 2263"/>
              <a:gd name="T10" fmla="*/ 1973 w 2005"/>
              <a:gd name="T11" fmla="*/ 549 h 2263"/>
              <a:gd name="T12" fmla="*/ 1989 w 2005"/>
              <a:gd name="T13" fmla="*/ 576 h 2263"/>
              <a:gd name="T14" fmla="*/ 2000 w 2005"/>
              <a:gd name="T15" fmla="*/ 606 h 2263"/>
              <a:gd name="T16" fmla="*/ 2003 w 2005"/>
              <a:gd name="T17" fmla="*/ 632 h 2263"/>
              <a:gd name="T18" fmla="*/ 2005 w 2005"/>
              <a:gd name="T19" fmla="*/ 1624 h 2263"/>
              <a:gd name="T20" fmla="*/ 2001 w 2005"/>
              <a:gd name="T21" fmla="*/ 1652 h 2263"/>
              <a:gd name="T22" fmla="*/ 1992 w 2005"/>
              <a:gd name="T23" fmla="*/ 1680 h 2263"/>
              <a:gd name="T24" fmla="*/ 1977 w 2005"/>
              <a:gd name="T25" fmla="*/ 1707 h 2263"/>
              <a:gd name="T26" fmla="*/ 1957 w 2005"/>
              <a:gd name="T27" fmla="*/ 1730 h 2263"/>
              <a:gd name="T28" fmla="*/ 1934 w 2005"/>
              <a:gd name="T29" fmla="*/ 1747 h 2263"/>
              <a:gd name="T30" fmla="*/ 1077 w 2005"/>
              <a:gd name="T31" fmla="*/ 2245 h 2263"/>
              <a:gd name="T32" fmla="*/ 1050 w 2005"/>
              <a:gd name="T33" fmla="*/ 2257 h 2263"/>
              <a:gd name="T34" fmla="*/ 1020 w 2005"/>
              <a:gd name="T35" fmla="*/ 2263 h 2263"/>
              <a:gd name="T36" fmla="*/ 990 w 2005"/>
              <a:gd name="T37" fmla="*/ 2263 h 2263"/>
              <a:gd name="T38" fmla="*/ 960 w 2005"/>
              <a:gd name="T39" fmla="*/ 2257 h 2263"/>
              <a:gd name="T40" fmla="*/ 933 w 2005"/>
              <a:gd name="T41" fmla="*/ 2247 h 2263"/>
              <a:gd name="T42" fmla="*/ 74 w 2005"/>
              <a:gd name="T43" fmla="*/ 1753 h 2263"/>
              <a:gd name="T44" fmla="*/ 51 w 2005"/>
              <a:gd name="T45" fmla="*/ 1735 h 2263"/>
              <a:gd name="T46" fmla="*/ 31 w 2005"/>
              <a:gd name="T47" fmla="*/ 1712 h 2263"/>
              <a:gd name="T48" fmla="*/ 16 w 2005"/>
              <a:gd name="T49" fmla="*/ 1685 h 2263"/>
              <a:gd name="T50" fmla="*/ 5 w 2005"/>
              <a:gd name="T51" fmla="*/ 1657 h 2263"/>
              <a:gd name="T52" fmla="*/ 1 w 2005"/>
              <a:gd name="T53" fmla="*/ 1629 h 2263"/>
              <a:gd name="T54" fmla="*/ 0 w 2005"/>
              <a:gd name="T55" fmla="*/ 639 h 2263"/>
              <a:gd name="T56" fmla="*/ 3 w 2005"/>
              <a:gd name="T57" fmla="*/ 611 h 2263"/>
              <a:gd name="T58" fmla="*/ 12 w 2005"/>
              <a:gd name="T59" fmla="*/ 581 h 2263"/>
              <a:gd name="T60" fmla="*/ 28 w 2005"/>
              <a:gd name="T61" fmla="*/ 554 h 2263"/>
              <a:gd name="T62" fmla="*/ 47 w 2005"/>
              <a:gd name="T63" fmla="*/ 531 h 2263"/>
              <a:gd name="T64" fmla="*/ 70 w 2005"/>
              <a:gd name="T65" fmla="*/ 514 h 2263"/>
              <a:gd name="T66" fmla="*/ 928 w 2005"/>
              <a:gd name="T67" fmla="*/ 16 h 2263"/>
              <a:gd name="T68" fmla="*/ 954 w 2005"/>
              <a:gd name="T69" fmla="*/ 6 h 2263"/>
              <a:gd name="T70" fmla="*/ 983 w 2005"/>
              <a:gd name="T71" fmla="*/ 0 h 2263"/>
              <a:gd name="T72" fmla="*/ 1015 w 2005"/>
              <a:gd name="T73" fmla="*/ 0 h 2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05" h="2263">
                <a:moveTo>
                  <a:pt x="1015" y="0"/>
                </a:moveTo>
                <a:lnTo>
                  <a:pt x="1045" y="6"/>
                </a:lnTo>
                <a:lnTo>
                  <a:pt x="1071" y="16"/>
                </a:lnTo>
                <a:lnTo>
                  <a:pt x="1930" y="508"/>
                </a:lnTo>
                <a:lnTo>
                  <a:pt x="1954" y="526"/>
                </a:lnTo>
                <a:lnTo>
                  <a:pt x="1973" y="549"/>
                </a:lnTo>
                <a:lnTo>
                  <a:pt x="1989" y="576"/>
                </a:lnTo>
                <a:lnTo>
                  <a:pt x="2000" y="606"/>
                </a:lnTo>
                <a:lnTo>
                  <a:pt x="2003" y="632"/>
                </a:lnTo>
                <a:lnTo>
                  <a:pt x="2005" y="1624"/>
                </a:lnTo>
                <a:lnTo>
                  <a:pt x="2001" y="1652"/>
                </a:lnTo>
                <a:lnTo>
                  <a:pt x="1992" y="1680"/>
                </a:lnTo>
                <a:lnTo>
                  <a:pt x="1977" y="1707"/>
                </a:lnTo>
                <a:lnTo>
                  <a:pt x="1957" y="1730"/>
                </a:lnTo>
                <a:lnTo>
                  <a:pt x="1934" y="1747"/>
                </a:lnTo>
                <a:lnTo>
                  <a:pt x="1077" y="2245"/>
                </a:lnTo>
                <a:lnTo>
                  <a:pt x="1050" y="2257"/>
                </a:lnTo>
                <a:lnTo>
                  <a:pt x="1020" y="2263"/>
                </a:lnTo>
                <a:lnTo>
                  <a:pt x="990" y="2263"/>
                </a:lnTo>
                <a:lnTo>
                  <a:pt x="960" y="2257"/>
                </a:lnTo>
                <a:lnTo>
                  <a:pt x="933" y="2247"/>
                </a:lnTo>
                <a:lnTo>
                  <a:pt x="74" y="1753"/>
                </a:lnTo>
                <a:lnTo>
                  <a:pt x="51" y="1735"/>
                </a:lnTo>
                <a:lnTo>
                  <a:pt x="31" y="1712"/>
                </a:lnTo>
                <a:lnTo>
                  <a:pt x="16" y="1685"/>
                </a:lnTo>
                <a:lnTo>
                  <a:pt x="5" y="1657"/>
                </a:lnTo>
                <a:lnTo>
                  <a:pt x="1" y="1629"/>
                </a:lnTo>
                <a:lnTo>
                  <a:pt x="0" y="639"/>
                </a:lnTo>
                <a:lnTo>
                  <a:pt x="3" y="611"/>
                </a:lnTo>
                <a:lnTo>
                  <a:pt x="12" y="581"/>
                </a:lnTo>
                <a:lnTo>
                  <a:pt x="28" y="554"/>
                </a:lnTo>
                <a:lnTo>
                  <a:pt x="47" y="531"/>
                </a:lnTo>
                <a:lnTo>
                  <a:pt x="70" y="514"/>
                </a:lnTo>
                <a:lnTo>
                  <a:pt x="928" y="16"/>
                </a:lnTo>
                <a:lnTo>
                  <a:pt x="954" y="6"/>
                </a:lnTo>
                <a:lnTo>
                  <a:pt x="983" y="0"/>
                </a:lnTo>
                <a:lnTo>
                  <a:pt x="1015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innerShdw blurRad="152400" dist="50800" dir="16200000">
              <a:prstClr val="black">
                <a:alpha val="31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!!Shape4"/>
          <p:cNvSpPr>
            <a:spLocks/>
          </p:cNvSpPr>
          <p:nvPr/>
        </p:nvSpPr>
        <p:spPr bwMode="auto">
          <a:xfrm>
            <a:off x="3824228" y="4032541"/>
            <a:ext cx="1861820" cy="2096924"/>
          </a:xfrm>
          <a:custGeom>
            <a:avLst/>
            <a:gdLst>
              <a:gd name="T0" fmla="*/ 1089 w 2154"/>
              <a:gd name="T1" fmla="*/ 0 h 2427"/>
              <a:gd name="T2" fmla="*/ 1123 w 2154"/>
              <a:gd name="T3" fmla="*/ 5 h 2427"/>
              <a:gd name="T4" fmla="*/ 1151 w 2154"/>
              <a:gd name="T5" fmla="*/ 16 h 2427"/>
              <a:gd name="T6" fmla="*/ 2072 w 2154"/>
              <a:gd name="T7" fmla="*/ 545 h 2427"/>
              <a:gd name="T8" fmla="*/ 2097 w 2154"/>
              <a:gd name="T9" fmla="*/ 564 h 2427"/>
              <a:gd name="T10" fmla="*/ 2118 w 2154"/>
              <a:gd name="T11" fmla="*/ 589 h 2427"/>
              <a:gd name="T12" fmla="*/ 2136 w 2154"/>
              <a:gd name="T13" fmla="*/ 618 h 2427"/>
              <a:gd name="T14" fmla="*/ 2147 w 2154"/>
              <a:gd name="T15" fmla="*/ 648 h 2427"/>
              <a:gd name="T16" fmla="*/ 2150 w 2154"/>
              <a:gd name="T17" fmla="*/ 680 h 2427"/>
              <a:gd name="T18" fmla="*/ 2154 w 2154"/>
              <a:gd name="T19" fmla="*/ 1742 h 2427"/>
              <a:gd name="T20" fmla="*/ 2150 w 2154"/>
              <a:gd name="T21" fmla="*/ 1772 h 2427"/>
              <a:gd name="T22" fmla="*/ 2138 w 2154"/>
              <a:gd name="T23" fmla="*/ 1804 h 2427"/>
              <a:gd name="T24" fmla="*/ 2122 w 2154"/>
              <a:gd name="T25" fmla="*/ 1832 h 2427"/>
              <a:gd name="T26" fmla="*/ 2101 w 2154"/>
              <a:gd name="T27" fmla="*/ 1857 h 2427"/>
              <a:gd name="T28" fmla="*/ 2078 w 2154"/>
              <a:gd name="T29" fmla="*/ 1876 h 2427"/>
              <a:gd name="T30" fmla="*/ 1157 w 2154"/>
              <a:gd name="T31" fmla="*/ 2409 h 2427"/>
              <a:gd name="T32" fmla="*/ 1128 w 2154"/>
              <a:gd name="T33" fmla="*/ 2421 h 2427"/>
              <a:gd name="T34" fmla="*/ 1096 w 2154"/>
              <a:gd name="T35" fmla="*/ 2427 h 2427"/>
              <a:gd name="T36" fmla="*/ 1063 w 2154"/>
              <a:gd name="T37" fmla="*/ 2427 h 2427"/>
              <a:gd name="T38" fmla="*/ 1031 w 2154"/>
              <a:gd name="T39" fmla="*/ 2421 h 2427"/>
              <a:gd name="T40" fmla="*/ 1002 w 2154"/>
              <a:gd name="T41" fmla="*/ 2411 h 2427"/>
              <a:gd name="T42" fmla="*/ 80 w 2154"/>
              <a:gd name="T43" fmla="*/ 1881 h 2427"/>
              <a:gd name="T44" fmla="*/ 55 w 2154"/>
              <a:gd name="T45" fmla="*/ 1862 h 2427"/>
              <a:gd name="T46" fmla="*/ 33 w 2154"/>
              <a:gd name="T47" fmla="*/ 1837 h 2427"/>
              <a:gd name="T48" fmla="*/ 18 w 2154"/>
              <a:gd name="T49" fmla="*/ 1809 h 2427"/>
              <a:gd name="T50" fmla="*/ 7 w 2154"/>
              <a:gd name="T51" fmla="*/ 1779 h 2427"/>
              <a:gd name="T52" fmla="*/ 2 w 2154"/>
              <a:gd name="T53" fmla="*/ 1747 h 2427"/>
              <a:gd name="T54" fmla="*/ 0 w 2154"/>
              <a:gd name="T55" fmla="*/ 685 h 2427"/>
              <a:gd name="T56" fmla="*/ 3 w 2154"/>
              <a:gd name="T57" fmla="*/ 655 h 2427"/>
              <a:gd name="T58" fmla="*/ 14 w 2154"/>
              <a:gd name="T59" fmla="*/ 623 h 2427"/>
              <a:gd name="T60" fmla="*/ 32 w 2154"/>
              <a:gd name="T61" fmla="*/ 595 h 2427"/>
              <a:gd name="T62" fmla="*/ 51 w 2154"/>
              <a:gd name="T63" fmla="*/ 570 h 2427"/>
              <a:gd name="T64" fmla="*/ 76 w 2154"/>
              <a:gd name="T65" fmla="*/ 550 h 2427"/>
              <a:gd name="T66" fmla="*/ 995 w 2154"/>
              <a:gd name="T67" fmla="*/ 17 h 2427"/>
              <a:gd name="T68" fmla="*/ 1024 w 2154"/>
              <a:gd name="T69" fmla="*/ 5 h 2427"/>
              <a:gd name="T70" fmla="*/ 1057 w 2154"/>
              <a:gd name="T71" fmla="*/ 0 h 2427"/>
              <a:gd name="T72" fmla="*/ 1089 w 2154"/>
              <a:gd name="T73" fmla="*/ 0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54" h="2427">
                <a:moveTo>
                  <a:pt x="1089" y="0"/>
                </a:moveTo>
                <a:lnTo>
                  <a:pt x="1123" y="5"/>
                </a:lnTo>
                <a:lnTo>
                  <a:pt x="1151" y="16"/>
                </a:lnTo>
                <a:lnTo>
                  <a:pt x="2072" y="545"/>
                </a:lnTo>
                <a:lnTo>
                  <a:pt x="2097" y="564"/>
                </a:lnTo>
                <a:lnTo>
                  <a:pt x="2118" y="589"/>
                </a:lnTo>
                <a:lnTo>
                  <a:pt x="2136" y="618"/>
                </a:lnTo>
                <a:lnTo>
                  <a:pt x="2147" y="648"/>
                </a:lnTo>
                <a:lnTo>
                  <a:pt x="2150" y="680"/>
                </a:lnTo>
                <a:lnTo>
                  <a:pt x="2154" y="1742"/>
                </a:lnTo>
                <a:lnTo>
                  <a:pt x="2150" y="1772"/>
                </a:lnTo>
                <a:lnTo>
                  <a:pt x="2138" y="1804"/>
                </a:lnTo>
                <a:lnTo>
                  <a:pt x="2122" y="1832"/>
                </a:lnTo>
                <a:lnTo>
                  <a:pt x="2101" y="1857"/>
                </a:lnTo>
                <a:lnTo>
                  <a:pt x="2078" y="1876"/>
                </a:lnTo>
                <a:lnTo>
                  <a:pt x="1157" y="2409"/>
                </a:lnTo>
                <a:lnTo>
                  <a:pt x="1128" y="2421"/>
                </a:lnTo>
                <a:lnTo>
                  <a:pt x="1096" y="2427"/>
                </a:lnTo>
                <a:lnTo>
                  <a:pt x="1063" y="2427"/>
                </a:lnTo>
                <a:lnTo>
                  <a:pt x="1031" y="2421"/>
                </a:lnTo>
                <a:lnTo>
                  <a:pt x="1002" y="2411"/>
                </a:lnTo>
                <a:lnTo>
                  <a:pt x="80" y="1881"/>
                </a:lnTo>
                <a:lnTo>
                  <a:pt x="55" y="1862"/>
                </a:lnTo>
                <a:lnTo>
                  <a:pt x="33" y="1837"/>
                </a:lnTo>
                <a:lnTo>
                  <a:pt x="18" y="1809"/>
                </a:lnTo>
                <a:lnTo>
                  <a:pt x="7" y="1779"/>
                </a:lnTo>
                <a:lnTo>
                  <a:pt x="2" y="1747"/>
                </a:lnTo>
                <a:lnTo>
                  <a:pt x="0" y="685"/>
                </a:lnTo>
                <a:lnTo>
                  <a:pt x="3" y="655"/>
                </a:lnTo>
                <a:lnTo>
                  <a:pt x="14" y="623"/>
                </a:lnTo>
                <a:lnTo>
                  <a:pt x="32" y="595"/>
                </a:lnTo>
                <a:lnTo>
                  <a:pt x="51" y="570"/>
                </a:lnTo>
                <a:lnTo>
                  <a:pt x="76" y="550"/>
                </a:lnTo>
                <a:lnTo>
                  <a:pt x="995" y="17"/>
                </a:lnTo>
                <a:lnTo>
                  <a:pt x="1024" y="5"/>
                </a:lnTo>
                <a:lnTo>
                  <a:pt x="1057" y="0"/>
                </a:lnTo>
                <a:lnTo>
                  <a:pt x="108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 w="127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241300" dist="533400" dir="2400000" sx="82000" sy="82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!!Shape2"/>
          <p:cNvSpPr>
            <a:spLocks/>
          </p:cNvSpPr>
          <p:nvPr/>
        </p:nvSpPr>
        <p:spPr bwMode="auto">
          <a:xfrm>
            <a:off x="3537262" y="1945990"/>
            <a:ext cx="1861820" cy="2100381"/>
          </a:xfrm>
          <a:custGeom>
            <a:avLst/>
            <a:gdLst>
              <a:gd name="T0" fmla="*/ 1091 w 2154"/>
              <a:gd name="T1" fmla="*/ 0 h 2429"/>
              <a:gd name="T2" fmla="*/ 1123 w 2154"/>
              <a:gd name="T3" fmla="*/ 7 h 2429"/>
              <a:gd name="T4" fmla="*/ 1151 w 2154"/>
              <a:gd name="T5" fmla="*/ 18 h 2429"/>
              <a:gd name="T6" fmla="*/ 2074 w 2154"/>
              <a:gd name="T7" fmla="*/ 547 h 2429"/>
              <a:gd name="T8" fmla="*/ 2097 w 2154"/>
              <a:gd name="T9" fmla="*/ 566 h 2429"/>
              <a:gd name="T10" fmla="*/ 2118 w 2154"/>
              <a:gd name="T11" fmla="*/ 591 h 2429"/>
              <a:gd name="T12" fmla="*/ 2136 w 2154"/>
              <a:gd name="T13" fmla="*/ 620 h 2429"/>
              <a:gd name="T14" fmla="*/ 2147 w 2154"/>
              <a:gd name="T15" fmla="*/ 650 h 2429"/>
              <a:gd name="T16" fmla="*/ 2150 w 2154"/>
              <a:gd name="T17" fmla="*/ 680 h 2429"/>
              <a:gd name="T18" fmla="*/ 2154 w 2154"/>
              <a:gd name="T19" fmla="*/ 1744 h 2429"/>
              <a:gd name="T20" fmla="*/ 2150 w 2154"/>
              <a:gd name="T21" fmla="*/ 1774 h 2429"/>
              <a:gd name="T22" fmla="*/ 2139 w 2154"/>
              <a:gd name="T23" fmla="*/ 1804 h 2429"/>
              <a:gd name="T24" fmla="*/ 2122 w 2154"/>
              <a:gd name="T25" fmla="*/ 1834 h 2429"/>
              <a:gd name="T26" fmla="*/ 2100 w 2154"/>
              <a:gd name="T27" fmla="*/ 1859 h 2429"/>
              <a:gd name="T28" fmla="*/ 2077 w 2154"/>
              <a:gd name="T29" fmla="*/ 1876 h 2429"/>
              <a:gd name="T30" fmla="*/ 1156 w 2154"/>
              <a:gd name="T31" fmla="*/ 2411 h 2429"/>
              <a:gd name="T32" fmla="*/ 1128 w 2154"/>
              <a:gd name="T33" fmla="*/ 2423 h 2429"/>
              <a:gd name="T34" fmla="*/ 1096 w 2154"/>
              <a:gd name="T35" fmla="*/ 2429 h 2429"/>
              <a:gd name="T36" fmla="*/ 1062 w 2154"/>
              <a:gd name="T37" fmla="*/ 2429 h 2429"/>
              <a:gd name="T38" fmla="*/ 1031 w 2154"/>
              <a:gd name="T39" fmla="*/ 2423 h 2429"/>
              <a:gd name="T40" fmla="*/ 1002 w 2154"/>
              <a:gd name="T41" fmla="*/ 2411 h 2429"/>
              <a:gd name="T42" fmla="*/ 79 w 2154"/>
              <a:gd name="T43" fmla="*/ 1882 h 2429"/>
              <a:gd name="T44" fmla="*/ 56 w 2154"/>
              <a:gd name="T45" fmla="*/ 1864 h 2429"/>
              <a:gd name="T46" fmla="*/ 35 w 2154"/>
              <a:gd name="T47" fmla="*/ 1839 h 2429"/>
              <a:gd name="T48" fmla="*/ 17 w 2154"/>
              <a:gd name="T49" fmla="*/ 1811 h 2429"/>
              <a:gd name="T50" fmla="*/ 7 w 2154"/>
              <a:gd name="T51" fmla="*/ 1779 h 2429"/>
              <a:gd name="T52" fmla="*/ 3 w 2154"/>
              <a:gd name="T53" fmla="*/ 1749 h 2429"/>
              <a:gd name="T54" fmla="*/ 0 w 2154"/>
              <a:gd name="T55" fmla="*/ 687 h 2429"/>
              <a:gd name="T56" fmla="*/ 3 w 2154"/>
              <a:gd name="T57" fmla="*/ 655 h 2429"/>
              <a:gd name="T58" fmla="*/ 14 w 2154"/>
              <a:gd name="T59" fmla="*/ 625 h 2429"/>
              <a:gd name="T60" fmla="*/ 31 w 2154"/>
              <a:gd name="T61" fmla="*/ 597 h 2429"/>
              <a:gd name="T62" fmla="*/ 53 w 2154"/>
              <a:gd name="T63" fmla="*/ 572 h 2429"/>
              <a:gd name="T64" fmla="*/ 76 w 2154"/>
              <a:gd name="T65" fmla="*/ 552 h 2429"/>
              <a:gd name="T66" fmla="*/ 997 w 2154"/>
              <a:gd name="T67" fmla="*/ 18 h 2429"/>
              <a:gd name="T68" fmla="*/ 1025 w 2154"/>
              <a:gd name="T69" fmla="*/ 7 h 2429"/>
              <a:gd name="T70" fmla="*/ 1057 w 2154"/>
              <a:gd name="T71" fmla="*/ 0 h 2429"/>
              <a:gd name="T72" fmla="*/ 1091 w 2154"/>
              <a:gd name="T73" fmla="*/ 0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54" h="2429">
                <a:moveTo>
                  <a:pt x="1091" y="0"/>
                </a:moveTo>
                <a:lnTo>
                  <a:pt x="1123" y="7"/>
                </a:lnTo>
                <a:lnTo>
                  <a:pt x="1151" y="18"/>
                </a:lnTo>
                <a:lnTo>
                  <a:pt x="2074" y="547"/>
                </a:lnTo>
                <a:lnTo>
                  <a:pt x="2097" y="566"/>
                </a:lnTo>
                <a:lnTo>
                  <a:pt x="2118" y="591"/>
                </a:lnTo>
                <a:lnTo>
                  <a:pt x="2136" y="620"/>
                </a:lnTo>
                <a:lnTo>
                  <a:pt x="2147" y="650"/>
                </a:lnTo>
                <a:lnTo>
                  <a:pt x="2150" y="680"/>
                </a:lnTo>
                <a:lnTo>
                  <a:pt x="2154" y="1744"/>
                </a:lnTo>
                <a:lnTo>
                  <a:pt x="2150" y="1774"/>
                </a:lnTo>
                <a:lnTo>
                  <a:pt x="2139" y="1804"/>
                </a:lnTo>
                <a:lnTo>
                  <a:pt x="2122" y="1834"/>
                </a:lnTo>
                <a:lnTo>
                  <a:pt x="2100" y="1859"/>
                </a:lnTo>
                <a:lnTo>
                  <a:pt x="2077" y="1876"/>
                </a:lnTo>
                <a:lnTo>
                  <a:pt x="1156" y="2411"/>
                </a:lnTo>
                <a:lnTo>
                  <a:pt x="1128" y="2423"/>
                </a:lnTo>
                <a:lnTo>
                  <a:pt x="1096" y="2429"/>
                </a:lnTo>
                <a:lnTo>
                  <a:pt x="1062" y="2429"/>
                </a:lnTo>
                <a:lnTo>
                  <a:pt x="1031" y="2423"/>
                </a:lnTo>
                <a:lnTo>
                  <a:pt x="1002" y="2411"/>
                </a:lnTo>
                <a:lnTo>
                  <a:pt x="79" y="1882"/>
                </a:lnTo>
                <a:lnTo>
                  <a:pt x="56" y="1864"/>
                </a:lnTo>
                <a:lnTo>
                  <a:pt x="35" y="1839"/>
                </a:lnTo>
                <a:lnTo>
                  <a:pt x="17" y="1811"/>
                </a:lnTo>
                <a:lnTo>
                  <a:pt x="7" y="1779"/>
                </a:lnTo>
                <a:lnTo>
                  <a:pt x="3" y="1749"/>
                </a:lnTo>
                <a:lnTo>
                  <a:pt x="0" y="687"/>
                </a:lnTo>
                <a:lnTo>
                  <a:pt x="3" y="655"/>
                </a:lnTo>
                <a:lnTo>
                  <a:pt x="14" y="625"/>
                </a:lnTo>
                <a:lnTo>
                  <a:pt x="31" y="597"/>
                </a:lnTo>
                <a:lnTo>
                  <a:pt x="53" y="572"/>
                </a:lnTo>
                <a:lnTo>
                  <a:pt x="76" y="552"/>
                </a:lnTo>
                <a:lnTo>
                  <a:pt x="997" y="18"/>
                </a:lnTo>
                <a:lnTo>
                  <a:pt x="1025" y="7"/>
                </a:lnTo>
                <a:lnTo>
                  <a:pt x="1057" y="0"/>
                </a:lnTo>
                <a:lnTo>
                  <a:pt x="1091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 w="127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241300" dist="533400" dir="2400000" sx="82000" sy="82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!!Shape3"/>
          <p:cNvSpPr>
            <a:spLocks/>
          </p:cNvSpPr>
          <p:nvPr/>
        </p:nvSpPr>
        <p:spPr bwMode="auto">
          <a:xfrm>
            <a:off x="1894989" y="3432678"/>
            <a:ext cx="1861820" cy="2098652"/>
          </a:xfrm>
          <a:custGeom>
            <a:avLst/>
            <a:gdLst>
              <a:gd name="T0" fmla="*/ 1091 w 2154"/>
              <a:gd name="T1" fmla="*/ 0 h 2429"/>
              <a:gd name="T2" fmla="*/ 1123 w 2154"/>
              <a:gd name="T3" fmla="*/ 5 h 2429"/>
              <a:gd name="T4" fmla="*/ 1151 w 2154"/>
              <a:gd name="T5" fmla="*/ 18 h 2429"/>
              <a:gd name="T6" fmla="*/ 2074 w 2154"/>
              <a:gd name="T7" fmla="*/ 545 h 2429"/>
              <a:gd name="T8" fmla="*/ 2099 w 2154"/>
              <a:gd name="T9" fmla="*/ 565 h 2429"/>
              <a:gd name="T10" fmla="*/ 2118 w 2154"/>
              <a:gd name="T11" fmla="*/ 589 h 2429"/>
              <a:gd name="T12" fmla="*/ 2136 w 2154"/>
              <a:gd name="T13" fmla="*/ 618 h 2429"/>
              <a:gd name="T14" fmla="*/ 2147 w 2154"/>
              <a:gd name="T15" fmla="*/ 649 h 2429"/>
              <a:gd name="T16" fmla="*/ 2150 w 2154"/>
              <a:gd name="T17" fmla="*/ 680 h 2429"/>
              <a:gd name="T18" fmla="*/ 2154 w 2154"/>
              <a:gd name="T19" fmla="*/ 1742 h 2429"/>
              <a:gd name="T20" fmla="*/ 2150 w 2154"/>
              <a:gd name="T21" fmla="*/ 1772 h 2429"/>
              <a:gd name="T22" fmla="*/ 2140 w 2154"/>
              <a:gd name="T23" fmla="*/ 1804 h 2429"/>
              <a:gd name="T24" fmla="*/ 2122 w 2154"/>
              <a:gd name="T25" fmla="*/ 1832 h 2429"/>
              <a:gd name="T26" fmla="*/ 2101 w 2154"/>
              <a:gd name="T27" fmla="*/ 1857 h 2429"/>
              <a:gd name="T28" fmla="*/ 2078 w 2154"/>
              <a:gd name="T29" fmla="*/ 1876 h 2429"/>
              <a:gd name="T30" fmla="*/ 1157 w 2154"/>
              <a:gd name="T31" fmla="*/ 2411 h 2429"/>
              <a:gd name="T32" fmla="*/ 1130 w 2154"/>
              <a:gd name="T33" fmla="*/ 2421 h 2429"/>
              <a:gd name="T34" fmla="*/ 1096 w 2154"/>
              <a:gd name="T35" fmla="*/ 2429 h 2429"/>
              <a:gd name="T36" fmla="*/ 1064 w 2154"/>
              <a:gd name="T37" fmla="*/ 2429 h 2429"/>
              <a:gd name="T38" fmla="*/ 1031 w 2154"/>
              <a:gd name="T39" fmla="*/ 2421 h 2429"/>
              <a:gd name="T40" fmla="*/ 1002 w 2154"/>
              <a:gd name="T41" fmla="*/ 2411 h 2429"/>
              <a:gd name="T42" fmla="*/ 79 w 2154"/>
              <a:gd name="T43" fmla="*/ 1882 h 2429"/>
              <a:gd name="T44" fmla="*/ 56 w 2154"/>
              <a:gd name="T45" fmla="*/ 1862 h 2429"/>
              <a:gd name="T46" fmla="*/ 35 w 2154"/>
              <a:gd name="T47" fmla="*/ 1837 h 2429"/>
              <a:gd name="T48" fmla="*/ 17 w 2154"/>
              <a:gd name="T49" fmla="*/ 1809 h 2429"/>
              <a:gd name="T50" fmla="*/ 7 w 2154"/>
              <a:gd name="T51" fmla="*/ 1779 h 2429"/>
              <a:gd name="T52" fmla="*/ 3 w 2154"/>
              <a:gd name="T53" fmla="*/ 1749 h 2429"/>
              <a:gd name="T54" fmla="*/ 0 w 2154"/>
              <a:gd name="T55" fmla="*/ 685 h 2429"/>
              <a:gd name="T56" fmla="*/ 3 w 2154"/>
              <a:gd name="T57" fmla="*/ 655 h 2429"/>
              <a:gd name="T58" fmla="*/ 14 w 2154"/>
              <a:gd name="T59" fmla="*/ 625 h 2429"/>
              <a:gd name="T60" fmla="*/ 32 w 2154"/>
              <a:gd name="T61" fmla="*/ 595 h 2429"/>
              <a:gd name="T62" fmla="*/ 53 w 2154"/>
              <a:gd name="T63" fmla="*/ 570 h 2429"/>
              <a:gd name="T64" fmla="*/ 76 w 2154"/>
              <a:gd name="T65" fmla="*/ 552 h 2429"/>
              <a:gd name="T66" fmla="*/ 997 w 2154"/>
              <a:gd name="T67" fmla="*/ 18 h 2429"/>
              <a:gd name="T68" fmla="*/ 1025 w 2154"/>
              <a:gd name="T69" fmla="*/ 5 h 2429"/>
              <a:gd name="T70" fmla="*/ 1057 w 2154"/>
              <a:gd name="T71" fmla="*/ 0 h 2429"/>
              <a:gd name="T72" fmla="*/ 1091 w 2154"/>
              <a:gd name="T73" fmla="*/ 0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54" h="2429">
                <a:moveTo>
                  <a:pt x="1091" y="0"/>
                </a:moveTo>
                <a:lnTo>
                  <a:pt x="1123" y="5"/>
                </a:lnTo>
                <a:lnTo>
                  <a:pt x="1151" y="18"/>
                </a:lnTo>
                <a:lnTo>
                  <a:pt x="2074" y="545"/>
                </a:lnTo>
                <a:lnTo>
                  <a:pt x="2099" y="565"/>
                </a:lnTo>
                <a:lnTo>
                  <a:pt x="2118" y="589"/>
                </a:lnTo>
                <a:lnTo>
                  <a:pt x="2136" y="618"/>
                </a:lnTo>
                <a:lnTo>
                  <a:pt x="2147" y="649"/>
                </a:lnTo>
                <a:lnTo>
                  <a:pt x="2150" y="680"/>
                </a:lnTo>
                <a:lnTo>
                  <a:pt x="2154" y="1742"/>
                </a:lnTo>
                <a:lnTo>
                  <a:pt x="2150" y="1772"/>
                </a:lnTo>
                <a:lnTo>
                  <a:pt x="2140" y="1804"/>
                </a:lnTo>
                <a:lnTo>
                  <a:pt x="2122" y="1832"/>
                </a:lnTo>
                <a:lnTo>
                  <a:pt x="2101" y="1857"/>
                </a:lnTo>
                <a:lnTo>
                  <a:pt x="2078" y="1876"/>
                </a:lnTo>
                <a:lnTo>
                  <a:pt x="1157" y="2411"/>
                </a:lnTo>
                <a:lnTo>
                  <a:pt x="1130" y="2421"/>
                </a:lnTo>
                <a:lnTo>
                  <a:pt x="1096" y="2429"/>
                </a:lnTo>
                <a:lnTo>
                  <a:pt x="1064" y="2429"/>
                </a:lnTo>
                <a:lnTo>
                  <a:pt x="1031" y="2421"/>
                </a:lnTo>
                <a:lnTo>
                  <a:pt x="1002" y="2411"/>
                </a:lnTo>
                <a:lnTo>
                  <a:pt x="79" y="1882"/>
                </a:lnTo>
                <a:lnTo>
                  <a:pt x="56" y="1862"/>
                </a:lnTo>
                <a:lnTo>
                  <a:pt x="35" y="1837"/>
                </a:lnTo>
                <a:lnTo>
                  <a:pt x="17" y="1809"/>
                </a:lnTo>
                <a:lnTo>
                  <a:pt x="7" y="1779"/>
                </a:lnTo>
                <a:lnTo>
                  <a:pt x="3" y="1749"/>
                </a:lnTo>
                <a:lnTo>
                  <a:pt x="0" y="685"/>
                </a:lnTo>
                <a:lnTo>
                  <a:pt x="3" y="655"/>
                </a:lnTo>
                <a:lnTo>
                  <a:pt x="14" y="625"/>
                </a:lnTo>
                <a:lnTo>
                  <a:pt x="32" y="595"/>
                </a:lnTo>
                <a:lnTo>
                  <a:pt x="53" y="570"/>
                </a:lnTo>
                <a:lnTo>
                  <a:pt x="76" y="552"/>
                </a:lnTo>
                <a:lnTo>
                  <a:pt x="997" y="18"/>
                </a:lnTo>
                <a:lnTo>
                  <a:pt x="1025" y="5"/>
                </a:lnTo>
                <a:lnTo>
                  <a:pt x="1057" y="0"/>
                </a:lnTo>
                <a:lnTo>
                  <a:pt x="1091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 w="127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241300" dist="533400" dir="2400000" sx="82000" sy="82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73820" y="1683226"/>
            <a:ext cx="917945" cy="1035497"/>
          </a:xfrm>
          <a:custGeom>
            <a:avLst/>
            <a:gdLst>
              <a:gd name="T0" fmla="*/ 528 w 1061"/>
              <a:gd name="T1" fmla="*/ 0 h 1198"/>
              <a:gd name="T2" fmla="*/ 549 w 1061"/>
              <a:gd name="T3" fmla="*/ 3 h 1198"/>
              <a:gd name="T4" fmla="*/ 567 w 1061"/>
              <a:gd name="T5" fmla="*/ 8 h 1198"/>
              <a:gd name="T6" fmla="*/ 1022 w 1061"/>
              <a:gd name="T7" fmla="*/ 270 h 1198"/>
              <a:gd name="T8" fmla="*/ 1036 w 1061"/>
              <a:gd name="T9" fmla="*/ 281 h 1198"/>
              <a:gd name="T10" fmla="*/ 1049 w 1061"/>
              <a:gd name="T11" fmla="*/ 299 h 1198"/>
              <a:gd name="T12" fmla="*/ 1056 w 1061"/>
              <a:gd name="T13" fmla="*/ 316 h 1198"/>
              <a:gd name="T14" fmla="*/ 1059 w 1061"/>
              <a:gd name="T15" fmla="*/ 336 h 1198"/>
              <a:gd name="T16" fmla="*/ 1061 w 1061"/>
              <a:gd name="T17" fmla="*/ 860 h 1198"/>
              <a:gd name="T18" fmla="*/ 1058 w 1061"/>
              <a:gd name="T19" fmla="*/ 878 h 1198"/>
              <a:gd name="T20" fmla="*/ 1051 w 1061"/>
              <a:gd name="T21" fmla="*/ 897 h 1198"/>
              <a:gd name="T22" fmla="*/ 1038 w 1061"/>
              <a:gd name="T23" fmla="*/ 913 h 1198"/>
              <a:gd name="T24" fmla="*/ 1024 w 1061"/>
              <a:gd name="T25" fmla="*/ 925 h 1198"/>
              <a:gd name="T26" fmla="*/ 571 w 1061"/>
              <a:gd name="T27" fmla="*/ 1189 h 1198"/>
              <a:gd name="T28" fmla="*/ 553 w 1061"/>
              <a:gd name="T29" fmla="*/ 1196 h 1198"/>
              <a:gd name="T30" fmla="*/ 532 w 1061"/>
              <a:gd name="T31" fmla="*/ 1198 h 1198"/>
              <a:gd name="T32" fmla="*/ 512 w 1061"/>
              <a:gd name="T33" fmla="*/ 1196 h 1198"/>
              <a:gd name="T34" fmla="*/ 494 w 1061"/>
              <a:gd name="T35" fmla="*/ 1189 h 1198"/>
              <a:gd name="T36" fmla="*/ 39 w 1061"/>
              <a:gd name="T37" fmla="*/ 929 h 1198"/>
              <a:gd name="T38" fmla="*/ 25 w 1061"/>
              <a:gd name="T39" fmla="*/ 916 h 1198"/>
              <a:gd name="T40" fmla="*/ 13 w 1061"/>
              <a:gd name="T41" fmla="*/ 901 h 1198"/>
              <a:gd name="T42" fmla="*/ 4 w 1061"/>
              <a:gd name="T43" fmla="*/ 881 h 1198"/>
              <a:gd name="T44" fmla="*/ 0 w 1061"/>
              <a:gd name="T45" fmla="*/ 862 h 1198"/>
              <a:gd name="T46" fmla="*/ 0 w 1061"/>
              <a:gd name="T47" fmla="*/ 338 h 1198"/>
              <a:gd name="T48" fmla="*/ 2 w 1061"/>
              <a:gd name="T49" fmla="*/ 320 h 1198"/>
              <a:gd name="T50" fmla="*/ 11 w 1061"/>
              <a:gd name="T51" fmla="*/ 300 h 1198"/>
              <a:gd name="T52" fmla="*/ 23 w 1061"/>
              <a:gd name="T53" fmla="*/ 285 h 1198"/>
              <a:gd name="T54" fmla="*/ 37 w 1061"/>
              <a:gd name="T55" fmla="*/ 272 h 1198"/>
              <a:gd name="T56" fmla="*/ 491 w 1061"/>
              <a:gd name="T57" fmla="*/ 10 h 1198"/>
              <a:gd name="T58" fmla="*/ 509 w 1061"/>
              <a:gd name="T59" fmla="*/ 3 h 1198"/>
              <a:gd name="T60" fmla="*/ 528 w 1061"/>
              <a:gd name="T61" fmla="*/ 0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61" h="1198">
                <a:moveTo>
                  <a:pt x="528" y="0"/>
                </a:moveTo>
                <a:lnTo>
                  <a:pt x="549" y="3"/>
                </a:lnTo>
                <a:lnTo>
                  <a:pt x="567" y="8"/>
                </a:lnTo>
                <a:lnTo>
                  <a:pt x="1022" y="270"/>
                </a:lnTo>
                <a:lnTo>
                  <a:pt x="1036" y="281"/>
                </a:lnTo>
                <a:lnTo>
                  <a:pt x="1049" y="299"/>
                </a:lnTo>
                <a:lnTo>
                  <a:pt x="1056" y="316"/>
                </a:lnTo>
                <a:lnTo>
                  <a:pt x="1059" y="336"/>
                </a:lnTo>
                <a:lnTo>
                  <a:pt x="1061" y="860"/>
                </a:lnTo>
                <a:lnTo>
                  <a:pt x="1058" y="878"/>
                </a:lnTo>
                <a:lnTo>
                  <a:pt x="1051" y="897"/>
                </a:lnTo>
                <a:lnTo>
                  <a:pt x="1038" y="913"/>
                </a:lnTo>
                <a:lnTo>
                  <a:pt x="1024" y="925"/>
                </a:lnTo>
                <a:lnTo>
                  <a:pt x="571" y="1189"/>
                </a:lnTo>
                <a:lnTo>
                  <a:pt x="553" y="1196"/>
                </a:lnTo>
                <a:lnTo>
                  <a:pt x="532" y="1198"/>
                </a:lnTo>
                <a:lnTo>
                  <a:pt x="512" y="1196"/>
                </a:lnTo>
                <a:lnTo>
                  <a:pt x="494" y="1189"/>
                </a:lnTo>
                <a:lnTo>
                  <a:pt x="39" y="929"/>
                </a:lnTo>
                <a:lnTo>
                  <a:pt x="25" y="916"/>
                </a:lnTo>
                <a:lnTo>
                  <a:pt x="13" y="901"/>
                </a:lnTo>
                <a:lnTo>
                  <a:pt x="4" y="881"/>
                </a:lnTo>
                <a:lnTo>
                  <a:pt x="0" y="862"/>
                </a:lnTo>
                <a:lnTo>
                  <a:pt x="0" y="338"/>
                </a:lnTo>
                <a:lnTo>
                  <a:pt x="2" y="320"/>
                </a:lnTo>
                <a:lnTo>
                  <a:pt x="11" y="300"/>
                </a:lnTo>
                <a:lnTo>
                  <a:pt x="23" y="285"/>
                </a:lnTo>
                <a:lnTo>
                  <a:pt x="37" y="272"/>
                </a:lnTo>
                <a:lnTo>
                  <a:pt x="491" y="10"/>
                </a:lnTo>
                <a:lnTo>
                  <a:pt x="509" y="3"/>
                </a:lnTo>
                <a:lnTo>
                  <a:pt x="528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1000"/>
                </a:schemeClr>
              </a:gs>
            </a:gsLst>
            <a:lin ang="1350000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190500" dist="190500" dir="2400000" sx="91000" sy="91000" algn="tl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272886" y="5232265"/>
            <a:ext cx="916216" cy="1035497"/>
          </a:xfrm>
          <a:custGeom>
            <a:avLst/>
            <a:gdLst>
              <a:gd name="T0" fmla="*/ 527 w 1061"/>
              <a:gd name="T1" fmla="*/ 0 h 1198"/>
              <a:gd name="T2" fmla="*/ 549 w 1061"/>
              <a:gd name="T3" fmla="*/ 3 h 1198"/>
              <a:gd name="T4" fmla="*/ 566 w 1061"/>
              <a:gd name="T5" fmla="*/ 8 h 1198"/>
              <a:gd name="T6" fmla="*/ 1020 w 1061"/>
              <a:gd name="T7" fmla="*/ 270 h 1198"/>
              <a:gd name="T8" fmla="*/ 1036 w 1061"/>
              <a:gd name="T9" fmla="*/ 283 h 1198"/>
              <a:gd name="T10" fmla="*/ 1048 w 1061"/>
              <a:gd name="T11" fmla="*/ 299 h 1198"/>
              <a:gd name="T12" fmla="*/ 1055 w 1061"/>
              <a:gd name="T13" fmla="*/ 316 h 1198"/>
              <a:gd name="T14" fmla="*/ 1059 w 1061"/>
              <a:gd name="T15" fmla="*/ 336 h 1198"/>
              <a:gd name="T16" fmla="*/ 1061 w 1061"/>
              <a:gd name="T17" fmla="*/ 860 h 1198"/>
              <a:gd name="T18" fmla="*/ 1057 w 1061"/>
              <a:gd name="T19" fmla="*/ 878 h 1198"/>
              <a:gd name="T20" fmla="*/ 1050 w 1061"/>
              <a:gd name="T21" fmla="*/ 897 h 1198"/>
              <a:gd name="T22" fmla="*/ 1038 w 1061"/>
              <a:gd name="T23" fmla="*/ 913 h 1198"/>
              <a:gd name="T24" fmla="*/ 1022 w 1061"/>
              <a:gd name="T25" fmla="*/ 925 h 1198"/>
              <a:gd name="T26" fmla="*/ 570 w 1061"/>
              <a:gd name="T27" fmla="*/ 1189 h 1198"/>
              <a:gd name="T28" fmla="*/ 551 w 1061"/>
              <a:gd name="T29" fmla="*/ 1196 h 1198"/>
              <a:gd name="T30" fmla="*/ 531 w 1061"/>
              <a:gd name="T31" fmla="*/ 1198 h 1198"/>
              <a:gd name="T32" fmla="*/ 531 w 1061"/>
              <a:gd name="T33" fmla="*/ 1198 h 1198"/>
              <a:gd name="T34" fmla="*/ 512 w 1061"/>
              <a:gd name="T35" fmla="*/ 1196 h 1198"/>
              <a:gd name="T36" fmla="*/ 494 w 1061"/>
              <a:gd name="T37" fmla="*/ 1189 h 1198"/>
              <a:gd name="T38" fmla="*/ 39 w 1061"/>
              <a:gd name="T39" fmla="*/ 929 h 1198"/>
              <a:gd name="T40" fmla="*/ 24 w 1061"/>
              <a:gd name="T41" fmla="*/ 917 h 1198"/>
              <a:gd name="T42" fmla="*/ 12 w 1061"/>
              <a:gd name="T43" fmla="*/ 901 h 1198"/>
              <a:gd name="T44" fmla="*/ 3 w 1061"/>
              <a:gd name="T45" fmla="*/ 881 h 1198"/>
              <a:gd name="T46" fmla="*/ 0 w 1061"/>
              <a:gd name="T47" fmla="*/ 863 h 1198"/>
              <a:gd name="T48" fmla="*/ 0 w 1061"/>
              <a:gd name="T49" fmla="*/ 338 h 1198"/>
              <a:gd name="T50" fmla="*/ 1 w 1061"/>
              <a:gd name="T51" fmla="*/ 320 h 1198"/>
              <a:gd name="T52" fmla="*/ 10 w 1061"/>
              <a:gd name="T53" fmla="*/ 301 h 1198"/>
              <a:gd name="T54" fmla="*/ 23 w 1061"/>
              <a:gd name="T55" fmla="*/ 285 h 1198"/>
              <a:gd name="T56" fmla="*/ 37 w 1061"/>
              <a:gd name="T57" fmla="*/ 272 h 1198"/>
              <a:gd name="T58" fmla="*/ 490 w 1061"/>
              <a:gd name="T59" fmla="*/ 10 h 1198"/>
              <a:gd name="T60" fmla="*/ 508 w 1061"/>
              <a:gd name="T61" fmla="*/ 3 h 1198"/>
              <a:gd name="T62" fmla="*/ 527 w 1061"/>
              <a:gd name="T63" fmla="*/ 0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61" h="1198">
                <a:moveTo>
                  <a:pt x="527" y="0"/>
                </a:moveTo>
                <a:lnTo>
                  <a:pt x="549" y="3"/>
                </a:lnTo>
                <a:lnTo>
                  <a:pt x="566" y="8"/>
                </a:lnTo>
                <a:lnTo>
                  <a:pt x="1020" y="270"/>
                </a:lnTo>
                <a:lnTo>
                  <a:pt x="1036" y="283"/>
                </a:lnTo>
                <a:lnTo>
                  <a:pt x="1048" y="299"/>
                </a:lnTo>
                <a:lnTo>
                  <a:pt x="1055" y="316"/>
                </a:lnTo>
                <a:lnTo>
                  <a:pt x="1059" y="336"/>
                </a:lnTo>
                <a:lnTo>
                  <a:pt x="1061" y="860"/>
                </a:lnTo>
                <a:lnTo>
                  <a:pt x="1057" y="878"/>
                </a:lnTo>
                <a:lnTo>
                  <a:pt x="1050" y="897"/>
                </a:lnTo>
                <a:lnTo>
                  <a:pt x="1038" y="913"/>
                </a:lnTo>
                <a:lnTo>
                  <a:pt x="1022" y="925"/>
                </a:lnTo>
                <a:lnTo>
                  <a:pt x="570" y="1189"/>
                </a:lnTo>
                <a:lnTo>
                  <a:pt x="551" y="1196"/>
                </a:lnTo>
                <a:lnTo>
                  <a:pt x="531" y="1198"/>
                </a:lnTo>
                <a:lnTo>
                  <a:pt x="531" y="1198"/>
                </a:lnTo>
                <a:lnTo>
                  <a:pt x="512" y="1196"/>
                </a:lnTo>
                <a:lnTo>
                  <a:pt x="494" y="1189"/>
                </a:lnTo>
                <a:lnTo>
                  <a:pt x="39" y="929"/>
                </a:lnTo>
                <a:lnTo>
                  <a:pt x="24" y="917"/>
                </a:lnTo>
                <a:lnTo>
                  <a:pt x="12" y="901"/>
                </a:lnTo>
                <a:lnTo>
                  <a:pt x="3" y="881"/>
                </a:lnTo>
                <a:lnTo>
                  <a:pt x="0" y="863"/>
                </a:lnTo>
                <a:lnTo>
                  <a:pt x="0" y="338"/>
                </a:lnTo>
                <a:lnTo>
                  <a:pt x="1" y="320"/>
                </a:lnTo>
                <a:lnTo>
                  <a:pt x="10" y="301"/>
                </a:lnTo>
                <a:lnTo>
                  <a:pt x="23" y="285"/>
                </a:lnTo>
                <a:lnTo>
                  <a:pt x="37" y="272"/>
                </a:lnTo>
                <a:lnTo>
                  <a:pt x="490" y="10"/>
                </a:lnTo>
                <a:lnTo>
                  <a:pt x="508" y="3"/>
                </a:lnTo>
                <a:lnTo>
                  <a:pt x="527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1000"/>
                </a:schemeClr>
              </a:gs>
            </a:gsLst>
            <a:lin ang="1350000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190500" dist="190500" dir="2400000" sx="91000" sy="91000" algn="tl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295127" y="4516580"/>
            <a:ext cx="917945" cy="1035497"/>
          </a:xfrm>
          <a:custGeom>
            <a:avLst/>
            <a:gdLst>
              <a:gd name="T0" fmla="*/ 530 w 1063"/>
              <a:gd name="T1" fmla="*/ 0 h 1197"/>
              <a:gd name="T2" fmla="*/ 551 w 1063"/>
              <a:gd name="T3" fmla="*/ 2 h 1197"/>
              <a:gd name="T4" fmla="*/ 569 w 1063"/>
              <a:gd name="T5" fmla="*/ 9 h 1197"/>
              <a:gd name="T6" fmla="*/ 1022 w 1063"/>
              <a:gd name="T7" fmla="*/ 269 h 1197"/>
              <a:gd name="T8" fmla="*/ 1038 w 1063"/>
              <a:gd name="T9" fmla="*/ 281 h 1197"/>
              <a:gd name="T10" fmla="*/ 1051 w 1063"/>
              <a:gd name="T11" fmla="*/ 297 h 1197"/>
              <a:gd name="T12" fmla="*/ 1058 w 1063"/>
              <a:gd name="T13" fmla="*/ 317 h 1197"/>
              <a:gd name="T14" fmla="*/ 1061 w 1063"/>
              <a:gd name="T15" fmla="*/ 334 h 1197"/>
              <a:gd name="T16" fmla="*/ 1063 w 1063"/>
              <a:gd name="T17" fmla="*/ 858 h 1197"/>
              <a:gd name="T18" fmla="*/ 1060 w 1063"/>
              <a:gd name="T19" fmla="*/ 878 h 1197"/>
              <a:gd name="T20" fmla="*/ 1053 w 1063"/>
              <a:gd name="T21" fmla="*/ 896 h 1197"/>
              <a:gd name="T22" fmla="*/ 1040 w 1063"/>
              <a:gd name="T23" fmla="*/ 913 h 1197"/>
              <a:gd name="T24" fmla="*/ 1024 w 1063"/>
              <a:gd name="T25" fmla="*/ 924 h 1197"/>
              <a:gd name="T26" fmla="*/ 571 w 1063"/>
              <a:gd name="T27" fmla="*/ 1188 h 1197"/>
              <a:gd name="T28" fmla="*/ 553 w 1063"/>
              <a:gd name="T29" fmla="*/ 1195 h 1197"/>
              <a:gd name="T30" fmla="*/ 534 w 1063"/>
              <a:gd name="T31" fmla="*/ 1197 h 1197"/>
              <a:gd name="T32" fmla="*/ 514 w 1063"/>
              <a:gd name="T33" fmla="*/ 1195 h 1197"/>
              <a:gd name="T34" fmla="*/ 496 w 1063"/>
              <a:gd name="T35" fmla="*/ 1188 h 1197"/>
              <a:gd name="T36" fmla="*/ 41 w 1063"/>
              <a:gd name="T37" fmla="*/ 927 h 1197"/>
              <a:gd name="T38" fmla="*/ 25 w 1063"/>
              <a:gd name="T39" fmla="*/ 915 h 1197"/>
              <a:gd name="T40" fmla="*/ 15 w 1063"/>
              <a:gd name="T41" fmla="*/ 899 h 1197"/>
              <a:gd name="T42" fmla="*/ 6 w 1063"/>
              <a:gd name="T43" fmla="*/ 880 h 1197"/>
              <a:gd name="T44" fmla="*/ 2 w 1063"/>
              <a:gd name="T45" fmla="*/ 862 h 1197"/>
              <a:gd name="T46" fmla="*/ 0 w 1063"/>
              <a:gd name="T47" fmla="*/ 338 h 1197"/>
              <a:gd name="T48" fmla="*/ 4 w 1063"/>
              <a:gd name="T49" fmla="*/ 319 h 1197"/>
              <a:gd name="T50" fmla="*/ 13 w 1063"/>
              <a:gd name="T51" fmla="*/ 301 h 1197"/>
              <a:gd name="T52" fmla="*/ 23 w 1063"/>
              <a:gd name="T53" fmla="*/ 283 h 1197"/>
              <a:gd name="T54" fmla="*/ 39 w 1063"/>
              <a:gd name="T55" fmla="*/ 273 h 1197"/>
              <a:gd name="T56" fmla="*/ 493 w 1063"/>
              <a:gd name="T57" fmla="*/ 9 h 1197"/>
              <a:gd name="T58" fmla="*/ 511 w 1063"/>
              <a:gd name="T59" fmla="*/ 2 h 1197"/>
              <a:gd name="T60" fmla="*/ 530 w 1063"/>
              <a:gd name="T61" fmla="*/ 0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63" h="1197">
                <a:moveTo>
                  <a:pt x="530" y="0"/>
                </a:moveTo>
                <a:lnTo>
                  <a:pt x="551" y="2"/>
                </a:lnTo>
                <a:lnTo>
                  <a:pt x="569" y="9"/>
                </a:lnTo>
                <a:lnTo>
                  <a:pt x="1022" y="269"/>
                </a:lnTo>
                <a:lnTo>
                  <a:pt x="1038" y="281"/>
                </a:lnTo>
                <a:lnTo>
                  <a:pt x="1051" y="297"/>
                </a:lnTo>
                <a:lnTo>
                  <a:pt x="1058" y="317"/>
                </a:lnTo>
                <a:lnTo>
                  <a:pt x="1061" y="334"/>
                </a:lnTo>
                <a:lnTo>
                  <a:pt x="1063" y="858"/>
                </a:lnTo>
                <a:lnTo>
                  <a:pt x="1060" y="878"/>
                </a:lnTo>
                <a:lnTo>
                  <a:pt x="1053" y="896"/>
                </a:lnTo>
                <a:lnTo>
                  <a:pt x="1040" y="913"/>
                </a:lnTo>
                <a:lnTo>
                  <a:pt x="1024" y="924"/>
                </a:lnTo>
                <a:lnTo>
                  <a:pt x="571" y="1188"/>
                </a:lnTo>
                <a:lnTo>
                  <a:pt x="553" y="1195"/>
                </a:lnTo>
                <a:lnTo>
                  <a:pt x="534" y="1197"/>
                </a:lnTo>
                <a:lnTo>
                  <a:pt x="514" y="1195"/>
                </a:lnTo>
                <a:lnTo>
                  <a:pt x="496" y="1188"/>
                </a:lnTo>
                <a:lnTo>
                  <a:pt x="41" y="927"/>
                </a:lnTo>
                <a:lnTo>
                  <a:pt x="25" y="915"/>
                </a:lnTo>
                <a:lnTo>
                  <a:pt x="15" y="899"/>
                </a:lnTo>
                <a:lnTo>
                  <a:pt x="6" y="880"/>
                </a:lnTo>
                <a:lnTo>
                  <a:pt x="2" y="862"/>
                </a:lnTo>
                <a:lnTo>
                  <a:pt x="0" y="338"/>
                </a:lnTo>
                <a:lnTo>
                  <a:pt x="4" y="319"/>
                </a:lnTo>
                <a:lnTo>
                  <a:pt x="13" y="301"/>
                </a:lnTo>
                <a:lnTo>
                  <a:pt x="23" y="283"/>
                </a:lnTo>
                <a:lnTo>
                  <a:pt x="39" y="273"/>
                </a:lnTo>
                <a:lnTo>
                  <a:pt x="493" y="9"/>
                </a:lnTo>
                <a:lnTo>
                  <a:pt x="511" y="2"/>
                </a:lnTo>
                <a:lnTo>
                  <a:pt x="53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1000"/>
                </a:schemeClr>
              </a:gs>
            </a:gsLst>
            <a:lin ang="1350000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190500" dist="190500" dir="2400000" sx="91000" sy="91000" algn="tl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039544" y="1890222"/>
            <a:ext cx="776175" cy="2770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58276" y="2003105"/>
            <a:ext cx="774572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6414" y="5422316"/>
            <a:ext cx="776175" cy="2770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45146" y="5535199"/>
            <a:ext cx="774572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46085" y="4714104"/>
            <a:ext cx="776175" cy="2770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64817" y="4826987"/>
            <a:ext cx="774572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8601640" y="1679525"/>
            <a:ext cx="620542" cy="703448"/>
            <a:chOff x="3824288" y="2613025"/>
            <a:chExt cx="1960563" cy="22225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0" name="Freeform 15"/>
            <p:cNvSpPr>
              <a:spLocks noEditPoints="1"/>
            </p:cNvSpPr>
            <p:nvPr/>
          </p:nvSpPr>
          <p:spPr bwMode="auto">
            <a:xfrm>
              <a:off x="3824288" y="2613025"/>
              <a:ext cx="1960563" cy="2222500"/>
            </a:xfrm>
            <a:custGeom>
              <a:avLst/>
              <a:gdLst>
                <a:gd name="T0" fmla="*/ 200 w 1235"/>
                <a:gd name="T1" fmla="*/ 599 h 1400"/>
                <a:gd name="T2" fmla="*/ 215 w 1235"/>
                <a:gd name="T3" fmla="*/ 1152 h 1400"/>
                <a:gd name="T4" fmla="*/ 896 w 1235"/>
                <a:gd name="T5" fmla="*/ 1062 h 1400"/>
                <a:gd name="T6" fmla="*/ 1047 w 1235"/>
                <a:gd name="T7" fmla="*/ 915 h 1400"/>
                <a:gd name="T8" fmla="*/ 1140 w 1235"/>
                <a:gd name="T9" fmla="*/ 669 h 1400"/>
                <a:gd name="T10" fmla="*/ 200 w 1235"/>
                <a:gd name="T11" fmla="*/ 452 h 1400"/>
                <a:gd name="T12" fmla="*/ 774 w 1235"/>
                <a:gd name="T13" fmla="*/ 317 h 1400"/>
                <a:gd name="T14" fmla="*/ 591 w 1235"/>
                <a:gd name="T15" fmla="*/ 329 h 1400"/>
                <a:gd name="T16" fmla="*/ 679 w 1235"/>
                <a:gd name="T17" fmla="*/ 406 h 1400"/>
                <a:gd name="T18" fmla="*/ 529 w 1235"/>
                <a:gd name="T19" fmla="*/ 242 h 1400"/>
                <a:gd name="T20" fmla="*/ 442 w 1235"/>
                <a:gd name="T21" fmla="*/ 373 h 1400"/>
                <a:gd name="T22" fmla="*/ 537 w 1235"/>
                <a:gd name="T23" fmla="*/ 334 h 1400"/>
                <a:gd name="T24" fmla="*/ 619 w 1235"/>
                <a:gd name="T25" fmla="*/ 273 h 1400"/>
                <a:gd name="T26" fmla="*/ 316 w 1235"/>
                <a:gd name="T27" fmla="*/ 186 h 1400"/>
                <a:gd name="T28" fmla="*/ 308 w 1235"/>
                <a:gd name="T29" fmla="*/ 211 h 1400"/>
                <a:gd name="T30" fmla="*/ 330 w 1235"/>
                <a:gd name="T31" fmla="*/ 226 h 1400"/>
                <a:gd name="T32" fmla="*/ 351 w 1235"/>
                <a:gd name="T33" fmla="*/ 211 h 1400"/>
                <a:gd name="T34" fmla="*/ 343 w 1235"/>
                <a:gd name="T35" fmla="*/ 186 h 1400"/>
                <a:gd name="T36" fmla="*/ 1020 w 1235"/>
                <a:gd name="T37" fmla="*/ 406 h 1400"/>
                <a:gd name="T38" fmla="*/ 1191 w 1235"/>
                <a:gd name="T39" fmla="*/ 91 h 1400"/>
                <a:gd name="T40" fmla="*/ 617 w 1235"/>
                <a:gd name="T41" fmla="*/ 75 h 1400"/>
                <a:gd name="T42" fmla="*/ 752 w 1235"/>
                <a:gd name="T43" fmla="*/ 271 h 1400"/>
                <a:gd name="T44" fmla="*/ 896 w 1235"/>
                <a:gd name="T45" fmla="*/ 44 h 1400"/>
                <a:gd name="T46" fmla="*/ 896 w 1235"/>
                <a:gd name="T47" fmla="*/ 44 h 1400"/>
                <a:gd name="T48" fmla="*/ 217 w 1235"/>
                <a:gd name="T49" fmla="*/ 91 h 1400"/>
                <a:gd name="T50" fmla="*/ 175 w 1235"/>
                <a:gd name="T51" fmla="*/ 236 h 1400"/>
                <a:gd name="T52" fmla="*/ 250 w 1235"/>
                <a:gd name="T53" fmla="*/ 340 h 1400"/>
                <a:gd name="T54" fmla="*/ 306 w 1235"/>
                <a:gd name="T55" fmla="*/ 267 h 1400"/>
                <a:gd name="T56" fmla="*/ 262 w 1235"/>
                <a:gd name="T57" fmla="*/ 203 h 1400"/>
                <a:gd name="T58" fmla="*/ 330 w 1235"/>
                <a:gd name="T59" fmla="*/ 135 h 1400"/>
                <a:gd name="T60" fmla="*/ 398 w 1235"/>
                <a:gd name="T61" fmla="*/ 203 h 1400"/>
                <a:gd name="T62" fmla="*/ 351 w 1235"/>
                <a:gd name="T63" fmla="*/ 267 h 1400"/>
                <a:gd name="T64" fmla="*/ 409 w 1235"/>
                <a:gd name="T65" fmla="*/ 340 h 1400"/>
                <a:gd name="T66" fmla="*/ 485 w 1235"/>
                <a:gd name="T67" fmla="*/ 236 h 1400"/>
                <a:gd name="T68" fmla="*/ 442 w 1235"/>
                <a:gd name="T69" fmla="*/ 91 h 1400"/>
                <a:gd name="T70" fmla="*/ 851 w 1235"/>
                <a:gd name="T71" fmla="*/ 0 h 1400"/>
                <a:gd name="T72" fmla="*/ 940 w 1235"/>
                <a:gd name="T73" fmla="*/ 226 h 1400"/>
                <a:gd name="T74" fmla="*/ 878 w 1235"/>
                <a:gd name="T75" fmla="*/ 311 h 1400"/>
                <a:gd name="T76" fmla="*/ 971 w 1235"/>
                <a:gd name="T77" fmla="*/ 406 h 1400"/>
                <a:gd name="T78" fmla="*/ 1134 w 1235"/>
                <a:gd name="T79" fmla="*/ 406 h 1400"/>
                <a:gd name="T80" fmla="*/ 1191 w 1235"/>
                <a:gd name="T81" fmla="*/ 520 h 1400"/>
                <a:gd name="T82" fmla="*/ 1154 w 1235"/>
                <a:gd name="T83" fmla="*/ 810 h 1400"/>
                <a:gd name="T84" fmla="*/ 997 w 1235"/>
                <a:gd name="T85" fmla="*/ 1040 h 1400"/>
                <a:gd name="T86" fmla="*/ 398 w 1235"/>
                <a:gd name="T87" fmla="*/ 1197 h 1400"/>
                <a:gd name="T88" fmla="*/ 155 w 1235"/>
                <a:gd name="T89" fmla="*/ 599 h 1400"/>
                <a:gd name="T90" fmla="*/ 161 w 1235"/>
                <a:gd name="T91" fmla="*/ 406 h 1400"/>
                <a:gd name="T92" fmla="*/ 159 w 1235"/>
                <a:gd name="T93" fmla="*/ 317 h 1400"/>
                <a:gd name="T94" fmla="*/ 130 w 1235"/>
                <a:gd name="T95" fmla="*/ 157 h 1400"/>
                <a:gd name="T96" fmla="*/ 241 w 1235"/>
                <a:gd name="T97" fmla="*/ 21 h 1400"/>
                <a:gd name="T98" fmla="*/ 419 w 1235"/>
                <a:gd name="T99" fmla="*/ 21 h 1400"/>
                <a:gd name="T100" fmla="*/ 528 w 1235"/>
                <a:gd name="T101" fmla="*/ 155 h 1400"/>
                <a:gd name="T102" fmla="*/ 745 w 1235"/>
                <a:gd name="T103" fmla="*/ 147 h 1400"/>
                <a:gd name="T104" fmla="*/ 882 w 1235"/>
                <a:gd name="T105" fmla="*/ 257 h 1400"/>
                <a:gd name="T106" fmla="*/ 851 w 1235"/>
                <a:gd name="T107" fmla="*/ 135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5" h="1400">
                  <a:moveTo>
                    <a:pt x="200" y="452"/>
                  </a:moveTo>
                  <a:lnTo>
                    <a:pt x="194" y="499"/>
                  </a:lnTo>
                  <a:lnTo>
                    <a:pt x="194" y="549"/>
                  </a:lnTo>
                  <a:lnTo>
                    <a:pt x="200" y="599"/>
                  </a:lnTo>
                  <a:lnTo>
                    <a:pt x="202" y="607"/>
                  </a:lnTo>
                  <a:lnTo>
                    <a:pt x="70" y="843"/>
                  </a:lnTo>
                  <a:lnTo>
                    <a:pt x="215" y="876"/>
                  </a:lnTo>
                  <a:lnTo>
                    <a:pt x="215" y="1152"/>
                  </a:lnTo>
                  <a:lnTo>
                    <a:pt x="442" y="1152"/>
                  </a:lnTo>
                  <a:lnTo>
                    <a:pt x="442" y="1356"/>
                  </a:lnTo>
                  <a:lnTo>
                    <a:pt x="896" y="1356"/>
                  </a:lnTo>
                  <a:lnTo>
                    <a:pt x="896" y="1062"/>
                  </a:lnTo>
                  <a:lnTo>
                    <a:pt x="906" y="1056"/>
                  </a:lnTo>
                  <a:lnTo>
                    <a:pt x="960" y="1013"/>
                  </a:lnTo>
                  <a:lnTo>
                    <a:pt x="1006" y="967"/>
                  </a:lnTo>
                  <a:lnTo>
                    <a:pt x="1047" y="915"/>
                  </a:lnTo>
                  <a:lnTo>
                    <a:pt x="1082" y="859"/>
                  </a:lnTo>
                  <a:lnTo>
                    <a:pt x="1109" y="799"/>
                  </a:lnTo>
                  <a:lnTo>
                    <a:pt x="1129" y="735"/>
                  </a:lnTo>
                  <a:lnTo>
                    <a:pt x="1140" y="669"/>
                  </a:lnTo>
                  <a:lnTo>
                    <a:pt x="1146" y="601"/>
                  </a:lnTo>
                  <a:lnTo>
                    <a:pt x="1146" y="520"/>
                  </a:lnTo>
                  <a:lnTo>
                    <a:pt x="1140" y="452"/>
                  </a:lnTo>
                  <a:lnTo>
                    <a:pt x="200" y="452"/>
                  </a:lnTo>
                  <a:close/>
                  <a:moveTo>
                    <a:pt x="688" y="317"/>
                  </a:moveTo>
                  <a:lnTo>
                    <a:pt x="729" y="406"/>
                  </a:lnTo>
                  <a:lnTo>
                    <a:pt x="814" y="406"/>
                  </a:lnTo>
                  <a:lnTo>
                    <a:pt x="774" y="317"/>
                  </a:lnTo>
                  <a:lnTo>
                    <a:pt x="688" y="317"/>
                  </a:lnTo>
                  <a:close/>
                  <a:moveTo>
                    <a:pt x="624" y="317"/>
                  </a:moveTo>
                  <a:lnTo>
                    <a:pt x="607" y="319"/>
                  </a:lnTo>
                  <a:lnTo>
                    <a:pt x="591" y="329"/>
                  </a:lnTo>
                  <a:lnTo>
                    <a:pt x="582" y="344"/>
                  </a:lnTo>
                  <a:lnTo>
                    <a:pt x="578" y="362"/>
                  </a:lnTo>
                  <a:lnTo>
                    <a:pt x="578" y="406"/>
                  </a:lnTo>
                  <a:lnTo>
                    <a:pt x="679" y="406"/>
                  </a:lnTo>
                  <a:lnTo>
                    <a:pt x="638" y="317"/>
                  </a:lnTo>
                  <a:lnTo>
                    <a:pt x="624" y="317"/>
                  </a:lnTo>
                  <a:close/>
                  <a:moveTo>
                    <a:pt x="590" y="211"/>
                  </a:moveTo>
                  <a:lnTo>
                    <a:pt x="529" y="242"/>
                  </a:lnTo>
                  <a:lnTo>
                    <a:pt x="518" y="280"/>
                  </a:lnTo>
                  <a:lnTo>
                    <a:pt x="498" y="315"/>
                  </a:lnTo>
                  <a:lnTo>
                    <a:pt x="473" y="346"/>
                  </a:lnTo>
                  <a:lnTo>
                    <a:pt x="442" y="373"/>
                  </a:lnTo>
                  <a:lnTo>
                    <a:pt x="442" y="406"/>
                  </a:lnTo>
                  <a:lnTo>
                    <a:pt x="533" y="406"/>
                  </a:lnTo>
                  <a:lnTo>
                    <a:pt x="533" y="362"/>
                  </a:lnTo>
                  <a:lnTo>
                    <a:pt x="537" y="334"/>
                  </a:lnTo>
                  <a:lnTo>
                    <a:pt x="549" y="311"/>
                  </a:lnTo>
                  <a:lnTo>
                    <a:pt x="568" y="292"/>
                  </a:lnTo>
                  <a:lnTo>
                    <a:pt x="591" y="278"/>
                  </a:lnTo>
                  <a:lnTo>
                    <a:pt x="619" y="273"/>
                  </a:lnTo>
                  <a:lnTo>
                    <a:pt x="590" y="211"/>
                  </a:lnTo>
                  <a:close/>
                  <a:moveTo>
                    <a:pt x="330" y="182"/>
                  </a:moveTo>
                  <a:lnTo>
                    <a:pt x="322" y="182"/>
                  </a:lnTo>
                  <a:lnTo>
                    <a:pt x="316" y="186"/>
                  </a:lnTo>
                  <a:lnTo>
                    <a:pt x="310" y="189"/>
                  </a:lnTo>
                  <a:lnTo>
                    <a:pt x="308" y="197"/>
                  </a:lnTo>
                  <a:lnTo>
                    <a:pt x="306" y="203"/>
                  </a:lnTo>
                  <a:lnTo>
                    <a:pt x="308" y="211"/>
                  </a:lnTo>
                  <a:lnTo>
                    <a:pt x="310" y="216"/>
                  </a:lnTo>
                  <a:lnTo>
                    <a:pt x="316" y="222"/>
                  </a:lnTo>
                  <a:lnTo>
                    <a:pt x="322" y="224"/>
                  </a:lnTo>
                  <a:lnTo>
                    <a:pt x="330" y="226"/>
                  </a:lnTo>
                  <a:lnTo>
                    <a:pt x="338" y="224"/>
                  </a:lnTo>
                  <a:lnTo>
                    <a:pt x="343" y="222"/>
                  </a:lnTo>
                  <a:lnTo>
                    <a:pt x="347" y="216"/>
                  </a:lnTo>
                  <a:lnTo>
                    <a:pt x="351" y="211"/>
                  </a:lnTo>
                  <a:lnTo>
                    <a:pt x="351" y="203"/>
                  </a:lnTo>
                  <a:lnTo>
                    <a:pt x="351" y="197"/>
                  </a:lnTo>
                  <a:lnTo>
                    <a:pt x="347" y="189"/>
                  </a:lnTo>
                  <a:lnTo>
                    <a:pt x="343" y="186"/>
                  </a:lnTo>
                  <a:lnTo>
                    <a:pt x="338" y="182"/>
                  </a:lnTo>
                  <a:lnTo>
                    <a:pt x="330" y="182"/>
                  </a:lnTo>
                  <a:close/>
                  <a:moveTo>
                    <a:pt x="1134" y="143"/>
                  </a:moveTo>
                  <a:lnTo>
                    <a:pt x="1020" y="406"/>
                  </a:lnTo>
                  <a:lnTo>
                    <a:pt x="1084" y="406"/>
                  </a:lnTo>
                  <a:lnTo>
                    <a:pt x="1185" y="168"/>
                  </a:lnTo>
                  <a:lnTo>
                    <a:pt x="1134" y="143"/>
                  </a:lnTo>
                  <a:close/>
                  <a:moveTo>
                    <a:pt x="1191" y="91"/>
                  </a:moveTo>
                  <a:lnTo>
                    <a:pt x="1165" y="110"/>
                  </a:lnTo>
                  <a:lnTo>
                    <a:pt x="1191" y="122"/>
                  </a:lnTo>
                  <a:lnTo>
                    <a:pt x="1191" y="91"/>
                  </a:lnTo>
                  <a:close/>
                  <a:moveTo>
                    <a:pt x="617" y="75"/>
                  </a:moveTo>
                  <a:lnTo>
                    <a:pt x="591" y="160"/>
                  </a:lnTo>
                  <a:lnTo>
                    <a:pt x="613" y="151"/>
                  </a:lnTo>
                  <a:lnTo>
                    <a:pt x="667" y="271"/>
                  </a:lnTo>
                  <a:lnTo>
                    <a:pt x="752" y="271"/>
                  </a:lnTo>
                  <a:lnTo>
                    <a:pt x="685" y="126"/>
                  </a:lnTo>
                  <a:lnTo>
                    <a:pt x="706" y="114"/>
                  </a:lnTo>
                  <a:lnTo>
                    <a:pt x="617" y="75"/>
                  </a:lnTo>
                  <a:close/>
                  <a:moveTo>
                    <a:pt x="896" y="44"/>
                  </a:moveTo>
                  <a:lnTo>
                    <a:pt x="896" y="91"/>
                  </a:lnTo>
                  <a:lnTo>
                    <a:pt x="940" y="91"/>
                  </a:lnTo>
                  <a:lnTo>
                    <a:pt x="940" y="44"/>
                  </a:lnTo>
                  <a:lnTo>
                    <a:pt x="896" y="44"/>
                  </a:lnTo>
                  <a:close/>
                  <a:moveTo>
                    <a:pt x="330" y="44"/>
                  </a:moveTo>
                  <a:lnTo>
                    <a:pt x="287" y="50"/>
                  </a:lnTo>
                  <a:lnTo>
                    <a:pt x="250" y="68"/>
                  </a:lnTo>
                  <a:lnTo>
                    <a:pt x="217" y="91"/>
                  </a:lnTo>
                  <a:lnTo>
                    <a:pt x="192" y="124"/>
                  </a:lnTo>
                  <a:lnTo>
                    <a:pt x="177" y="162"/>
                  </a:lnTo>
                  <a:lnTo>
                    <a:pt x="171" y="203"/>
                  </a:lnTo>
                  <a:lnTo>
                    <a:pt x="175" y="236"/>
                  </a:lnTo>
                  <a:lnTo>
                    <a:pt x="184" y="269"/>
                  </a:lnTo>
                  <a:lnTo>
                    <a:pt x="202" y="296"/>
                  </a:lnTo>
                  <a:lnTo>
                    <a:pt x="223" y="321"/>
                  </a:lnTo>
                  <a:lnTo>
                    <a:pt x="250" y="340"/>
                  </a:lnTo>
                  <a:lnTo>
                    <a:pt x="262" y="346"/>
                  </a:lnTo>
                  <a:lnTo>
                    <a:pt x="262" y="406"/>
                  </a:lnTo>
                  <a:lnTo>
                    <a:pt x="306" y="406"/>
                  </a:lnTo>
                  <a:lnTo>
                    <a:pt x="306" y="267"/>
                  </a:lnTo>
                  <a:lnTo>
                    <a:pt x="289" y="257"/>
                  </a:lnTo>
                  <a:lnTo>
                    <a:pt x="274" y="244"/>
                  </a:lnTo>
                  <a:lnTo>
                    <a:pt x="264" y="224"/>
                  </a:lnTo>
                  <a:lnTo>
                    <a:pt x="262" y="203"/>
                  </a:lnTo>
                  <a:lnTo>
                    <a:pt x="268" y="178"/>
                  </a:lnTo>
                  <a:lnTo>
                    <a:pt x="281" y="157"/>
                  </a:lnTo>
                  <a:lnTo>
                    <a:pt x="303" y="141"/>
                  </a:lnTo>
                  <a:lnTo>
                    <a:pt x="330" y="135"/>
                  </a:lnTo>
                  <a:lnTo>
                    <a:pt x="355" y="141"/>
                  </a:lnTo>
                  <a:lnTo>
                    <a:pt x="378" y="157"/>
                  </a:lnTo>
                  <a:lnTo>
                    <a:pt x="392" y="178"/>
                  </a:lnTo>
                  <a:lnTo>
                    <a:pt x="398" y="203"/>
                  </a:lnTo>
                  <a:lnTo>
                    <a:pt x="394" y="224"/>
                  </a:lnTo>
                  <a:lnTo>
                    <a:pt x="384" y="244"/>
                  </a:lnTo>
                  <a:lnTo>
                    <a:pt x="370" y="257"/>
                  </a:lnTo>
                  <a:lnTo>
                    <a:pt x="351" y="267"/>
                  </a:lnTo>
                  <a:lnTo>
                    <a:pt x="351" y="406"/>
                  </a:lnTo>
                  <a:lnTo>
                    <a:pt x="398" y="406"/>
                  </a:lnTo>
                  <a:lnTo>
                    <a:pt x="398" y="346"/>
                  </a:lnTo>
                  <a:lnTo>
                    <a:pt x="409" y="340"/>
                  </a:lnTo>
                  <a:lnTo>
                    <a:pt x="436" y="321"/>
                  </a:lnTo>
                  <a:lnTo>
                    <a:pt x="458" y="296"/>
                  </a:lnTo>
                  <a:lnTo>
                    <a:pt x="473" y="269"/>
                  </a:lnTo>
                  <a:lnTo>
                    <a:pt x="485" y="236"/>
                  </a:lnTo>
                  <a:lnTo>
                    <a:pt x="489" y="203"/>
                  </a:lnTo>
                  <a:lnTo>
                    <a:pt x="483" y="162"/>
                  </a:lnTo>
                  <a:lnTo>
                    <a:pt x="465" y="124"/>
                  </a:lnTo>
                  <a:lnTo>
                    <a:pt x="442" y="91"/>
                  </a:lnTo>
                  <a:lnTo>
                    <a:pt x="409" y="68"/>
                  </a:lnTo>
                  <a:lnTo>
                    <a:pt x="372" y="50"/>
                  </a:lnTo>
                  <a:lnTo>
                    <a:pt x="330" y="44"/>
                  </a:lnTo>
                  <a:close/>
                  <a:moveTo>
                    <a:pt x="851" y="0"/>
                  </a:moveTo>
                  <a:lnTo>
                    <a:pt x="987" y="0"/>
                  </a:lnTo>
                  <a:lnTo>
                    <a:pt x="987" y="135"/>
                  </a:lnTo>
                  <a:lnTo>
                    <a:pt x="940" y="135"/>
                  </a:lnTo>
                  <a:lnTo>
                    <a:pt x="940" y="226"/>
                  </a:lnTo>
                  <a:lnTo>
                    <a:pt x="937" y="255"/>
                  </a:lnTo>
                  <a:lnTo>
                    <a:pt x="923" y="278"/>
                  </a:lnTo>
                  <a:lnTo>
                    <a:pt x="904" y="300"/>
                  </a:lnTo>
                  <a:lnTo>
                    <a:pt x="878" y="311"/>
                  </a:lnTo>
                  <a:lnTo>
                    <a:pt x="851" y="317"/>
                  </a:lnTo>
                  <a:lnTo>
                    <a:pt x="824" y="317"/>
                  </a:lnTo>
                  <a:lnTo>
                    <a:pt x="865" y="406"/>
                  </a:lnTo>
                  <a:lnTo>
                    <a:pt x="971" y="406"/>
                  </a:lnTo>
                  <a:lnTo>
                    <a:pt x="1103" y="99"/>
                  </a:lnTo>
                  <a:lnTo>
                    <a:pt x="1235" y="0"/>
                  </a:lnTo>
                  <a:lnTo>
                    <a:pt x="1235" y="162"/>
                  </a:lnTo>
                  <a:lnTo>
                    <a:pt x="1134" y="406"/>
                  </a:lnTo>
                  <a:lnTo>
                    <a:pt x="1179" y="406"/>
                  </a:lnTo>
                  <a:lnTo>
                    <a:pt x="1181" y="425"/>
                  </a:lnTo>
                  <a:lnTo>
                    <a:pt x="1189" y="472"/>
                  </a:lnTo>
                  <a:lnTo>
                    <a:pt x="1191" y="520"/>
                  </a:lnTo>
                  <a:lnTo>
                    <a:pt x="1191" y="601"/>
                  </a:lnTo>
                  <a:lnTo>
                    <a:pt x="1187" y="673"/>
                  </a:lnTo>
                  <a:lnTo>
                    <a:pt x="1173" y="742"/>
                  </a:lnTo>
                  <a:lnTo>
                    <a:pt x="1154" y="810"/>
                  </a:lnTo>
                  <a:lnTo>
                    <a:pt x="1125" y="874"/>
                  </a:lnTo>
                  <a:lnTo>
                    <a:pt x="1090" y="934"/>
                  </a:lnTo>
                  <a:lnTo>
                    <a:pt x="1047" y="990"/>
                  </a:lnTo>
                  <a:lnTo>
                    <a:pt x="997" y="1040"/>
                  </a:lnTo>
                  <a:lnTo>
                    <a:pt x="940" y="1087"/>
                  </a:lnTo>
                  <a:lnTo>
                    <a:pt x="940" y="1400"/>
                  </a:lnTo>
                  <a:lnTo>
                    <a:pt x="398" y="1400"/>
                  </a:lnTo>
                  <a:lnTo>
                    <a:pt x="398" y="1197"/>
                  </a:lnTo>
                  <a:lnTo>
                    <a:pt x="171" y="1197"/>
                  </a:lnTo>
                  <a:lnTo>
                    <a:pt x="171" y="913"/>
                  </a:lnTo>
                  <a:lnTo>
                    <a:pt x="0" y="874"/>
                  </a:lnTo>
                  <a:lnTo>
                    <a:pt x="155" y="599"/>
                  </a:lnTo>
                  <a:lnTo>
                    <a:pt x="149" y="541"/>
                  </a:lnTo>
                  <a:lnTo>
                    <a:pt x="149" y="483"/>
                  </a:lnTo>
                  <a:lnTo>
                    <a:pt x="157" y="425"/>
                  </a:lnTo>
                  <a:lnTo>
                    <a:pt x="161" y="406"/>
                  </a:lnTo>
                  <a:lnTo>
                    <a:pt x="215" y="406"/>
                  </a:lnTo>
                  <a:lnTo>
                    <a:pt x="215" y="373"/>
                  </a:lnTo>
                  <a:lnTo>
                    <a:pt x="184" y="346"/>
                  </a:lnTo>
                  <a:lnTo>
                    <a:pt x="159" y="317"/>
                  </a:lnTo>
                  <a:lnTo>
                    <a:pt x="142" y="282"/>
                  </a:lnTo>
                  <a:lnTo>
                    <a:pt x="130" y="244"/>
                  </a:lnTo>
                  <a:lnTo>
                    <a:pt x="126" y="203"/>
                  </a:lnTo>
                  <a:lnTo>
                    <a:pt x="130" y="157"/>
                  </a:lnTo>
                  <a:lnTo>
                    <a:pt x="146" y="114"/>
                  </a:lnTo>
                  <a:lnTo>
                    <a:pt x="171" y="77"/>
                  </a:lnTo>
                  <a:lnTo>
                    <a:pt x="202" y="44"/>
                  </a:lnTo>
                  <a:lnTo>
                    <a:pt x="241" y="21"/>
                  </a:lnTo>
                  <a:lnTo>
                    <a:pt x="283" y="6"/>
                  </a:lnTo>
                  <a:lnTo>
                    <a:pt x="330" y="0"/>
                  </a:lnTo>
                  <a:lnTo>
                    <a:pt x="376" y="6"/>
                  </a:lnTo>
                  <a:lnTo>
                    <a:pt x="419" y="21"/>
                  </a:lnTo>
                  <a:lnTo>
                    <a:pt x="456" y="44"/>
                  </a:lnTo>
                  <a:lnTo>
                    <a:pt x="487" y="75"/>
                  </a:lnTo>
                  <a:lnTo>
                    <a:pt x="512" y="112"/>
                  </a:lnTo>
                  <a:lnTo>
                    <a:pt x="528" y="155"/>
                  </a:lnTo>
                  <a:lnTo>
                    <a:pt x="533" y="201"/>
                  </a:lnTo>
                  <a:lnTo>
                    <a:pt x="586" y="13"/>
                  </a:lnTo>
                  <a:lnTo>
                    <a:pt x="814" y="112"/>
                  </a:lnTo>
                  <a:lnTo>
                    <a:pt x="745" y="147"/>
                  </a:lnTo>
                  <a:lnTo>
                    <a:pt x="803" y="271"/>
                  </a:lnTo>
                  <a:lnTo>
                    <a:pt x="851" y="271"/>
                  </a:lnTo>
                  <a:lnTo>
                    <a:pt x="869" y="267"/>
                  </a:lnTo>
                  <a:lnTo>
                    <a:pt x="882" y="257"/>
                  </a:lnTo>
                  <a:lnTo>
                    <a:pt x="892" y="244"/>
                  </a:lnTo>
                  <a:lnTo>
                    <a:pt x="896" y="226"/>
                  </a:lnTo>
                  <a:lnTo>
                    <a:pt x="896" y="135"/>
                  </a:lnTo>
                  <a:lnTo>
                    <a:pt x="851" y="13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auto">
            <a:xfrm>
              <a:off x="4240213" y="3438525"/>
              <a:ext cx="360363" cy="177800"/>
            </a:xfrm>
            <a:custGeom>
              <a:avLst/>
              <a:gdLst>
                <a:gd name="T0" fmla="*/ 0 w 227"/>
                <a:gd name="T1" fmla="*/ 0 h 112"/>
                <a:gd name="T2" fmla="*/ 44 w 227"/>
                <a:gd name="T3" fmla="*/ 0 h 112"/>
                <a:gd name="T4" fmla="*/ 48 w 227"/>
                <a:gd name="T5" fmla="*/ 23 h 112"/>
                <a:gd name="T6" fmla="*/ 58 w 227"/>
                <a:gd name="T7" fmla="*/ 43 h 112"/>
                <a:gd name="T8" fmla="*/ 72 w 227"/>
                <a:gd name="T9" fmla="*/ 56 h 112"/>
                <a:gd name="T10" fmla="*/ 91 w 227"/>
                <a:gd name="T11" fmla="*/ 64 h 112"/>
                <a:gd name="T12" fmla="*/ 112 w 227"/>
                <a:gd name="T13" fmla="*/ 68 h 112"/>
                <a:gd name="T14" fmla="*/ 134 w 227"/>
                <a:gd name="T15" fmla="*/ 64 h 112"/>
                <a:gd name="T16" fmla="*/ 153 w 227"/>
                <a:gd name="T17" fmla="*/ 56 h 112"/>
                <a:gd name="T18" fmla="*/ 167 w 227"/>
                <a:gd name="T19" fmla="*/ 43 h 112"/>
                <a:gd name="T20" fmla="*/ 176 w 227"/>
                <a:gd name="T21" fmla="*/ 23 h 112"/>
                <a:gd name="T22" fmla="*/ 180 w 227"/>
                <a:gd name="T23" fmla="*/ 0 h 112"/>
                <a:gd name="T24" fmla="*/ 227 w 227"/>
                <a:gd name="T25" fmla="*/ 0 h 112"/>
                <a:gd name="T26" fmla="*/ 223 w 227"/>
                <a:gd name="T27" fmla="*/ 31 h 112"/>
                <a:gd name="T28" fmla="*/ 211 w 227"/>
                <a:gd name="T29" fmla="*/ 58 h 112"/>
                <a:gd name="T30" fmla="*/ 192 w 227"/>
                <a:gd name="T31" fmla="*/ 81 h 112"/>
                <a:gd name="T32" fmla="*/ 171 w 227"/>
                <a:gd name="T33" fmla="*/ 99 h 112"/>
                <a:gd name="T34" fmla="*/ 143 w 227"/>
                <a:gd name="T35" fmla="*/ 108 h 112"/>
                <a:gd name="T36" fmla="*/ 112 w 227"/>
                <a:gd name="T37" fmla="*/ 112 h 112"/>
                <a:gd name="T38" fmla="*/ 83 w 227"/>
                <a:gd name="T39" fmla="*/ 108 h 112"/>
                <a:gd name="T40" fmla="*/ 56 w 227"/>
                <a:gd name="T41" fmla="*/ 99 h 112"/>
                <a:gd name="T42" fmla="*/ 33 w 227"/>
                <a:gd name="T43" fmla="*/ 81 h 112"/>
                <a:gd name="T44" fmla="*/ 15 w 227"/>
                <a:gd name="T45" fmla="*/ 58 h 112"/>
                <a:gd name="T46" fmla="*/ 4 w 227"/>
                <a:gd name="T47" fmla="*/ 31 h 112"/>
                <a:gd name="T48" fmla="*/ 0 w 227"/>
                <a:gd name="T4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7" h="112">
                  <a:moveTo>
                    <a:pt x="0" y="0"/>
                  </a:moveTo>
                  <a:lnTo>
                    <a:pt x="44" y="0"/>
                  </a:lnTo>
                  <a:lnTo>
                    <a:pt x="48" y="23"/>
                  </a:lnTo>
                  <a:lnTo>
                    <a:pt x="58" y="43"/>
                  </a:lnTo>
                  <a:lnTo>
                    <a:pt x="72" y="56"/>
                  </a:lnTo>
                  <a:lnTo>
                    <a:pt x="91" y="64"/>
                  </a:lnTo>
                  <a:lnTo>
                    <a:pt x="112" y="68"/>
                  </a:lnTo>
                  <a:lnTo>
                    <a:pt x="134" y="64"/>
                  </a:lnTo>
                  <a:lnTo>
                    <a:pt x="153" y="56"/>
                  </a:lnTo>
                  <a:lnTo>
                    <a:pt x="167" y="43"/>
                  </a:lnTo>
                  <a:lnTo>
                    <a:pt x="176" y="23"/>
                  </a:lnTo>
                  <a:lnTo>
                    <a:pt x="180" y="0"/>
                  </a:lnTo>
                  <a:lnTo>
                    <a:pt x="227" y="0"/>
                  </a:lnTo>
                  <a:lnTo>
                    <a:pt x="223" y="31"/>
                  </a:lnTo>
                  <a:lnTo>
                    <a:pt x="211" y="58"/>
                  </a:lnTo>
                  <a:lnTo>
                    <a:pt x="192" y="81"/>
                  </a:lnTo>
                  <a:lnTo>
                    <a:pt x="171" y="99"/>
                  </a:lnTo>
                  <a:lnTo>
                    <a:pt x="143" y="108"/>
                  </a:lnTo>
                  <a:lnTo>
                    <a:pt x="112" y="112"/>
                  </a:lnTo>
                  <a:lnTo>
                    <a:pt x="83" y="108"/>
                  </a:lnTo>
                  <a:lnTo>
                    <a:pt x="56" y="99"/>
                  </a:lnTo>
                  <a:lnTo>
                    <a:pt x="33" y="81"/>
                  </a:lnTo>
                  <a:lnTo>
                    <a:pt x="15" y="58"/>
                  </a:lnTo>
                  <a:lnTo>
                    <a:pt x="4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8512190" y="3200077"/>
            <a:ext cx="2673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This is a sample text. Insert your desired text here.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512190" y="2764335"/>
            <a:ext cx="2673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 Here</a:t>
            </a:r>
            <a:endParaRPr lang="en-IN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8021665" y="1689465"/>
            <a:ext cx="0" cy="44926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705600" y="1703191"/>
            <a:ext cx="1326004" cy="1341074"/>
          </a:xfrm>
          <a:prstGeom prst="rect">
            <a:avLst/>
          </a:prstGeom>
          <a:gradFill flip="none" rotWithShape="1">
            <a:gsLst>
              <a:gs pos="10000">
                <a:srgbClr val="EA1728"/>
              </a:gs>
              <a:gs pos="87000">
                <a:srgbClr val="F79E20"/>
              </a:gs>
            </a:gsLst>
            <a:lin ang="3600000" scaled="0"/>
            <a:tileRect/>
          </a:gradFill>
          <a:ln w="12700">
            <a:gradFill>
              <a:gsLst>
                <a:gs pos="0">
                  <a:srgbClr val="FEBE1E"/>
                </a:gs>
                <a:gs pos="100000">
                  <a:srgbClr val="DF3133"/>
                </a:gs>
              </a:gsLst>
              <a:lin ang="3600000" scaled="0"/>
            </a:gradFill>
            <a:prstDash val="solid"/>
            <a:round/>
            <a:headEnd/>
            <a:tailEnd/>
          </a:ln>
          <a:effectLst>
            <a:outerShdw blurRad="190500" dist="190500" dir="2400000" sx="91000" sy="91000" algn="tl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" name="TextBox 61"/>
          <p:cNvSpPr txBox="1"/>
          <p:nvPr/>
        </p:nvSpPr>
        <p:spPr>
          <a:xfrm>
            <a:off x="6814925" y="1818859"/>
            <a:ext cx="1127232" cy="1107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88" name="Freeform 87"/>
          <p:cNvSpPr>
            <a:spLocks/>
          </p:cNvSpPr>
          <p:nvPr/>
        </p:nvSpPr>
        <p:spPr bwMode="auto">
          <a:xfrm>
            <a:off x="1286483" y="1532828"/>
            <a:ext cx="1733896" cy="1955170"/>
          </a:xfrm>
          <a:custGeom>
            <a:avLst/>
            <a:gdLst>
              <a:gd name="T0" fmla="*/ 1015 w 2005"/>
              <a:gd name="T1" fmla="*/ 0 h 2263"/>
              <a:gd name="T2" fmla="*/ 1045 w 2005"/>
              <a:gd name="T3" fmla="*/ 6 h 2263"/>
              <a:gd name="T4" fmla="*/ 1071 w 2005"/>
              <a:gd name="T5" fmla="*/ 16 h 2263"/>
              <a:gd name="T6" fmla="*/ 1930 w 2005"/>
              <a:gd name="T7" fmla="*/ 510 h 2263"/>
              <a:gd name="T8" fmla="*/ 1953 w 2005"/>
              <a:gd name="T9" fmla="*/ 528 h 2263"/>
              <a:gd name="T10" fmla="*/ 1973 w 2005"/>
              <a:gd name="T11" fmla="*/ 551 h 2263"/>
              <a:gd name="T12" fmla="*/ 1989 w 2005"/>
              <a:gd name="T13" fmla="*/ 577 h 2263"/>
              <a:gd name="T14" fmla="*/ 1999 w 2005"/>
              <a:gd name="T15" fmla="*/ 606 h 2263"/>
              <a:gd name="T16" fmla="*/ 2003 w 2005"/>
              <a:gd name="T17" fmla="*/ 634 h 2263"/>
              <a:gd name="T18" fmla="*/ 2005 w 2005"/>
              <a:gd name="T19" fmla="*/ 1625 h 2263"/>
              <a:gd name="T20" fmla="*/ 2001 w 2005"/>
              <a:gd name="T21" fmla="*/ 1652 h 2263"/>
              <a:gd name="T22" fmla="*/ 1992 w 2005"/>
              <a:gd name="T23" fmla="*/ 1682 h 2263"/>
              <a:gd name="T24" fmla="*/ 1976 w 2005"/>
              <a:gd name="T25" fmla="*/ 1708 h 2263"/>
              <a:gd name="T26" fmla="*/ 1957 w 2005"/>
              <a:gd name="T27" fmla="*/ 1732 h 2263"/>
              <a:gd name="T28" fmla="*/ 1934 w 2005"/>
              <a:gd name="T29" fmla="*/ 1749 h 2263"/>
              <a:gd name="T30" fmla="*/ 1077 w 2005"/>
              <a:gd name="T31" fmla="*/ 2247 h 2263"/>
              <a:gd name="T32" fmla="*/ 1050 w 2005"/>
              <a:gd name="T33" fmla="*/ 2257 h 2263"/>
              <a:gd name="T34" fmla="*/ 1022 w 2005"/>
              <a:gd name="T35" fmla="*/ 2263 h 2263"/>
              <a:gd name="T36" fmla="*/ 990 w 2005"/>
              <a:gd name="T37" fmla="*/ 2263 h 2263"/>
              <a:gd name="T38" fmla="*/ 960 w 2005"/>
              <a:gd name="T39" fmla="*/ 2257 h 2263"/>
              <a:gd name="T40" fmla="*/ 933 w 2005"/>
              <a:gd name="T41" fmla="*/ 2247 h 2263"/>
              <a:gd name="T42" fmla="*/ 74 w 2005"/>
              <a:gd name="T43" fmla="*/ 1755 h 2263"/>
              <a:gd name="T44" fmla="*/ 51 w 2005"/>
              <a:gd name="T45" fmla="*/ 1737 h 2263"/>
              <a:gd name="T46" fmla="*/ 31 w 2005"/>
              <a:gd name="T47" fmla="*/ 1714 h 2263"/>
              <a:gd name="T48" fmla="*/ 15 w 2005"/>
              <a:gd name="T49" fmla="*/ 1687 h 2263"/>
              <a:gd name="T50" fmla="*/ 5 w 2005"/>
              <a:gd name="T51" fmla="*/ 1657 h 2263"/>
              <a:gd name="T52" fmla="*/ 1 w 2005"/>
              <a:gd name="T53" fmla="*/ 1631 h 2263"/>
              <a:gd name="T54" fmla="*/ 0 w 2005"/>
              <a:gd name="T55" fmla="*/ 639 h 2263"/>
              <a:gd name="T56" fmla="*/ 3 w 2005"/>
              <a:gd name="T57" fmla="*/ 611 h 2263"/>
              <a:gd name="T58" fmla="*/ 12 w 2005"/>
              <a:gd name="T59" fmla="*/ 583 h 2263"/>
              <a:gd name="T60" fmla="*/ 28 w 2005"/>
              <a:gd name="T61" fmla="*/ 556 h 2263"/>
              <a:gd name="T62" fmla="*/ 47 w 2005"/>
              <a:gd name="T63" fmla="*/ 533 h 2263"/>
              <a:gd name="T64" fmla="*/ 70 w 2005"/>
              <a:gd name="T65" fmla="*/ 515 h 2263"/>
              <a:gd name="T66" fmla="*/ 928 w 2005"/>
              <a:gd name="T67" fmla="*/ 18 h 2263"/>
              <a:gd name="T68" fmla="*/ 954 w 2005"/>
              <a:gd name="T69" fmla="*/ 6 h 2263"/>
              <a:gd name="T70" fmla="*/ 984 w 2005"/>
              <a:gd name="T71" fmla="*/ 0 h 2263"/>
              <a:gd name="T72" fmla="*/ 1015 w 2005"/>
              <a:gd name="T73" fmla="*/ 0 h 2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05" h="2263">
                <a:moveTo>
                  <a:pt x="1015" y="0"/>
                </a:moveTo>
                <a:lnTo>
                  <a:pt x="1045" y="6"/>
                </a:lnTo>
                <a:lnTo>
                  <a:pt x="1071" y="16"/>
                </a:lnTo>
                <a:lnTo>
                  <a:pt x="1930" y="510"/>
                </a:lnTo>
                <a:lnTo>
                  <a:pt x="1953" y="528"/>
                </a:lnTo>
                <a:lnTo>
                  <a:pt x="1973" y="551"/>
                </a:lnTo>
                <a:lnTo>
                  <a:pt x="1989" y="577"/>
                </a:lnTo>
                <a:lnTo>
                  <a:pt x="1999" y="606"/>
                </a:lnTo>
                <a:lnTo>
                  <a:pt x="2003" y="634"/>
                </a:lnTo>
                <a:lnTo>
                  <a:pt x="2005" y="1625"/>
                </a:lnTo>
                <a:lnTo>
                  <a:pt x="2001" y="1652"/>
                </a:lnTo>
                <a:lnTo>
                  <a:pt x="1992" y="1682"/>
                </a:lnTo>
                <a:lnTo>
                  <a:pt x="1976" y="1708"/>
                </a:lnTo>
                <a:lnTo>
                  <a:pt x="1957" y="1732"/>
                </a:lnTo>
                <a:lnTo>
                  <a:pt x="1934" y="1749"/>
                </a:lnTo>
                <a:lnTo>
                  <a:pt x="1077" y="2247"/>
                </a:lnTo>
                <a:lnTo>
                  <a:pt x="1050" y="2257"/>
                </a:lnTo>
                <a:lnTo>
                  <a:pt x="1022" y="2263"/>
                </a:lnTo>
                <a:lnTo>
                  <a:pt x="990" y="2263"/>
                </a:lnTo>
                <a:lnTo>
                  <a:pt x="960" y="2257"/>
                </a:lnTo>
                <a:lnTo>
                  <a:pt x="933" y="2247"/>
                </a:lnTo>
                <a:lnTo>
                  <a:pt x="74" y="1755"/>
                </a:lnTo>
                <a:lnTo>
                  <a:pt x="51" y="1737"/>
                </a:lnTo>
                <a:lnTo>
                  <a:pt x="31" y="1714"/>
                </a:lnTo>
                <a:lnTo>
                  <a:pt x="15" y="1687"/>
                </a:lnTo>
                <a:lnTo>
                  <a:pt x="5" y="1657"/>
                </a:lnTo>
                <a:lnTo>
                  <a:pt x="1" y="1631"/>
                </a:lnTo>
                <a:lnTo>
                  <a:pt x="0" y="639"/>
                </a:lnTo>
                <a:lnTo>
                  <a:pt x="3" y="611"/>
                </a:lnTo>
                <a:lnTo>
                  <a:pt x="12" y="583"/>
                </a:lnTo>
                <a:lnTo>
                  <a:pt x="28" y="556"/>
                </a:lnTo>
                <a:lnTo>
                  <a:pt x="47" y="533"/>
                </a:lnTo>
                <a:lnTo>
                  <a:pt x="70" y="515"/>
                </a:lnTo>
                <a:lnTo>
                  <a:pt x="928" y="18"/>
                </a:lnTo>
                <a:lnTo>
                  <a:pt x="954" y="6"/>
                </a:lnTo>
                <a:lnTo>
                  <a:pt x="984" y="0"/>
                </a:lnTo>
                <a:lnTo>
                  <a:pt x="1015" y="0"/>
                </a:lnTo>
                <a:close/>
              </a:path>
            </a:pathLst>
          </a:custGeom>
          <a:solidFill>
            <a:srgbClr val="8C9099"/>
          </a:solidFill>
          <a:ln w="0">
            <a:noFill/>
            <a:prstDash val="solid"/>
            <a:round/>
            <a:headEnd/>
            <a:tailEnd/>
          </a:ln>
          <a:effectLst>
            <a:innerShdw blurRad="152400" dist="50800" dir="16200000">
              <a:prstClr val="black">
                <a:alpha val="31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9" name="!!Shape1"/>
          <p:cNvSpPr>
            <a:spLocks/>
          </p:cNvSpPr>
          <p:nvPr/>
        </p:nvSpPr>
        <p:spPr bwMode="auto">
          <a:xfrm>
            <a:off x="1590736" y="1358228"/>
            <a:ext cx="1861820" cy="2096924"/>
          </a:xfrm>
          <a:custGeom>
            <a:avLst/>
            <a:gdLst>
              <a:gd name="T0" fmla="*/ 1091 w 2154"/>
              <a:gd name="T1" fmla="*/ 0 h 2427"/>
              <a:gd name="T2" fmla="*/ 1123 w 2154"/>
              <a:gd name="T3" fmla="*/ 6 h 2427"/>
              <a:gd name="T4" fmla="*/ 1152 w 2154"/>
              <a:gd name="T5" fmla="*/ 16 h 2427"/>
              <a:gd name="T6" fmla="*/ 2075 w 2154"/>
              <a:gd name="T7" fmla="*/ 546 h 2427"/>
              <a:gd name="T8" fmla="*/ 2099 w 2154"/>
              <a:gd name="T9" fmla="*/ 565 h 2427"/>
              <a:gd name="T10" fmla="*/ 2121 w 2154"/>
              <a:gd name="T11" fmla="*/ 590 h 2427"/>
              <a:gd name="T12" fmla="*/ 2137 w 2154"/>
              <a:gd name="T13" fmla="*/ 618 h 2427"/>
              <a:gd name="T14" fmla="*/ 2147 w 2154"/>
              <a:gd name="T15" fmla="*/ 648 h 2427"/>
              <a:gd name="T16" fmla="*/ 2153 w 2154"/>
              <a:gd name="T17" fmla="*/ 680 h 2427"/>
              <a:gd name="T18" fmla="*/ 2154 w 2154"/>
              <a:gd name="T19" fmla="*/ 1742 h 2427"/>
              <a:gd name="T20" fmla="*/ 2151 w 2154"/>
              <a:gd name="T21" fmla="*/ 1772 h 2427"/>
              <a:gd name="T22" fmla="*/ 2140 w 2154"/>
              <a:gd name="T23" fmla="*/ 1804 h 2427"/>
              <a:gd name="T24" fmla="*/ 2122 w 2154"/>
              <a:gd name="T25" fmla="*/ 1833 h 2427"/>
              <a:gd name="T26" fmla="*/ 2103 w 2154"/>
              <a:gd name="T27" fmla="*/ 1857 h 2427"/>
              <a:gd name="T28" fmla="*/ 2078 w 2154"/>
              <a:gd name="T29" fmla="*/ 1877 h 2427"/>
              <a:gd name="T30" fmla="*/ 1159 w 2154"/>
              <a:gd name="T31" fmla="*/ 2410 h 2427"/>
              <a:gd name="T32" fmla="*/ 1130 w 2154"/>
              <a:gd name="T33" fmla="*/ 2422 h 2427"/>
              <a:gd name="T34" fmla="*/ 1099 w 2154"/>
              <a:gd name="T35" fmla="*/ 2427 h 2427"/>
              <a:gd name="T36" fmla="*/ 1065 w 2154"/>
              <a:gd name="T37" fmla="*/ 2427 h 2427"/>
              <a:gd name="T38" fmla="*/ 1031 w 2154"/>
              <a:gd name="T39" fmla="*/ 2422 h 2427"/>
              <a:gd name="T40" fmla="*/ 1005 w 2154"/>
              <a:gd name="T41" fmla="*/ 2411 h 2427"/>
              <a:gd name="T42" fmla="*/ 82 w 2154"/>
              <a:gd name="T43" fmla="*/ 1882 h 2427"/>
              <a:gd name="T44" fmla="*/ 57 w 2154"/>
              <a:gd name="T45" fmla="*/ 1863 h 2427"/>
              <a:gd name="T46" fmla="*/ 36 w 2154"/>
              <a:gd name="T47" fmla="*/ 1838 h 2427"/>
              <a:gd name="T48" fmla="*/ 18 w 2154"/>
              <a:gd name="T49" fmla="*/ 1810 h 2427"/>
              <a:gd name="T50" fmla="*/ 7 w 2154"/>
              <a:gd name="T51" fmla="*/ 1779 h 2427"/>
              <a:gd name="T52" fmla="*/ 4 w 2154"/>
              <a:gd name="T53" fmla="*/ 1748 h 2427"/>
              <a:gd name="T54" fmla="*/ 0 w 2154"/>
              <a:gd name="T55" fmla="*/ 686 h 2427"/>
              <a:gd name="T56" fmla="*/ 4 w 2154"/>
              <a:gd name="T57" fmla="*/ 655 h 2427"/>
              <a:gd name="T58" fmla="*/ 16 w 2154"/>
              <a:gd name="T59" fmla="*/ 624 h 2427"/>
              <a:gd name="T60" fmla="*/ 32 w 2154"/>
              <a:gd name="T61" fmla="*/ 595 h 2427"/>
              <a:gd name="T62" fmla="*/ 53 w 2154"/>
              <a:gd name="T63" fmla="*/ 570 h 2427"/>
              <a:gd name="T64" fmla="*/ 78 w 2154"/>
              <a:gd name="T65" fmla="*/ 551 h 2427"/>
              <a:gd name="T66" fmla="*/ 998 w 2154"/>
              <a:gd name="T67" fmla="*/ 18 h 2427"/>
              <a:gd name="T68" fmla="*/ 1026 w 2154"/>
              <a:gd name="T69" fmla="*/ 6 h 2427"/>
              <a:gd name="T70" fmla="*/ 1058 w 2154"/>
              <a:gd name="T71" fmla="*/ 0 h 2427"/>
              <a:gd name="T72" fmla="*/ 1091 w 2154"/>
              <a:gd name="T73" fmla="*/ 0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54" h="2427">
                <a:moveTo>
                  <a:pt x="1091" y="0"/>
                </a:moveTo>
                <a:lnTo>
                  <a:pt x="1123" y="6"/>
                </a:lnTo>
                <a:lnTo>
                  <a:pt x="1152" y="16"/>
                </a:lnTo>
                <a:lnTo>
                  <a:pt x="2075" y="546"/>
                </a:lnTo>
                <a:lnTo>
                  <a:pt x="2099" y="565"/>
                </a:lnTo>
                <a:lnTo>
                  <a:pt x="2121" y="590"/>
                </a:lnTo>
                <a:lnTo>
                  <a:pt x="2137" y="618"/>
                </a:lnTo>
                <a:lnTo>
                  <a:pt x="2147" y="648"/>
                </a:lnTo>
                <a:lnTo>
                  <a:pt x="2153" y="680"/>
                </a:lnTo>
                <a:lnTo>
                  <a:pt x="2154" y="1742"/>
                </a:lnTo>
                <a:lnTo>
                  <a:pt x="2151" y="1772"/>
                </a:lnTo>
                <a:lnTo>
                  <a:pt x="2140" y="1804"/>
                </a:lnTo>
                <a:lnTo>
                  <a:pt x="2122" y="1833"/>
                </a:lnTo>
                <a:lnTo>
                  <a:pt x="2103" y="1857"/>
                </a:lnTo>
                <a:lnTo>
                  <a:pt x="2078" y="1877"/>
                </a:lnTo>
                <a:lnTo>
                  <a:pt x="1159" y="2410"/>
                </a:lnTo>
                <a:lnTo>
                  <a:pt x="1130" y="2422"/>
                </a:lnTo>
                <a:lnTo>
                  <a:pt x="1099" y="2427"/>
                </a:lnTo>
                <a:lnTo>
                  <a:pt x="1065" y="2427"/>
                </a:lnTo>
                <a:lnTo>
                  <a:pt x="1031" y="2422"/>
                </a:lnTo>
                <a:lnTo>
                  <a:pt x="1005" y="2411"/>
                </a:lnTo>
                <a:lnTo>
                  <a:pt x="82" y="1882"/>
                </a:lnTo>
                <a:lnTo>
                  <a:pt x="57" y="1863"/>
                </a:lnTo>
                <a:lnTo>
                  <a:pt x="36" y="1838"/>
                </a:lnTo>
                <a:lnTo>
                  <a:pt x="18" y="1810"/>
                </a:lnTo>
                <a:lnTo>
                  <a:pt x="7" y="1779"/>
                </a:lnTo>
                <a:lnTo>
                  <a:pt x="4" y="1748"/>
                </a:lnTo>
                <a:lnTo>
                  <a:pt x="0" y="686"/>
                </a:lnTo>
                <a:lnTo>
                  <a:pt x="4" y="655"/>
                </a:lnTo>
                <a:lnTo>
                  <a:pt x="16" y="624"/>
                </a:lnTo>
                <a:lnTo>
                  <a:pt x="32" y="595"/>
                </a:lnTo>
                <a:lnTo>
                  <a:pt x="53" y="570"/>
                </a:lnTo>
                <a:lnTo>
                  <a:pt x="78" y="551"/>
                </a:lnTo>
                <a:lnTo>
                  <a:pt x="998" y="18"/>
                </a:lnTo>
                <a:lnTo>
                  <a:pt x="1026" y="6"/>
                </a:lnTo>
                <a:lnTo>
                  <a:pt x="1058" y="0"/>
                </a:lnTo>
                <a:lnTo>
                  <a:pt x="1091" y="0"/>
                </a:lnTo>
                <a:close/>
              </a:path>
            </a:pathLst>
          </a:custGeom>
          <a:gradFill flip="none" rotWithShape="1">
            <a:gsLst>
              <a:gs pos="0">
                <a:srgbClr val="E0E1E5"/>
              </a:gs>
              <a:gs pos="100000">
                <a:srgbClr val="FFFDFE"/>
              </a:gs>
            </a:gsLst>
            <a:lin ang="270000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241300" dist="533400" dir="2400000" sx="82000" sy="82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0" name="Freeform 89"/>
          <p:cNvSpPr>
            <a:spLocks/>
          </p:cNvSpPr>
          <p:nvPr/>
        </p:nvSpPr>
        <p:spPr bwMode="auto">
          <a:xfrm>
            <a:off x="1143001" y="1247592"/>
            <a:ext cx="917945" cy="1035497"/>
          </a:xfrm>
          <a:custGeom>
            <a:avLst/>
            <a:gdLst>
              <a:gd name="T0" fmla="*/ 530 w 1061"/>
              <a:gd name="T1" fmla="*/ 0 h 1198"/>
              <a:gd name="T2" fmla="*/ 549 w 1061"/>
              <a:gd name="T3" fmla="*/ 2 h 1198"/>
              <a:gd name="T4" fmla="*/ 567 w 1061"/>
              <a:gd name="T5" fmla="*/ 9 h 1198"/>
              <a:gd name="T6" fmla="*/ 1022 w 1061"/>
              <a:gd name="T7" fmla="*/ 271 h 1198"/>
              <a:gd name="T8" fmla="*/ 1036 w 1061"/>
              <a:gd name="T9" fmla="*/ 281 h 1198"/>
              <a:gd name="T10" fmla="*/ 1049 w 1061"/>
              <a:gd name="T11" fmla="*/ 299 h 1198"/>
              <a:gd name="T12" fmla="*/ 1058 w 1061"/>
              <a:gd name="T13" fmla="*/ 317 h 1198"/>
              <a:gd name="T14" fmla="*/ 1059 w 1061"/>
              <a:gd name="T15" fmla="*/ 336 h 1198"/>
              <a:gd name="T16" fmla="*/ 1061 w 1061"/>
              <a:gd name="T17" fmla="*/ 860 h 1198"/>
              <a:gd name="T18" fmla="*/ 1059 w 1061"/>
              <a:gd name="T19" fmla="*/ 878 h 1198"/>
              <a:gd name="T20" fmla="*/ 1050 w 1061"/>
              <a:gd name="T21" fmla="*/ 897 h 1198"/>
              <a:gd name="T22" fmla="*/ 1038 w 1061"/>
              <a:gd name="T23" fmla="*/ 913 h 1198"/>
              <a:gd name="T24" fmla="*/ 1024 w 1061"/>
              <a:gd name="T25" fmla="*/ 926 h 1198"/>
              <a:gd name="T26" fmla="*/ 570 w 1061"/>
              <a:gd name="T27" fmla="*/ 1190 h 1198"/>
              <a:gd name="T28" fmla="*/ 553 w 1061"/>
              <a:gd name="T29" fmla="*/ 1195 h 1198"/>
              <a:gd name="T30" fmla="*/ 533 w 1061"/>
              <a:gd name="T31" fmla="*/ 1198 h 1198"/>
              <a:gd name="T32" fmla="*/ 512 w 1061"/>
              <a:gd name="T33" fmla="*/ 1197 h 1198"/>
              <a:gd name="T34" fmla="*/ 494 w 1061"/>
              <a:gd name="T35" fmla="*/ 1190 h 1198"/>
              <a:gd name="T36" fmla="*/ 39 w 1061"/>
              <a:gd name="T37" fmla="*/ 928 h 1198"/>
              <a:gd name="T38" fmla="*/ 25 w 1061"/>
              <a:gd name="T39" fmla="*/ 917 h 1198"/>
              <a:gd name="T40" fmla="*/ 12 w 1061"/>
              <a:gd name="T41" fmla="*/ 899 h 1198"/>
              <a:gd name="T42" fmla="*/ 5 w 1061"/>
              <a:gd name="T43" fmla="*/ 882 h 1198"/>
              <a:gd name="T44" fmla="*/ 2 w 1061"/>
              <a:gd name="T45" fmla="*/ 862 h 1198"/>
              <a:gd name="T46" fmla="*/ 0 w 1061"/>
              <a:gd name="T47" fmla="*/ 338 h 1198"/>
              <a:gd name="T48" fmla="*/ 4 w 1061"/>
              <a:gd name="T49" fmla="*/ 320 h 1198"/>
              <a:gd name="T50" fmla="*/ 11 w 1061"/>
              <a:gd name="T51" fmla="*/ 301 h 1198"/>
              <a:gd name="T52" fmla="*/ 23 w 1061"/>
              <a:gd name="T53" fmla="*/ 285 h 1198"/>
              <a:gd name="T54" fmla="*/ 37 w 1061"/>
              <a:gd name="T55" fmla="*/ 273 h 1198"/>
              <a:gd name="T56" fmla="*/ 491 w 1061"/>
              <a:gd name="T57" fmla="*/ 9 h 1198"/>
              <a:gd name="T58" fmla="*/ 508 w 1061"/>
              <a:gd name="T59" fmla="*/ 4 h 1198"/>
              <a:gd name="T60" fmla="*/ 530 w 1061"/>
              <a:gd name="T61" fmla="*/ 0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61" h="1198">
                <a:moveTo>
                  <a:pt x="530" y="0"/>
                </a:moveTo>
                <a:lnTo>
                  <a:pt x="549" y="2"/>
                </a:lnTo>
                <a:lnTo>
                  <a:pt x="567" y="9"/>
                </a:lnTo>
                <a:lnTo>
                  <a:pt x="1022" y="271"/>
                </a:lnTo>
                <a:lnTo>
                  <a:pt x="1036" y="281"/>
                </a:lnTo>
                <a:lnTo>
                  <a:pt x="1049" y="299"/>
                </a:lnTo>
                <a:lnTo>
                  <a:pt x="1058" y="317"/>
                </a:lnTo>
                <a:lnTo>
                  <a:pt x="1059" y="336"/>
                </a:lnTo>
                <a:lnTo>
                  <a:pt x="1061" y="860"/>
                </a:lnTo>
                <a:lnTo>
                  <a:pt x="1059" y="878"/>
                </a:lnTo>
                <a:lnTo>
                  <a:pt x="1050" y="897"/>
                </a:lnTo>
                <a:lnTo>
                  <a:pt x="1038" y="913"/>
                </a:lnTo>
                <a:lnTo>
                  <a:pt x="1024" y="926"/>
                </a:lnTo>
                <a:lnTo>
                  <a:pt x="570" y="1190"/>
                </a:lnTo>
                <a:lnTo>
                  <a:pt x="553" y="1195"/>
                </a:lnTo>
                <a:lnTo>
                  <a:pt x="533" y="1198"/>
                </a:lnTo>
                <a:lnTo>
                  <a:pt x="512" y="1197"/>
                </a:lnTo>
                <a:lnTo>
                  <a:pt x="494" y="1190"/>
                </a:lnTo>
                <a:lnTo>
                  <a:pt x="39" y="928"/>
                </a:lnTo>
                <a:lnTo>
                  <a:pt x="25" y="917"/>
                </a:lnTo>
                <a:lnTo>
                  <a:pt x="12" y="899"/>
                </a:lnTo>
                <a:lnTo>
                  <a:pt x="5" y="882"/>
                </a:lnTo>
                <a:lnTo>
                  <a:pt x="2" y="862"/>
                </a:lnTo>
                <a:lnTo>
                  <a:pt x="0" y="338"/>
                </a:lnTo>
                <a:lnTo>
                  <a:pt x="4" y="320"/>
                </a:lnTo>
                <a:lnTo>
                  <a:pt x="11" y="301"/>
                </a:lnTo>
                <a:lnTo>
                  <a:pt x="23" y="285"/>
                </a:lnTo>
                <a:lnTo>
                  <a:pt x="37" y="273"/>
                </a:lnTo>
                <a:lnTo>
                  <a:pt x="491" y="9"/>
                </a:lnTo>
                <a:lnTo>
                  <a:pt x="508" y="4"/>
                </a:lnTo>
                <a:lnTo>
                  <a:pt x="530" y="0"/>
                </a:lnTo>
                <a:close/>
              </a:path>
            </a:pathLst>
          </a:custGeom>
          <a:gradFill flip="none" rotWithShape="1">
            <a:gsLst>
              <a:gs pos="10000">
                <a:srgbClr val="EA1728"/>
              </a:gs>
              <a:gs pos="87000">
                <a:srgbClr val="F79E20"/>
              </a:gs>
            </a:gsLst>
            <a:lin ang="3600000" scaled="0"/>
            <a:tileRect/>
          </a:gradFill>
          <a:ln w="12700">
            <a:gradFill>
              <a:gsLst>
                <a:gs pos="0">
                  <a:srgbClr val="FEBE1E"/>
                </a:gs>
                <a:gs pos="100000">
                  <a:srgbClr val="DF3133"/>
                </a:gs>
              </a:gsLst>
              <a:lin ang="3600000" scaled="0"/>
            </a:gradFill>
            <a:prstDash val="solid"/>
            <a:round/>
            <a:headEnd/>
            <a:tailEnd/>
          </a:ln>
          <a:effectLst>
            <a:outerShdw blurRad="190500" dist="190500" dir="2400000" sx="91000" sy="91000" algn="tl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1" name="TextBox 90"/>
          <p:cNvSpPr txBox="1"/>
          <p:nvPr/>
        </p:nvSpPr>
        <p:spPr>
          <a:xfrm>
            <a:off x="1202650" y="1450954"/>
            <a:ext cx="776175" cy="277000"/>
          </a:xfrm>
          <a:prstGeom prst="rect">
            <a:avLst/>
          </a:prstGeom>
          <a:noFill/>
          <a:effectLst>
            <a:outerShdw blurRad="25400" dist="12700" dir="2700000" algn="tl" rotWithShape="0">
              <a:prstClr val="black">
                <a:alpha val="55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44534" y="1563837"/>
            <a:ext cx="774571" cy="646331"/>
          </a:xfrm>
          <a:prstGeom prst="rect">
            <a:avLst/>
          </a:prstGeom>
          <a:noFill/>
          <a:effectLst>
            <a:outerShdw blurRad="25400" dist="12700" dir="2700000" algn="tl" rotWithShape="0">
              <a:prstClr val="black">
                <a:alpha val="55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83BFEE1E-5ED2-4774-9435-1A13550EF96D}"/>
              </a:ext>
            </a:extLst>
          </p:cNvPr>
          <p:cNvGrpSpPr/>
          <p:nvPr/>
        </p:nvGrpSpPr>
        <p:grpSpPr>
          <a:xfrm>
            <a:off x="4206453" y="2236766"/>
            <a:ext cx="533876" cy="532409"/>
            <a:chOff x="9036051" y="2533650"/>
            <a:chExt cx="2308225" cy="2301875"/>
          </a:xfrm>
          <a:solidFill>
            <a:schemeClr val="bg1"/>
          </a:solidFill>
        </p:grpSpPr>
        <p:sp>
          <p:nvSpPr>
            <p:cNvPr id="66" name="Freeform 6">
              <a:extLst>
                <a:ext uri="{FF2B5EF4-FFF2-40B4-BE49-F238E27FC236}">
                  <a16:creationId xmlns="" xmlns:a16="http://schemas.microsoft.com/office/drawing/2014/main" id="{C2055569-302E-4B42-B4A2-21DB52EEA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0513" y="3184525"/>
              <a:ext cx="1947863" cy="717550"/>
            </a:xfrm>
            <a:custGeom>
              <a:avLst/>
              <a:gdLst>
                <a:gd name="T0" fmla="*/ 890 w 1227"/>
                <a:gd name="T1" fmla="*/ 0 h 452"/>
                <a:gd name="T2" fmla="*/ 901 w 1227"/>
                <a:gd name="T3" fmla="*/ 3 h 452"/>
                <a:gd name="T4" fmla="*/ 901 w 1227"/>
                <a:gd name="T5" fmla="*/ 5 h 452"/>
                <a:gd name="T6" fmla="*/ 1109 w 1227"/>
                <a:gd name="T7" fmla="*/ 212 h 452"/>
                <a:gd name="T8" fmla="*/ 1184 w 1227"/>
                <a:gd name="T9" fmla="*/ 98 h 452"/>
                <a:gd name="T10" fmla="*/ 1194 w 1227"/>
                <a:gd name="T11" fmla="*/ 90 h 452"/>
                <a:gd name="T12" fmla="*/ 1206 w 1227"/>
                <a:gd name="T13" fmla="*/ 89 h 452"/>
                <a:gd name="T14" fmla="*/ 1215 w 1227"/>
                <a:gd name="T15" fmla="*/ 92 h 452"/>
                <a:gd name="T16" fmla="*/ 1223 w 1227"/>
                <a:gd name="T17" fmla="*/ 102 h 452"/>
                <a:gd name="T18" fmla="*/ 1227 w 1227"/>
                <a:gd name="T19" fmla="*/ 114 h 452"/>
                <a:gd name="T20" fmla="*/ 1223 w 1227"/>
                <a:gd name="T21" fmla="*/ 123 h 452"/>
                <a:gd name="T22" fmla="*/ 1132 w 1227"/>
                <a:gd name="T23" fmla="*/ 259 h 452"/>
                <a:gd name="T24" fmla="*/ 1130 w 1227"/>
                <a:gd name="T25" fmla="*/ 261 h 452"/>
                <a:gd name="T26" fmla="*/ 1128 w 1227"/>
                <a:gd name="T27" fmla="*/ 263 h 452"/>
                <a:gd name="T28" fmla="*/ 1118 w 1227"/>
                <a:gd name="T29" fmla="*/ 268 h 452"/>
                <a:gd name="T30" fmla="*/ 1107 w 1227"/>
                <a:gd name="T31" fmla="*/ 270 h 452"/>
                <a:gd name="T32" fmla="*/ 1097 w 1227"/>
                <a:gd name="T33" fmla="*/ 265 h 452"/>
                <a:gd name="T34" fmla="*/ 886 w 1227"/>
                <a:gd name="T35" fmla="*/ 54 h 452"/>
                <a:gd name="T36" fmla="*/ 539 w 1227"/>
                <a:gd name="T37" fmla="*/ 444 h 452"/>
                <a:gd name="T38" fmla="*/ 535 w 1227"/>
                <a:gd name="T39" fmla="*/ 446 h 452"/>
                <a:gd name="T40" fmla="*/ 525 w 1227"/>
                <a:gd name="T41" fmla="*/ 450 h 452"/>
                <a:gd name="T42" fmla="*/ 513 w 1227"/>
                <a:gd name="T43" fmla="*/ 450 h 452"/>
                <a:gd name="T44" fmla="*/ 504 w 1227"/>
                <a:gd name="T45" fmla="*/ 442 h 452"/>
                <a:gd name="T46" fmla="*/ 339 w 1227"/>
                <a:gd name="T47" fmla="*/ 237 h 452"/>
                <a:gd name="T48" fmla="*/ 161 w 1227"/>
                <a:gd name="T49" fmla="*/ 444 h 452"/>
                <a:gd name="T50" fmla="*/ 161 w 1227"/>
                <a:gd name="T51" fmla="*/ 444 h 452"/>
                <a:gd name="T52" fmla="*/ 157 w 1227"/>
                <a:gd name="T53" fmla="*/ 448 h 452"/>
                <a:gd name="T54" fmla="*/ 151 w 1227"/>
                <a:gd name="T55" fmla="*/ 450 h 452"/>
                <a:gd name="T56" fmla="*/ 145 w 1227"/>
                <a:gd name="T57" fmla="*/ 452 h 452"/>
                <a:gd name="T58" fmla="*/ 21 w 1227"/>
                <a:gd name="T59" fmla="*/ 452 h 452"/>
                <a:gd name="T60" fmla="*/ 15 w 1227"/>
                <a:gd name="T61" fmla="*/ 450 h 452"/>
                <a:gd name="T62" fmla="*/ 9 w 1227"/>
                <a:gd name="T63" fmla="*/ 446 h 452"/>
                <a:gd name="T64" fmla="*/ 4 w 1227"/>
                <a:gd name="T65" fmla="*/ 442 h 452"/>
                <a:gd name="T66" fmla="*/ 0 w 1227"/>
                <a:gd name="T67" fmla="*/ 437 h 452"/>
                <a:gd name="T68" fmla="*/ 0 w 1227"/>
                <a:gd name="T69" fmla="*/ 429 h 452"/>
                <a:gd name="T70" fmla="*/ 0 w 1227"/>
                <a:gd name="T71" fmla="*/ 421 h 452"/>
                <a:gd name="T72" fmla="*/ 4 w 1227"/>
                <a:gd name="T73" fmla="*/ 415 h 452"/>
                <a:gd name="T74" fmla="*/ 9 w 1227"/>
                <a:gd name="T75" fmla="*/ 411 h 452"/>
                <a:gd name="T76" fmla="*/ 15 w 1227"/>
                <a:gd name="T77" fmla="*/ 408 h 452"/>
                <a:gd name="T78" fmla="*/ 21 w 1227"/>
                <a:gd name="T79" fmla="*/ 406 h 452"/>
                <a:gd name="T80" fmla="*/ 133 w 1227"/>
                <a:gd name="T81" fmla="*/ 406 h 452"/>
                <a:gd name="T82" fmla="*/ 323 w 1227"/>
                <a:gd name="T83" fmla="*/ 187 h 452"/>
                <a:gd name="T84" fmla="*/ 333 w 1227"/>
                <a:gd name="T85" fmla="*/ 181 h 452"/>
                <a:gd name="T86" fmla="*/ 345 w 1227"/>
                <a:gd name="T87" fmla="*/ 179 h 452"/>
                <a:gd name="T88" fmla="*/ 354 w 1227"/>
                <a:gd name="T89" fmla="*/ 185 h 452"/>
                <a:gd name="T90" fmla="*/ 358 w 1227"/>
                <a:gd name="T91" fmla="*/ 189 h 452"/>
                <a:gd name="T92" fmla="*/ 523 w 1227"/>
                <a:gd name="T93" fmla="*/ 394 h 452"/>
                <a:gd name="T94" fmla="*/ 868 w 1227"/>
                <a:gd name="T95" fmla="*/ 5 h 452"/>
                <a:gd name="T96" fmla="*/ 878 w 1227"/>
                <a:gd name="T97" fmla="*/ 0 h 452"/>
                <a:gd name="T98" fmla="*/ 890 w 1227"/>
                <a:gd name="T9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7" h="452">
                  <a:moveTo>
                    <a:pt x="890" y="0"/>
                  </a:moveTo>
                  <a:lnTo>
                    <a:pt x="901" y="3"/>
                  </a:lnTo>
                  <a:lnTo>
                    <a:pt x="901" y="5"/>
                  </a:lnTo>
                  <a:lnTo>
                    <a:pt x="1109" y="212"/>
                  </a:lnTo>
                  <a:lnTo>
                    <a:pt x="1184" y="98"/>
                  </a:lnTo>
                  <a:lnTo>
                    <a:pt x="1194" y="90"/>
                  </a:lnTo>
                  <a:lnTo>
                    <a:pt x="1206" y="89"/>
                  </a:lnTo>
                  <a:lnTo>
                    <a:pt x="1215" y="92"/>
                  </a:lnTo>
                  <a:lnTo>
                    <a:pt x="1223" y="102"/>
                  </a:lnTo>
                  <a:lnTo>
                    <a:pt x="1227" y="114"/>
                  </a:lnTo>
                  <a:lnTo>
                    <a:pt x="1223" y="123"/>
                  </a:lnTo>
                  <a:lnTo>
                    <a:pt x="1132" y="259"/>
                  </a:lnTo>
                  <a:lnTo>
                    <a:pt x="1130" y="261"/>
                  </a:lnTo>
                  <a:lnTo>
                    <a:pt x="1128" y="263"/>
                  </a:lnTo>
                  <a:lnTo>
                    <a:pt x="1118" y="268"/>
                  </a:lnTo>
                  <a:lnTo>
                    <a:pt x="1107" y="270"/>
                  </a:lnTo>
                  <a:lnTo>
                    <a:pt x="1097" y="265"/>
                  </a:lnTo>
                  <a:lnTo>
                    <a:pt x="886" y="54"/>
                  </a:lnTo>
                  <a:lnTo>
                    <a:pt x="539" y="444"/>
                  </a:lnTo>
                  <a:lnTo>
                    <a:pt x="535" y="446"/>
                  </a:lnTo>
                  <a:lnTo>
                    <a:pt x="525" y="450"/>
                  </a:lnTo>
                  <a:lnTo>
                    <a:pt x="513" y="450"/>
                  </a:lnTo>
                  <a:lnTo>
                    <a:pt x="504" y="442"/>
                  </a:lnTo>
                  <a:lnTo>
                    <a:pt x="339" y="237"/>
                  </a:lnTo>
                  <a:lnTo>
                    <a:pt x="161" y="444"/>
                  </a:lnTo>
                  <a:lnTo>
                    <a:pt x="161" y="444"/>
                  </a:lnTo>
                  <a:lnTo>
                    <a:pt x="157" y="448"/>
                  </a:lnTo>
                  <a:lnTo>
                    <a:pt x="151" y="450"/>
                  </a:lnTo>
                  <a:lnTo>
                    <a:pt x="145" y="452"/>
                  </a:lnTo>
                  <a:lnTo>
                    <a:pt x="21" y="452"/>
                  </a:lnTo>
                  <a:lnTo>
                    <a:pt x="15" y="450"/>
                  </a:lnTo>
                  <a:lnTo>
                    <a:pt x="9" y="446"/>
                  </a:lnTo>
                  <a:lnTo>
                    <a:pt x="4" y="442"/>
                  </a:lnTo>
                  <a:lnTo>
                    <a:pt x="0" y="437"/>
                  </a:lnTo>
                  <a:lnTo>
                    <a:pt x="0" y="429"/>
                  </a:lnTo>
                  <a:lnTo>
                    <a:pt x="0" y="421"/>
                  </a:lnTo>
                  <a:lnTo>
                    <a:pt x="4" y="415"/>
                  </a:lnTo>
                  <a:lnTo>
                    <a:pt x="9" y="411"/>
                  </a:lnTo>
                  <a:lnTo>
                    <a:pt x="15" y="408"/>
                  </a:lnTo>
                  <a:lnTo>
                    <a:pt x="21" y="406"/>
                  </a:lnTo>
                  <a:lnTo>
                    <a:pt x="133" y="406"/>
                  </a:lnTo>
                  <a:lnTo>
                    <a:pt x="323" y="187"/>
                  </a:lnTo>
                  <a:lnTo>
                    <a:pt x="333" y="181"/>
                  </a:lnTo>
                  <a:lnTo>
                    <a:pt x="345" y="179"/>
                  </a:lnTo>
                  <a:lnTo>
                    <a:pt x="354" y="185"/>
                  </a:lnTo>
                  <a:lnTo>
                    <a:pt x="358" y="189"/>
                  </a:lnTo>
                  <a:lnTo>
                    <a:pt x="523" y="394"/>
                  </a:lnTo>
                  <a:lnTo>
                    <a:pt x="868" y="5"/>
                  </a:lnTo>
                  <a:lnTo>
                    <a:pt x="878" y="0"/>
                  </a:lnTo>
                  <a:lnTo>
                    <a:pt x="8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7" name="Freeform 7">
              <a:extLst>
                <a:ext uri="{FF2B5EF4-FFF2-40B4-BE49-F238E27FC236}">
                  <a16:creationId xmlns="" xmlns:a16="http://schemas.microsoft.com/office/drawing/2014/main" id="{8B78E4D4-6ECB-4992-B017-9C338CA25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051" y="2751138"/>
              <a:ext cx="2308225" cy="1439863"/>
            </a:xfrm>
            <a:custGeom>
              <a:avLst/>
              <a:gdLst>
                <a:gd name="T0" fmla="*/ 23 w 1454"/>
                <a:gd name="T1" fmla="*/ 0 h 907"/>
                <a:gd name="T2" fmla="*/ 703 w 1454"/>
                <a:gd name="T3" fmla="*/ 0 h 907"/>
                <a:gd name="T4" fmla="*/ 711 w 1454"/>
                <a:gd name="T5" fmla="*/ 0 h 907"/>
                <a:gd name="T6" fmla="*/ 717 w 1454"/>
                <a:gd name="T7" fmla="*/ 4 h 907"/>
                <a:gd name="T8" fmla="*/ 723 w 1454"/>
                <a:gd name="T9" fmla="*/ 10 h 907"/>
                <a:gd name="T10" fmla="*/ 725 w 1454"/>
                <a:gd name="T11" fmla="*/ 15 h 907"/>
                <a:gd name="T12" fmla="*/ 727 w 1454"/>
                <a:gd name="T13" fmla="*/ 21 h 907"/>
                <a:gd name="T14" fmla="*/ 725 w 1454"/>
                <a:gd name="T15" fmla="*/ 29 h 907"/>
                <a:gd name="T16" fmla="*/ 723 w 1454"/>
                <a:gd name="T17" fmla="*/ 35 h 907"/>
                <a:gd name="T18" fmla="*/ 717 w 1454"/>
                <a:gd name="T19" fmla="*/ 41 h 907"/>
                <a:gd name="T20" fmla="*/ 711 w 1454"/>
                <a:gd name="T21" fmla="*/ 44 h 907"/>
                <a:gd name="T22" fmla="*/ 703 w 1454"/>
                <a:gd name="T23" fmla="*/ 44 h 907"/>
                <a:gd name="T24" fmla="*/ 44 w 1454"/>
                <a:gd name="T25" fmla="*/ 44 h 907"/>
                <a:gd name="T26" fmla="*/ 44 w 1454"/>
                <a:gd name="T27" fmla="*/ 860 h 907"/>
                <a:gd name="T28" fmla="*/ 1407 w 1454"/>
                <a:gd name="T29" fmla="*/ 860 h 907"/>
                <a:gd name="T30" fmla="*/ 1407 w 1454"/>
                <a:gd name="T31" fmla="*/ 44 h 907"/>
                <a:gd name="T32" fmla="*/ 794 w 1454"/>
                <a:gd name="T33" fmla="*/ 44 h 907"/>
                <a:gd name="T34" fmla="*/ 787 w 1454"/>
                <a:gd name="T35" fmla="*/ 44 h 907"/>
                <a:gd name="T36" fmla="*/ 781 w 1454"/>
                <a:gd name="T37" fmla="*/ 41 h 907"/>
                <a:gd name="T38" fmla="*/ 777 w 1454"/>
                <a:gd name="T39" fmla="*/ 35 h 907"/>
                <a:gd name="T40" fmla="*/ 773 w 1454"/>
                <a:gd name="T41" fmla="*/ 29 h 907"/>
                <a:gd name="T42" fmla="*/ 771 w 1454"/>
                <a:gd name="T43" fmla="*/ 21 h 907"/>
                <a:gd name="T44" fmla="*/ 773 w 1454"/>
                <a:gd name="T45" fmla="*/ 15 h 907"/>
                <a:gd name="T46" fmla="*/ 777 w 1454"/>
                <a:gd name="T47" fmla="*/ 10 h 907"/>
                <a:gd name="T48" fmla="*/ 781 w 1454"/>
                <a:gd name="T49" fmla="*/ 4 h 907"/>
                <a:gd name="T50" fmla="*/ 787 w 1454"/>
                <a:gd name="T51" fmla="*/ 0 h 907"/>
                <a:gd name="T52" fmla="*/ 794 w 1454"/>
                <a:gd name="T53" fmla="*/ 0 h 907"/>
                <a:gd name="T54" fmla="*/ 1430 w 1454"/>
                <a:gd name="T55" fmla="*/ 0 h 907"/>
                <a:gd name="T56" fmla="*/ 1438 w 1454"/>
                <a:gd name="T57" fmla="*/ 0 h 907"/>
                <a:gd name="T58" fmla="*/ 1444 w 1454"/>
                <a:gd name="T59" fmla="*/ 4 h 907"/>
                <a:gd name="T60" fmla="*/ 1450 w 1454"/>
                <a:gd name="T61" fmla="*/ 10 h 907"/>
                <a:gd name="T62" fmla="*/ 1452 w 1454"/>
                <a:gd name="T63" fmla="*/ 15 h 907"/>
                <a:gd name="T64" fmla="*/ 1454 w 1454"/>
                <a:gd name="T65" fmla="*/ 21 h 907"/>
                <a:gd name="T66" fmla="*/ 1454 w 1454"/>
                <a:gd name="T67" fmla="*/ 884 h 907"/>
                <a:gd name="T68" fmla="*/ 1452 w 1454"/>
                <a:gd name="T69" fmla="*/ 891 h 907"/>
                <a:gd name="T70" fmla="*/ 1450 w 1454"/>
                <a:gd name="T71" fmla="*/ 897 h 907"/>
                <a:gd name="T72" fmla="*/ 1444 w 1454"/>
                <a:gd name="T73" fmla="*/ 901 h 907"/>
                <a:gd name="T74" fmla="*/ 1438 w 1454"/>
                <a:gd name="T75" fmla="*/ 905 h 907"/>
                <a:gd name="T76" fmla="*/ 1430 w 1454"/>
                <a:gd name="T77" fmla="*/ 907 h 907"/>
                <a:gd name="T78" fmla="*/ 23 w 1454"/>
                <a:gd name="T79" fmla="*/ 907 h 907"/>
                <a:gd name="T80" fmla="*/ 15 w 1454"/>
                <a:gd name="T81" fmla="*/ 905 h 907"/>
                <a:gd name="T82" fmla="*/ 9 w 1454"/>
                <a:gd name="T83" fmla="*/ 901 h 907"/>
                <a:gd name="T84" fmla="*/ 3 w 1454"/>
                <a:gd name="T85" fmla="*/ 897 h 907"/>
                <a:gd name="T86" fmla="*/ 0 w 1454"/>
                <a:gd name="T87" fmla="*/ 891 h 907"/>
                <a:gd name="T88" fmla="*/ 0 w 1454"/>
                <a:gd name="T89" fmla="*/ 884 h 907"/>
                <a:gd name="T90" fmla="*/ 0 w 1454"/>
                <a:gd name="T91" fmla="*/ 21 h 907"/>
                <a:gd name="T92" fmla="*/ 0 w 1454"/>
                <a:gd name="T93" fmla="*/ 15 h 907"/>
                <a:gd name="T94" fmla="*/ 3 w 1454"/>
                <a:gd name="T95" fmla="*/ 10 h 907"/>
                <a:gd name="T96" fmla="*/ 9 w 1454"/>
                <a:gd name="T97" fmla="*/ 4 h 907"/>
                <a:gd name="T98" fmla="*/ 15 w 1454"/>
                <a:gd name="T99" fmla="*/ 0 h 907"/>
                <a:gd name="T100" fmla="*/ 23 w 1454"/>
                <a:gd name="T101" fmla="*/ 0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4" h="907">
                  <a:moveTo>
                    <a:pt x="23" y="0"/>
                  </a:moveTo>
                  <a:lnTo>
                    <a:pt x="703" y="0"/>
                  </a:lnTo>
                  <a:lnTo>
                    <a:pt x="711" y="0"/>
                  </a:lnTo>
                  <a:lnTo>
                    <a:pt x="717" y="4"/>
                  </a:lnTo>
                  <a:lnTo>
                    <a:pt x="723" y="10"/>
                  </a:lnTo>
                  <a:lnTo>
                    <a:pt x="725" y="15"/>
                  </a:lnTo>
                  <a:lnTo>
                    <a:pt x="727" y="21"/>
                  </a:lnTo>
                  <a:lnTo>
                    <a:pt x="725" y="29"/>
                  </a:lnTo>
                  <a:lnTo>
                    <a:pt x="723" y="35"/>
                  </a:lnTo>
                  <a:lnTo>
                    <a:pt x="717" y="41"/>
                  </a:lnTo>
                  <a:lnTo>
                    <a:pt x="711" y="44"/>
                  </a:lnTo>
                  <a:lnTo>
                    <a:pt x="703" y="44"/>
                  </a:lnTo>
                  <a:lnTo>
                    <a:pt x="44" y="44"/>
                  </a:lnTo>
                  <a:lnTo>
                    <a:pt x="44" y="860"/>
                  </a:lnTo>
                  <a:lnTo>
                    <a:pt x="1407" y="860"/>
                  </a:lnTo>
                  <a:lnTo>
                    <a:pt x="1407" y="44"/>
                  </a:lnTo>
                  <a:lnTo>
                    <a:pt x="794" y="44"/>
                  </a:lnTo>
                  <a:lnTo>
                    <a:pt x="787" y="44"/>
                  </a:lnTo>
                  <a:lnTo>
                    <a:pt x="781" y="41"/>
                  </a:lnTo>
                  <a:lnTo>
                    <a:pt x="777" y="35"/>
                  </a:lnTo>
                  <a:lnTo>
                    <a:pt x="773" y="29"/>
                  </a:lnTo>
                  <a:lnTo>
                    <a:pt x="771" y="21"/>
                  </a:lnTo>
                  <a:lnTo>
                    <a:pt x="773" y="15"/>
                  </a:lnTo>
                  <a:lnTo>
                    <a:pt x="777" y="10"/>
                  </a:lnTo>
                  <a:lnTo>
                    <a:pt x="781" y="4"/>
                  </a:lnTo>
                  <a:lnTo>
                    <a:pt x="787" y="0"/>
                  </a:lnTo>
                  <a:lnTo>
                    <a:pt x="794" y="0"/>
                  </a:lnTo>
                  <a:lnTo>
                    <a:pt x="1430" y="0"/>
                  </a:lnTo>
                  <a:lnTo>
                    <a:pt x="1438" y="0"/>
                  </a:lnTo>
                  <a:lnTo>
                    <a:pt x="1444" y="4"/>
                  </a:lnTo>
                  <a:lnTo>
                    <a:pt x="1450" y="10"/>
                  </a:lnTo>
                  <a:lnTo>
                    <a:pt x="1452" y="15"/>
                  </a:lnTo>
                  <a:lnTo>
                    <a:pt x="1454" y="21"/>
                  </a:lnTo>
                  <a:lnTo>
                    <a:pt x="1454" y="884"/>
                  </a:lnTo>
                  <a:lnTo>
                    <a:pt x="1452" y="891"/>
                  </a:lnTo>
                  <a:lnTo>
                    <a:pt x="1450" y="897"/>
                  </a:lnTo>
                  <a:lnTo>
                    <a:pt x="1444" y="901"/>
                  </a:lnTo>
                  <a:lnTo>
                    <a:pt x="1438" y="905"/>
                  </a:lnTo>
                  <a:lnTo>
                    <a:pt x="1430" y="907"/>
                  </a:lnTo>
                  <a:lnTo>
                    <a:pt x="23" y="907"/>
                  </a:lnTo>
                  <a:lnTo>
                    <a:pt x="15" y="905"/>
                  </a:lnTo>
                  <a:lnTo>
                    <a:pt x="9" y="901"/>
                  </a:lnTo>
                  <a:lnTo>
                    <a:pt x="3" y="897"/>
                  </a:lnTo>
                  <a:lnTo>
                    <a:pt x="0" y="891"/>
                  </a:lnTo>
                  <a:lnTo>
                    <a:pt x="0" y="88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3" y="10"/>
                  </a:lnTo>
                  <a:lnTo>
                    <a:pt x="9" y="4"/>
                  </a:lnTo>
                  <a:lnTo>
                    <a:pt x="15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="" xmlns:a16="http://schemas.microsoft.com/office/drawing/2014/main" id="{1393E0BE-64CB-4C30-9374-7431E3BD7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5551" y="2533650"/>
              <a:ext cx="74613" cy="287338"/>
            </a:xfrm>
            <a:custGeom>
              <a:avLst/>
              <a:gdLst>
                <a:gd name="T0" fmla="*/ 23 w 47"/>
                <a:gd name="T1" fmla="*/ 0 h 181"/>
                <a:gd name="T2" fmla="*/ 31 w 47"/>
                <a:gd name="T3" fmla="*/ 2 h 181"/>
                <a:gd name="T4" fmla="*/ 37 w 47"/>
                <a:gd name="T5" fmla="*/ 5 h 181"/>
                <a:gd name="T6" fmla="*/ 43 w 47"/>
                <a:gd name="T7" fmla="*/ 9 h 181"/>
                <a:gd name="T8" fmla="*/ 45 w 47"/>
                <a:gd name="T9" fmla="*/ 15 h 181"/>
                <a:gd name="T10" fmla="*/ 47 w 47"/>
                <a:gd name="T11" fmla="*/ 23 h 181"/>
                <a:gd name="T12" fmla="*/ 47 w 47"/>
                <a:gd name="T13" fmla="*/ 158 h 181"/>
                <a:gd name="T14" fmla="*/ 45 w 47"/>
                <a:gd name="T15" fmla="*/ 166 h 181"/>
                <a:gd name="T16" fmla="*/ 43 w 47"/>
                <a:gd name="T17" fmla="*/ 172 h 181"/>
                <a:gd name="T18" fmla="*/ 37 w 47"/>
                <a:gd name="T19" fmla="*/ 178 h 181"/>
                <a:gd name="T20" fmla="*/ 31 w 47"/>
                <a:gd name="T21" fmla="*/ 181 h 181"/>
                <a:gd name="T22" fmla="*/ 23 w 47"/>
                <a:gd name="T23" fmla="*/ 181 h 181"/>
                <a:gd name="T24" fmla="*/ 16 w 47"/>
                <a:gd name="T25" fmla="*/ 181 h 181"/>
                <a:gd name="T26" fmla="*/ 10 w 47"/>
                <a:gd name="T27" fmla="*/ 178 h 181"/>
                <a:gd name="T28" fmla="*/ 6 w 47"/>
                <a:gd name="T29" fmla="*/ 172 h 181"/>
                <a:gd name="T30" fmla="*/ 2 w 47"/>
                <a:gd name="T31" fmla="*/ 166 h 181"/>
                <a:gd name="T32" fmla="*/ 2 w 47"/>
                <a:gd name="T33" fmla="*/ 158 h 181"/>
                <a:gd name="T34" fmla="*/ 0 w 47"/>
                <a:gd name="T35" fmla="*/ 23 h 181"/>
                <a:gd name="T36" fmla="*/ 2 w 47"/>
                <a:gd name="T37" fmla="*/ 15 h 181"/>
                <a:gd name="T38" fmla="*/ 6 w 47"/>
                <a:gd name="T39" fmla="*/ 9 h 181"/>
                <a:gd name="T40" fmla="*/ 10 w 47"/>
                <a:gd name="T41" fmla="*/ 5 h 181"/>
                <a:gd name="T42" fmla="*/ 16 w 47"/>
                <a:gd name="T43" fmla="*/ 2 h 181"/>
                <a:gd name="T44" fmla="*/ 23 w 47"/>
                <a:gd name="T45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181">
                  <a:moveTo>
                    <a:pt x="23" y="0"/>
                  </a:moveTo>
                  <a:lnTo>
                    <a:pt x="31" y="2"/>
                  </a:lnTo>
                  <a:lnTo>
                    <a:pt x="37" y="5"/>
                  </a:lnTo>
                  <a:lnTo>
                    <a:pt x="43" y="9"/>
                  </a:lnTo>
                  <a:lnTo>
                    <a:pt x="45" y="15"/>
                  </a:lnTo>
                  <a:lnTo>
                    <a:pt x="47" y="23"/>
                  </a:lnTo>
                  <a:lnTo>
                    <a:pt x="47" y="158"/>
                  </a:lnTo>
                  <a:lnTo>
                    <a:pt x="45" y="166"/>
                  </a:lnTo>
                  <a:lnTo>
                    <a:pt x="43" y="172"/>
                  </a:lnTo>
                  <a:lnTo>
                    <a:pt x="37" y="178"/>
                  </a:lnTo>
                  <a:lnTo>
                    <a:pt x="31" y="181"/>
                  </a:lnTo>
                  <a:lnTo>
                    <a:pt x="23" y="181"/>
                  </a:lnTo>
                  <a:lnTo>
                    <a:pt x="16" y="181"/>
                  </a:lnTo>
                  <a:lnTo>
                    <a:pt x="10" y="178"/>
                  </a:lnTo>
                  <a:lnTo>
                    <a:pt x="6" y="172"/>
                  </a:lnTo>
                  <a:lnTo>
                    <a:pt x="2" y="166"/>
                  </a:lnTo>
                  <a:lnTo>
                    <a:pt x="2" y="158"/>
                  </a:lnTo>
                  <a:lnTo>
                    <a:pt x="0" y="23"/>
                  </a:lnTo>
                  <a:lnTo>
                    <a:pt x="2" y="15"/>
                  </a:lnTo>
                  <a:lnTo>
                    <a:pt x="6" y="9"/>
                  </a:lnTo>
                  <a:lnTo>
                    <a:pt x="10" y="5"/>
                  </a:lnTo>
                  <a:lnTo>
                    <a:pt x="16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0" name="Freeform 9">
              <a:extLst>
                <a:ext uri="{FF2B5EF4-FFF2-40B4-BE49-F238E27FC236}">
                  <a16:creationId xmlns="" xmlns:a16="http://schemas.microsoft.com/office/drawing/2014/main" id="{6DE78643-01AE-4A70-9DE1-01A947649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5551" y="4260850"/>
              <a:ext cx="74613" cy="433388"/>
            </a:xfrm>
            <a:custGeom>
              <a:avLst/>
              <a:gdLst>
                <a:gd name="T0" fmla="*/ 23 w 47"/>
                <a:gd name="T1" fmla="*/ 0 h 273"/>
                <a:gd name="T2" fmla="*/ 31 w 47"/>
                <a:gd name="T3" fmla="*/ 2 h 273"/>
                <a:gd name="T4" fmla="*/ 37 w 47"/>
                <a:gd name="T5" fmla="*/ 4 h 273"/>
                <a:gd name="T6" fmla="*/ 43 w 47"/>
                <a:gd name="T7" fmla="*/ 10 h 273"/>
                <a:gd name="T8" fmla="*/ 45 w 47"/>
                <a:gd name="T9" fmla="*/ 16 h 273"/>
                <a:gd name="T10" fmla="*/ 47 w 47"/>
                <a:gd name="T11" fmla="*/ 24 h 273"/>
                <a:gd name="T12" fmla="*/ 47 w 47"/>
                <a:gd name="T13" fmla="*/ 250 h 273"/>
                <a:gd name="T14" fmla="*/ 45 w 47"/>
                <a:gd name="T15" fmla="*/ 258 h 273"/>
                <a:gd name="T16" fmla="*/ 43 w 47"/>
                <a:gd name="T17" fmla="*/ 263 h 273"/>
                <a:gd name="T18" fmla="*/ 37 w 47"/>
                <a:gd name="T19" fmla="*/ 267 h 273"/>
                <a:gd name="T20" fmla="*/ 31 w 47"/>
                <a:gd name="T21" fmla="*/ 271 h 273"/>
                <a:gd name="T22" fmla="*/ 23 w 47"/>
                <a:gd name="T23" fmla="*/ 273 h 273"/>
                <a:gd name="T24" fmla="*/ 16 w 47"/>
                <a:gd name="T25" fmla="*/ 271 h 273"/>
                <a:gd name="T26" fmla="*/ 10 w 47"/>
                <a:gd name="T27" fmla="*/ 267 h 273"/>
                <a:gd name="T28" fmla="*/ 6 w 47"/>
                <a:gd name="T29" fmla="*/ 263 h 273"/>
                <a:gd name="T30" fmla="*/ 2 w 47"/>
                <a:gd name="T31" fmla="*/ 258 h 273"/>
                <a:gd name="T32" fmla="*/ 0 w 47"/>
                <a:gd name="T33" fmla="*/ 250 h 273"/>
                <a:gd name="T34" fmla="*/ 2 w 47"/>
                <a:gd name="T35" fmla="*/ 24 h 273"/>
                <a:gd name="T36" fmla="*/ 2 w 47"/>
                <a:gd name="T37" fmla="*/ 16 h 273"/>
                <a:gd name="T38" fmla="*/ 6 w 47"/>
                <a:gd name="T39" fmla="*/ 10 h 273"/>
                <a:gd name="T40" fmla="*/ 10 w 47"/>
                <a:gd name="T41" fmla="*/ 4 h 273"/>
                <a:gd name="T42" fmla="*/ 17 w 47"/>
                <a:gd name="T43" fmla="*/ 2 h 273"/>
                <a:gd name="T44" fmla="*/ 23 w 47"/>
                <a:gd name="T4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273">
                  <a:moveTo>
                    <a:pt x="23" y="0"/>
                  </a:moveTo>
                  <a:lnTo>
                    <a:pt x="31" y="2"/>
                  </a:lnTo>
                  <a:lnTo>
                    <a:pt x="37" y="4"/>
                  </a:lnTo>
                  <a:lnTo>
                    <a:pt x="43" y="10"/>
                  </a:lnTo>
                  <a:lnTo>
                    <a:pt x="45" y="16"/>
                  </a:lnTo>
                  <a:lnTo>
                    <a:pt x="47" y="24"/>
                  </a:lnTo>
                  <a:lnTo>
                    <a:pt x="47" y="250"/>
                  </a:lnTo>
                  <a:lnTo>
                    <a:pt x="45" y="258"/>
                  </a:lnTo>
                  <a:lnTo>
                    <a:pt x="43" y="263"/>
                  </a:lnTo>
                  <a:lnTo>
                    <a:pt x="37" y="267"/>
                  </a:lnTo>
                  <a:lnTo>
                    <a:pt x="31" y="271"/>
                  </a:lnTo>
                  <a:lnTo>
                    <a:pt x="23" y="273"/>
                  </a:lnTo>
                  <a:lnTo>
                    <a:pt x="16" y="271"/>
                  </a:lnTo>
                  <a:lnTo>
                    <a:pt x="10" y="267"/>
                  </a:lnTo>
                  <a:lnTo>
                    <a:pt x="6" y="263"/>
                  </a:lnTo>
                  <a:lnTo>
                    <a:pt x="2" y="258"/>
                  </a:lnTo>
                  <a:lnTo>
                    <a:pt x="0" y="250"/>
                  </a:lnTo>
                  <a:lnTo>
                    <a:pt x="2" y="24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4"/>
                  </a:lnTo>
                  <a:lnTo>
                    <a:pt x="17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1" name="Freeform 10">
              <a:extLst>
                <a:ext uri="{FF2B5EF4-FFF2-40B4-BE49-F238E27FC236}">
                  <a16:creationId xmlns="" xmlns:a16="http://schemas.microsoft.com/office/drawing/2014/main" id="{931A6097-9C80-4951-B199-AA1925262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9438" y="4260850"/>
              <a:ext cx="215900" cy="574675"/>
            </a:xfrm>
            <a:custGeom>
              <a:avLst/>
              <a:gdLst>
                <a:gd name="T0" fmla="*/ 112 w 136"/>
                <a:gd name="T1" fmla="*/ 0 h 362"/>
                <a:gd name="T2" fmla="*/ 118 w 136"/>
                <a:gd name="T3" fmla="*/ 0 h 362"/>
                <a:gd name="T4" fmla="*/ 126 w 136"/>
                <a:gd name="T5" fmla="*/ 4 h 362"/>
                <a:gd name="T6" fmla="*/ 130 w 136"/>
                <a:gd name="T7" fmla="*/ 8 h 362"/>
                <a:gd name="T8" fmla="*/ 134 w 136"/>
                <a:gd name="T9" fmla="*/ 16 h 362"/>
                <a:gd name="T10" fmla="*/ 136 w 136"/>
                <a:gd name="T11" fmla="*/ 22 h 362"/>
                <a:gd name="T12" fmla="*/ 134 w 136"/>
                <a:gd name="T13" fmla="*/ 29 h 362"/>
                <a:gd name="T14" fmla="*/ 44 w 136"/>
                <a:gd name="T15" fmla="*/ 347 h 362"/>
                <a:gd name="T16" fmla="*/ 41 w 136"/>
                <a:gd name="T17" fmla="*/ 352 h 362"/>
                <a:gd name="T18" fmla="*/ 35 w 136"/>
                <a:gd name="T19" fmla="*/ 358 h 362"/>
                <a:gd name="T20" fmla="*/ 29 w 136"/>
                <a:gd name="T21" fmla="*/ 362 h 362"/>
                <a:gd name="T22" fmla="*/ 23 w 136"/>
                <a:gd name="T23" fmla="*/ 362 h 362"/>
                <a:gd name="T24" fmla="*/ 15 w 136"/>
                <a:gd name="T25" fmla="*/ 362 h 362"/>
                <a:gd name="T26" fmla="*/ 10 w 136"/>
                <a:gd name="T27" fmla="*/ 358 h 362"/>
                <a:gd name="T28" fmla="*/ 4 w 136"/>
                <a:gd name="T29" fmla="*/ 354 h 362"/>
                <a:gd name="T30" fmla="*/ 0 w 136"/>
                <a:gd name="T31" fmla="*/ 348 h 362"/>
                <a:gd name="T32" fmla="*/ 0 w 136"/>
                <a:gd name="T33" fmla="*/ 341 h 362"/>
                <a:gd name="T34" fmla="*/ 0 w 136"/>
                <a:gd name="T35" fmla="*/ 335 h 362"/>
                <a:gd name="T36" fmla="*/ 91 w 136"/>
                <a:gd name="T37" fmla="*/ 16 h 362"/>
                <a:gd name="T38" fmla="*/ 93 w 136"/>
                <a:gd name="T39" fmla="*/ 10 h 362"/>
                <a:gd name="T40" fmla="*/ 99 w 136"/>
                <a:gd name="T41" fmla="*/ 4 h 362"/>
                <a:gd name="T42" fmla="*/ 105 w 136"/>
                <a:gd name="T43" fmla="*/ 2 h 362"/>
                <a:gd name="T44" fmla="*/ 112 w 136"/>
                <a:gd name="T4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" h="362">
                  <a:moveTo>
                    <a:pt x="112" y="0"/>
                  </a:moveTo>
                  <a:lnTo>
                    <a:pt x="118" y="0"/>
                  </a:lnTo>
                  <a:lnTo>
                    <a:pt x="126" y="4"/>
                  </a:lnTo>
                  <a:lnTo>
                    <a:pt x="130" y="8"/>
                  </a:lnTo>
                  <a:lnTo>
                    <a:pt x="134" y="16"/>
                  </a:lnTo>
                  <a:lnTo>
                    <a:pt x="136" y="22"/>
                  </a:lnTo>
                  <a:lnTo>
                    <a:pt x="134" y="29"/>
                  </a:lnTo>
                  <a:lnTo>
                    <a:pt x="44" y="347"/>
                  </a:lnTo>
                  <a:lnTo>
                    <a:pt x="41" y="352"/>
                  </a:lnTo>
                  <a:lnTo>
                    <a:pt x="35" y="358"/>
                  </a:lnTo>
                  <a:lnTo>
                    <a:pt x="29" y="362"/>
                  </a:lnTo>
                  <a:lnTo>
                    <a:pt x="23" y="362"/>
                  </a:lnTo>
                  <a:lnTo>
                    <a:pt x="15" y="362"/>
                  </a:lnTo>
                  <a:lnTo>
                    <a:pt x="10" y="358"/>
                  </a:lnTo>
                  <a:lnTo>
                    <a:pt x="4" y="354"/>
                  </a:lnTo>
                  <a:lnTo>
                    <a:pt x="0" y="348"/>
                  </a:lnTo>
                  <a:lnTo>
                    <a:pt x="0" y="341"/>
                  </a:lnTo>
                  <a:lnTo>
                    <a:pt x="0" y="335"/>
                  </a:lnTo>
                  <a:lnTo>
                    <a:pt x="91" y="16"/>
                  </a:lnTo>
                  <a:lnTo>
                    <a:pt x="93" y="10"/>
                  </a:lnTo>
                  <a:lnTo>
                    <a:pt x="99" y="4"/>
                  </a:lnTo>
                  <a:lnTo>
                    <a:pt x="105" y="2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2" name="Freeform 11">
              <a:extLst>
                <a:ext uri="{FF2B5EF4-FFF2-40B4-BE49-F238E27FC236}">
                  <a16:creationId xmlns="" xmlns:a16="http://schemas.microsoft.com/office/drawing/2014/main" id="{ABB4D5E2-39B2-4C9F-925D-940E49DA6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3551" y="4260850"/>
              <a:ext cx="215900" cy="574675"/>
            </a:xfrm>
            <a:custGeom>
              <a:avLst/>
              <a:gdLst>
                <a:gd name="T0" fmla="*/ 23 w 136"/>
                <a:gd name="T1" fmla="*/ 0 h 362"/>
                <a:gd name="T2" fmla="*/ 29 w 136"/>
                <a:gd name="T3" fmla="*/ 2 h 362"/>
                <a:gd name="T4" fmla="*/ 35 w 136"/>
                <a:gd name="T5" fmla="*/ 4 h 362"/>
                <a:gd name="T6" fmla="*/ 41 w 136"/>
                <a:gd name="T7" fmla="*/ 10 h 362"/>
                <a:gd name="T8" fmla="*/ 43 w 136"/>
                <a:gd name="T9" fmla="*/ 16 h 362"/>
                <a:gd name="T10" fmla="*/ 134 w 136"/>
                <a:gd name="T11" fmla="*/ 335 h 362"/>
                <a:gd name="T12" fmla="*/ 136 w 136"/>
                <a:gd name="T13" fmla="*/ 341 h 362"/>
                <a:gd name="T14" fmla="*/ 134 w 136"/>
                <a:gd name="T15" fmla="*/ 348 h 362"/>
                <a:gd name="T16" fmla="*/ 130 w 136"/>
                <a:gd name="T17" fmla="*/ 354 h 362"/>
                <a:gd name="T18" fmla="*/ 126 w 136"/>
                <a:gd name="T19" fmla="*/ 358 h 362"/>
                <a:gd name="T20" fmla="*/ 118 w 136"/>
                <a:gd name="T21" fmla="*/ 362 h 362"/>
                <a:gd name="T22" fmla="*/ 112 w 136"/>
                <a:gd name="T23" fmla="*/ 362 h 362"/>
                <a:gd name="T24" fmla="*/ 105 w 136"/>
                <a:gd name="T25" fmla="*/ 362 h 362"/>
                <a:gd name="T26" fmla="*/ 99 w 136"/>
                <a:gd name="T27" fmla="*/ 358 h 362"/>
                <a:gd name="T28" fmla="*/ 93 w 136"/>
                <a:gd name="T29" fmla="*/ 352 h 362"/>
                <a:gd name="T30" fmla="*/ 91 w 136"/>
                <a:gd name="T31" fmla="*/ 347 h 362"/>
                <a:gd name="T32" fmla="*/ 0 w 136"/>
                <a:gd name="T33" fmla="*/ 29 h 362"/>
                <a:gd name="T34" fmla="*/ 0 w 136"/>
                <a:gd name="T35" fmla="*/ 22 h 362"/>
                <a:gd name="T36" fmla="*/ 0 w 136"/>
                <a:gd name="T37" fmla="*/ 16 h 362"/>
                <a:gd name="T38" fmla="*/ 4 w 136"/>
                <a:gd name="T39" fmla="*/ 8 h 362"/>
                <a:gd name="T40" fmla="*/ 10 w 136"/>
                <a:gd name="T41" fmla="*/ 4 h 362"/>
                <a:gd name="T42" fmla="*/ 15 w 136"/>
                <a:gd name="T43" fmla="*/ 0 h 362"/>
                <a:gd name="T44" fmla="*/ 23 w 136"/>
                <a:gd name="T4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" h="362">
                  <a:moveTo>
                    <a:pt x="23" y="0"/>
                  </a:moveTo>
                  <a:lnTo>
                    <a:pt x="29" y="2"/>
                  </a:lnTo>
                  <a:lnTo>
                    <a:pt x="35" y="4"/>
                  </a:lnTo>
                  <a:lnTo>
                    <a:pt x="41" y="10"/>
                  </a:lnTo>
                  <a:lnTo>
                    <a:pt x="43" y="16"/>
                  </a:lnTo>
                  <a:lnTo>
                    <a:pt x="134" y="335"/>
                  </a:lnTo>
                  <a:lnTo>
                    <a:pt x="136" y="341"/>
                  </a:lnTo>
                  <a:lnTo>
                    <a:pt x="134" y="348"/>
                  </a:lnTo>
                  <a:lnTo>
                    <a:pt x="130" y="354"/>
                  </a:lnTo>
                  <a:lnTo>
                    <a:pt x="126" y="358"/>
                  </a:lnTo>
                  <a:lnTo>
                    <a:pt x="118" y="362"/>
                  </a:lnTo>
                  <a:lnTo>
                    <a:pt x="112" y="362"/>
                  </a:lnTo>
                  <a:lnTo>
                    <a:pt x="105" y="362"/>
                  </a:lnTo>
                  <a:lnTo>
                    <a:pt x="99" y="358"/>
                  </a:lnTo>
                  <a:lnTo>
                    <a:pt x="93" y="352"/>
                  </a:lnTo>
                  <a:lnTo>
                    <a:pt x="91" y="347"/>
                  </a:lnTo>
                  <a:lnTo>
                    <a:pt x="0" y="29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4" y="8"/>
                  </a:lnTo>
                  <a:lnTo>
                    <a:pt x="10" y="4"/>
                  </a:lnTo>
                  <a:lnTo>
                    <a:pt x="15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3" name="Freeform 12">
              <a:extLst>
                <a:ext uri="{FF2B5EF4-FFF2-40B4-BE49-F238E27FC236}">
                  <a16:creationId xmlns="" xmlns:a16="http://schemas.microsoft.com/office/drawing/2014/main" id="{959B948E-58A2-4D04-9F50-6F0063DD2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051" y="4260850"/>
              <a:ext cx="2308225" cy="74613"/>
            </a:xfrm>
            <a:custGeom>
              <a:avLst/>
              <a:gdLst>
                <a:gd name="T0" fmla="*/ 23 w 1454"/>
                <a:gd name="T1" fmla="*/ 0 h 47"/>
                <a:gd name="T2" fmla="*/ 1430 w 1454"/>
                <a:gd name="T3" fmla="*/ 0 h 47"/>
                <a:gd name="T4" fmla="*/ 1438 w 1454"/>
                <a:gd name="T5" fmla="*/ 2 h 47"/>
                <a:gd name="T6" fmla="*/ 1444 w 1454"/>
                <a:gd name="T7" fmla="*/ 4 h 47"/>
                <a:gd name="T8" fmla="*/ 1450 w 1454"/>
                <a:gd name="T9" fmla="*/ 10 h 47"/>
                <a:gd name="T10" fmla="*/ 1452 w 1454"/>
                <a:gd name="T11" fmla="*/ 16 h 47"/>
                <a:gd name="T12" fmla="*/ 1454 w 1454"/>
                <a:gd name="T13" fmla="*/ 24 h 47"/>
                <a:gd name="T14" fmla="*/ 1452 w 1454"/>
                <a:gd name="T15" fmla="*/ 31 h 47"/>
                <a:gd name="T16" fmla="*/ 1450 w 1454"/>
                <a:gd name="T17" fmla="*/ 37 h 47"/>
                <a:gd name="T18" fmla="*/ 1444 w 1454"/>
                <a:gd name="T19" fmla="*/ 41 h 47"/>
                <a:gd name="T20" fmla="*/ 1438 w 1454"/>
                <a:gd name="T21" fmla="*/ 45 h 47"/>
                <a:gd name="T22" fmla="*/ 1430 w 1454"/>
                <a:gd name="T23" fmla="*/ 47 h 47"/>
                <a:gd name="T24" fmla="*/ 23 w 1454"/>
                <a:gd name="T25" fmla="*/ 47 h 47"/>
                <a:gd name="T26" fmla="*/ 15 w 1454"/>
                <a:gd name="T27" fmla="*/ 45 h 47"/>
                <a:gd name="T28" fmla="*/ 9 w 1454"/>
                <a:gd name="T29" fmla="*/ 41 h 47"/>
                <a:gd name="T30" fmla="*/ 3 w 1454"/>
                <a:gd name="T31" fmla="*/ 37 h 47"/>
                <a:gd name="T32" fmla="*/ 0 w 1454"/>
                <a:gd name="T33" fmla="*/ 31 h 47"/>
                <a:gd name="T34" fmla="*/ 0 w 1454"/>
                <a:gd name="T35" fmla="*/ 24 h 47"/>
                <a:gd name="T36" fmla="*/ 0 w 1454"/>
                <a:gd name="T37" fmla="*/ 16 h 47"/>
                <a:gd name="T38" fmla="*/ 3 w 1454"/>
                <a:gd name="T39" fmla="*/ 10 h 47"/>
                <a:gd name="T40" fmla="*/ 9 w 1454"/>
                <a:gd name="T41" fmla="*/ 4 h 47"/>
                <a:gd name="T42" fmla="*/ 15 w 1454"/>
                <a:gd name="T43" fmla="*/ 2 h 47"/>
                <a:gd name="T44" fmla="*/ 23 w 1454"/>
                <a:gd name="T4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54" h="47">
                  <a:moveTo>
                    <a:pt x="23" y="0"/>
                  </a:moveTo>
                  <a:lnTo>
                    <a:pt x="1430" y="0"/>
                  </a:lnTo>
                  <a:lnTo>
                    <a:pt x="1438" y="2"/>
                  </a:lnTo>
                  <a:lnTo>
                    <a:pt x="1444" y="4"/>
                  </a:lnTo>
                  <a:lnTo>
                    <a:pt x="1450" y="10"/>
                  </a:lnTo>
                  <a:lnTo>
                    <a:pt x="1452" y="16"/>
                  </a:lnTo>
                  <a:lnTo>
                    <a:pt x="1454" y="24"/>
                  </a:lnTo>
                  <a:lnTo>
                    <a:pt x="1452" y="31"/>
                  </a:lnTo>
                  <a:lnTo>
                    <a:pt x="1450" y="37"/>
                  </a:lnTo>
                  <a:lnTo>
                    <a:pt x="1444" y="41"/>
                  </a:lnTo>
                  <a:lnTo>
                    <a:pt x="1438" y="45"/>
                  </a:lnTo>
                  <a:lnTo>
                    <a:pt x="1430" y="47"/>
                  </a:lnTo>
                  <a:lnTo>
                    <a:pt x="23" y="47"/>
                  </a:lnTo>
                  <a:lnTo>
                    <a:pt x="15" y="45"/>
                  </a:lnTo>
                  <a:lnTo>
                    <a:pt x="9" y="41"/>
                  </a:lnTo>
                  <a:lnTo>
                    <a:pt x="3" y="37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3" y="10"/>
                  </a:lnTo>
                  <a:lnTo>
                    <a:pt x="9" y="4"/>
                  </a:lnTo>
                  <a:lnTo>
                    <a:pt x="15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="" xmlns:a16="http://schemas.microsoft.com/office/drawing/2014/main" id="{91587C2D-6506-4FD2-BE9A-E9AF370841A4}"/>
              </a:ext>
            </a:extLst>
          </p:cNvPr>
          <p:cNvGrpSpPr/>
          <p:nvPr/>
        </p:nvGrpSpPr>
        <p:grpSpPr>
          <a:xfrm>
            <a:off x="2499640" y="4670740"/>
            <a:ext cx="614288" cy="468520"/>
            <a:chOff x="6007101" y="2809875"/>
            <a:chExt cx="2655888" cy="2025650"/>
          </a:xfrm>
          <a:solidFill>
            <a:schemeClr val="bg1"/>
          </a:solidFill>
        </p:grpSpPr>
        <p:sp>
          <p:nvSpPr>
            <p:cNvPr id="76" name="Freeform 13">
              <a:extLst>
                <a:ext uri="{FF2B5EF4-FFF2-40B4-BE49-F238E27FC236}">
                  <a16:creationId xmlns="" xmlns:a16="http://schemas.microsoft.com/office/drawing/2014/main" id="{A31CB12B-A714-4A79-B498-811267292B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7101" y="2809875"/>
              <a:ext cx="2655888" cy="2025650"/>
            </a:xfrm>
            <a:custGeom>
              <a:avLst/>
              <a:gdLst>
                <a:gd name="T0" fmla="*/ 519 w 1673"/>
                <a:gd name="T1" fmla="*/ 1226 h 1276"/>
                <a:gd name="T2" fmla="*/ 1151 w 1673"/>
                <a:gd name="T3" fmla="*/ 1228 h 1276"/>
                <a:gd name="T4" fmla="*/ 1149 w 1673"/>
                <a:gd name="T5" fmla="*/ 885 h 1276"/>
                <a:gd name="T6" fmla="*/ 484 w 1673"/>
                <a:gd name="T7" fmla="*/ 721 h 1276"/>
                <a:gd name="T8" fmla="*/ 386 w 1673"/>
                <a:gd name="T9" fmla="*/ 1156 h 1276"/>
                <a:gd name="T10" fmla="*/ 442 w 1673"/>
                <a:gd name="T11" fmla="*/ 1224 h 1276"/>
                <a:gd name="T12" fmla="*/ 471 w 1673"/>
                <a:gd name="T13" fmla="*/ 887 h 1276"/>
                <a:gd name="T14" fmla="*/ 521 w 1673"/>
                <a:gd name="T15" fmla="*/ 837 h 1276"/>
                <a:gd name="T16" fmla="*/ 1196 w 1673"/>
                <a:gd name="T17" fmla="*/ 868 h 1276"/>
                <a:gd name="T18" fmla="*/ 1208 w 1673"/>
                <a:gd name="T19" fmla="*/ 1228 h 1276"/>
                <a:gd name="T20" fmla="*/ 1281 w 1673"/>
                <a:gd name="T21" fmla="*/ 1179 h 1276"/>
                <a:gd name="T22" fmla="*/ 1206 w 1673"/>
                <a:gd name="T23" fmla="*/ 742 h 1276"/>
                <a:gd name="T24" fmla="*/ 1006 w 1673"/>
                <a:gd name="T25" fmla="*/ 700 h 1276"/>
                <a:gd name="T26" fmla="*/ 880 w 1673"/>
                <a:gd name="T27" fmla="*/ 802 h 1276"/>
                <a:gd name="T28" fmla="*/ 715 w 1673"/>
                <a:gd name="T29" fmla="*/ 764 h 1276"/>
                <a:gd name="T30" fmla="*/ 729 w 1673"/>
                <a:gd name="T31" fmla="*/ 593 h 1276"/>
                <a:gd name="T32" fmla="*/ 719 w 1673"/>
                <a:gd name="T33" fmla="*/ 646 h 1276"/>
                <a:gd name="T34" fmla="*/ 713 w 1673"/>
                <a:gd name="T35" fmla="*/ 684 h 1276"/>
                <a:gd name="T36" fmla="*/ 835 w 1673"/>
                <a:gd name="T37" fmla="*/ 758 h 1276"/>
                <a:gd name="T38" fmla="*/ 958 w 1673"/>
                <a:gd name="T39" fmla="*/ 684 h 1276"/>
                <a:gd name="T40" fmla="*/ 952 w 1673"/>
                <a:gd name="T41" fmla="*/ 646 h 1276"/>
                <a:gd name="T42" fmla="*/ 942 w 1673"/>
                <a:gd name="T43" fmla="*/ 595 h 1276"/>
                <a:gd name="T44" fmla="*/ 830 w 1673"/>
                <a:gd name="T45" fmla="*/ 624 h 1276"/>
                <a:gd name="T46" fmla="*/ 705 w 1673"/>
                <a:gd name="T47" fmla="*/ 232 h 1276"/>
                <a:gd name="T48" fmla="*/ 678 w 1673"/>
                <a:gd name="T49" fmla="*/ 251 h 1276"/>
                <a:gd name="T50" fmla="*/ 698 w 1673"/>
                <a:gd name="T51" fmla="*/ 491 h 1276"/>
                <a:gd name="T52" fmla="*/ 831 w 1673"/>
                <a:gd name="T53" fmla="*/ 576 h 1276"/>
                <a:gd name="T54" fmla="*/ 946 w 1673"/>
                <a:gd name="T55" fmla="*/ 530 h 1276"/>
                <a:gd name="T56" fmla="*/ 994 w 1673"/>
                <a:gd name="T57" fmla="*/ 417 h 1276"/>
                <a:gd name="T58" fmla="*/ 983 w 1673"/>
                <a:gd name="T59" fmla="*/ 238 h 1276"/>
                <a:gd name="T60" fmla="*/ 731 w 1673"/>
                <a:gd name="T61" fmla="*/ 50 h 1276"/>
                <a:gd name="T62" fmla="*/ 705 w 1673"/>
                <a:gd name="T63" fmla="*/ 69 h 1276"/>
                <a:gd name="T64" fmla="*/ 694 w 1673"/>
                <a:gd name="T65" fmla="*/ 96 h 1276"/>
                <a:gd name="T66" fmla="*/ 641 w 1673"/>
                <a:gd name="T67" fmla="*/ 118 h 1276"/>
                <a:gd name="T68" fmla="*/ 626 w 1673"/>
                <a:gd name="T69" fmla="*/ 294 h 1276"/>
                <a:gd name="T70" fmla="*/ 643 w 1673"/>
                <a:gd name="T71" fmla="*/ 214 h 1276"/>
                <a:gd name="T72" fmla="*/ 967 w 1673"/>
                <a:gd name="T73" fmla="*/ 183 h 1276"/>
                <a:gd name="T74" fmla="*/ 1039 w 1673"/>
                <a:gd name="T75" fmla="*/ 236 h 1276"/>
                <a:gd name="T76" fmla="*/ 1047 w 1673"/>
                <a:gd name="T77" fmla="*/ 286 h 1276"/>
                <a:gd name="T78" fmla="*/ 1004 w 1673"/>
                <a:gd name="T79" fmla="*/ 69 h 1276"/>
                <a:gd name="T80" fmla="*/ 731 w 1673"/>
                <a:gd name="T81" fmla="*/ 0 h 1276"/>
                <a:gd name="T82" fmla="*/ 1051 w 1673"/>
                <a:gd name="T83" fmla="*/ 46 h 1276"/>
                <a:gd name="T84" fmla="*/ 1095 w 1673"/>
                <a:gd name="T85" fmla="*/ 286 h 1276"/>
                <a:gd name="T86" fmla="*/ 1043 w 1673"/>
                <a:gd name="T87" fmla="*/ 359 h 1276"/>
                <a:gd name="T88" fmla="*/ 1014 w 1673"/>
                <a:gd name="T89" fmla="*/ 524 h 1276"/>
                <a:gd name="T90" fmla="*/ 1000 w 1673"/>
                <a:gd name="T91" fmla="*/ 603 h 1276"/>
                <a:gd name="T92" fmla="*/ 1254 w 1673"/>
                <a:gd name="T93" fmla="*/ 727 h 1276"/>
                <a:gd name="T94" fmla="*/ 1326 w 1673"/>
                <a:gd name="T95" fmla="*/ 1197 h 1276"/>
                <a:gd name="T96" fmla="*/ 1661 w 1673"/>
                <a:gd name="T97" fmla="*/ 1233 h 1276"/>
                <a:gd name="T98" fmla="*/ 1671 w 1673"/>
                <a:gd name="T99" fmla="*/ 1261 h 1276"/>
                <a:gd name="T100" fmla="*/ 1648 w 1673"/>
                <a:gd name="T101" fmla="*/ 1276 h 1276"/>
                <a:gd name="T102" fmla="*/ 4 w 1673"/>
                <a:gd name="T103" fmla="*/ 1266 h 1276"/>
                <a:gd name="T104" fmla="*/ 4 w 1673"/>
                <a:gd name="T105" fmla="*/ 1237 h 1276"/>
                <a:gd name="T106" fmla="*/ 364 w 1673"/>
                <a:gd name="T107" fmla="*/ 1228 h 1276"/>
                <a:gd name="T108" fmla="*/ 407 w 1673"/>
                <a:gd name="T109" fmla="*/ 760 h 1276"/>
                <a:gd name="T110" fmla="*/ 494 w 1673"/>
                <a:gd name="T111" fmla="*/ 661 h 1276"/>
                <a:gd name="T112" fmla="*/ 680 w 1673"/>
                <a:gd name="T113" fmla="*/ 551 h 1276"/>
                <a:gd name="T114" fmla="*/ 628 w 1673"/>
                <a:gd name="T115" fmla="*/ 410 h 1276"/>
                <a:gd name="T116" fmla="*/ 579 w 1673"/>
                <a:gd name="T117" fmla="*/ 311 h 1276"/>
                <a:gd name="T118" fmla="*/ 591 w 1673"/>
                <a:gd name="T119" fmla="*/ 102 h 1276"/>
                <a:gd name="T120" fmla="*/ 669 w 1673"/>
                <a:gd name="T121" fmla="*/ 33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3" h="1276">
                  <a:moveTo>
                    <a:pt x="521" y="885"/>
                  </a:moveTo>
                  <a:lnTo>
                    <a:pt x="521" y="885"/>
                  </a:lnTo>
                  <a:lnTo>
                    <a:pt x="519" y="887"/>
                  </a:lnTo>
                  <a:lnTo>
                    <a:pt x="519" y="1226"/>
                  </a:lnTo>
                  <a:lnTo>
                    <a:pt x="521" y="1228"/>
                  </a:lnTo>
                  <a:lnTo>
                    <a:pt x="521" y="1228"/>
                  </a:lnTo>
                  <a:lnTo>
                    <a:pt x="1149" y="1228"/>
                  </a:lnTo>
                  <a:lnTo>
                    <a:pt x="1151" y="1228"/>
                  </a:lnTo>
                  <a:lnTo>
                    <a:pt x="1151" y="1226"/>
                  </a:lnTo>
                  <a:lnTo>
                    <a:pt x="1151" y="887"/>
                  </a:lnTo>
                  <a:lnTo>
                    <a:pt x="1151" y="885"/>
                  </a:lnTo>
                  <a:lnTo>
                    <a:pt x="1149" y="885"/>
                  </a:lnTo>
                  <a:lnTo>
                    <a:pt x="521" y="885"/>
                  </a:lnTo>
                  <a:close/>
                  <a:moveTo>
                    <a:pt x="655" y="659"/>
                  </a:moveTo>
                  <a:lnTo>
                    <a:pt x="510" y="707"/>
                  </a:lnTo>
                  <a:lnTo>
                    <a:pt x="484" y="721"/>
                  </a:lnTo>
                  <a:lnTo>
                    <a:pt x="465" y="742"/>
                  </a:lnTo>
                  <a:lnTo>
                    <a:pt x="455" y="769"/>
                  </a:lnTo>
                  <a:lnTo>
                    <a:pt x="386" y="1133"/>
                  </a:lnTo>
                  <a:lnTo>
                    <a:pt x="386" y="1156"/>
                  </a:lnTo>
                  <a:lnTo>
                    <a:pt x="391" y="1179"/>
                  </a:lnTo>
                  <a:lnTo>
                    <a:pt x="403" y="1199"/>
                  </a:lnTo>
                  <a:lnTo>
                    <a:pt x="420" y="1214"/>
                  </a:lnTo>
                  <a:lnTo>
                    <a:pt x="442" y="1224"/>
                  </a:lnTo>
                  <a:lnTo>
                    <a:pt x="465" y="1228"/>
                  </a:lnTo>
                  <a:lnTo>
                    <a:pt x="471" y="1228"/>
                  </a:lnTo>
                  <a:lnTo>
                    <a:pt x="471" y="1226"/>
                  </a:lnTo>
                  <a:lnTo>
                    <a:pt x="471" y="887"/>
                  </a:lnTo>
                  <a:lnTo>
                    <a:pt x="475" y="868"/>
                  </a:lnTo>
                  <a:lnTo>
                    <a:pt x="486" y="851"/>
                  </a:lnTo>
                  <a:lnTo>
                    <a:pt x="502" y="841"/>
                  </a:lnTo>
                  <a:lnTo>
                    <a:pt x="521" y="837"/>
                  </a:lnTo>
                  <a:lnTo>
                    <a:pt x="1149" y="837"/>
                  </a:lnTo>
                  <a:lnTo>
                    <a:pt x="1169" y="841"/>
                  </a:lnTo>
                  <a:lnTo>
                    <a:pt x="1186" y="851"/>
                  </a:lnTo>
                  <a:lnTo>
                    <a:pt x="1196" y="868"/>
                  </a:lnTo>
                  <a:lnTo>
                    <a:pt x="1200" y="887"/>
                  </a:lnTo>
                  <a:lnTo>
                    <a:pt x="1200" y="1226"/>
                  </a:lnTo>
                  <a:lnTo>
                    <a:pt x="1200" y="1228"/>
                  </a:lnTo>
                  <a:lnTo>
                    <a:pt x="1208" y="1228"/>
                  </a:lnTo>
                  <a:lnTo>
                    <a:pt x="1231" y="1224"/>
                  </a:lnTo>
                  <a:lnTo>
                    <a:pt x="1250" y="1214"/>
                  </a:lnTo>
                  <a:lnTo>
                    <a:pt x="1268" y="1199"/>
                  </a:lnTo>
                  <a:lnTo>
                    <a:pt x="1281" y="1179"/>
                  </a:lnTo>
                  <a:lnTo>
                    <a:pt x="1287" y="1156"/>
                  </a:lnTo>
                  <a:lnTo>
                    <a:pt x="1285" y="1133"/>
                  </a:lnTo>
                  <a:lnTo>
                    <a:pt x="1215" y="769"/>
                  </a:lnTo>
                  <a:lnTo>
                    <a:pt x="1206" y="742"/>
                  </a:lnTo>
                  <a:lnTo>
                    <a:pt x="1188" y="721"/>
                  </a:lnTo>
                  <a:lnTo>
                    <a:pt x="1163" y="707"/>
                  </a:lnTo>
                  <a:lnTo>
                    <a:pt x="1016" y="659"/>
                  </a:lnTo>
                  <a:lnTo>
                    <a:pt x="1006" y="700"/>
                  </a:lnTo>
                  <a:lnTo>
                    <a:pt x="985" y="735"/>
                  </a:lnTo>
                  <a:lnTo>
                    <a:pt x="958" y="764"/>
                  </a:lnTo>
                  <a:lnTo>
                    <a:pt x="921" y="787"/>
                  </a:lnTo>
                  <a:lnTo>
                    <a:pt x="880" y="802"/>
                  </a:lnTo>
                  <a:lnTo>
                    <a:pt x="835" y="806"/>
                  </a:lnTo>
                  <a:lnTo>
                    <a:pt x="791" y="802"/>
                  </a:lnTo>
                  <a:lnTo>
                    <a:pt x="750" y="787"/>
                  </a:lnTo>
                  <a:lnTo>
                    <a:pt x="715" y="764"/>
                  </a:lnTo>
                  <a:lnTo>
                    <a:pt x="686" y="735"/>
                  </a:lnTo>
                  <a:lnTo>
                    <a:pt x="667" y="700"/>
                  </a:lnTo>
                  <a:lnTo>
                    <a:pt x="655" y="659"/>
                  </a:lnTo>
                  <a:close/>
                  <a:moveTo>
                    <a:pt x="729" y="593"/>
                  </a:moveTo>
                  <a:lnTo>
                    <a:pt x="729" y="626"/>
                  </a:lnTo>
                  <a:lnTo>
                    <a:pt x="729" y="634"/>
                  </a:lnTo>
                  <a:lnTo>
                    <a:pt x="725" y="640"/>
                  </a:lnTo>
                  <a:lnTo>
                    <a:pt x="719" y="646"/>
                  </a:lnTo>
                  <a:lnTo>
                    <a:pt x="713" y="649"/>
                  </a:lnTo>
                  <a:lnTo>
                    <a:pt x="705" y="649"/>
                  </a:lnTo>
                  <a:lnTo>
                    <a:pt x="704" y="649"/>
                  </a:lnTo>
                  <a:lnTo>
                    <a:pt x="713" y="684"/>
                  </a:lnTo>
                  <a:lnTo>
                    <a:pt x="733" y="713"/>
                  </a:lnTo>
                  <a:lnTo>
                    <a:pt x="762" y="736"/>
                  </a:lnTo>
                  <a:lnTo>
                    <a:pt x="797" y="752"/>
                  </a:lnTo>
                  <a:lnTo>
                    <a:pt x="835" y="758"/>
                  </a:lnTo>
                  <a:lnTo>
                    <a:pt x="876" y="752"/>
                  </a:lnTo>
                  <a:lnTo>
                    <a:pt x="911" y="736"/>
                  </a:lnTo>
                  <a:lnTo>
                    <a:pt x="938" y="713"/>
                  </a:lnTo>
                  <a:lnTo>
                    <a:pt x="958" y="684"/>
                  </a:lnTo>
                  <a:lnTo>
                    <a:pt x="967" y="649"/>
                  </a:lnTo>
                  <a:lnTo>
                    <a:pt x="967" y="649"/>
                  </a:lnTo>
                  <a:lnTo>
                    <a:pt x="959" y="649"/>
                  </a:lnTo>
                  <a:lnTo>
                    <a:pt x="952" y="646"/>
                  </a:lnTo>
                  <a:lnTo>
                    <a:pt x="948" y="640"/>
                  </a:lnTo>
                  <a:lnTo>
                    <a:pt x="944" y="634"/>
                  </a:lnTo>
                  <a:lnTo>
                    <a:pt x="942" y="626"/>
                  </a:lnTo>
                  <a:lnTo>
                    <a:pt x="942" y="595"/>
                  </a:lnTo>
                  <a:lnTo>
                    <a:pt x="909" y="611"/>
                  </a:lnTo>
                  <a:lnTo>
                    <a:pt x="874" y="620"/>
                  </a:lnTo>
                  <a:lnTo>
                    <a:pt x="835" y="624"/>
                  </a:lnTo>
                  <a:lnTo>
                    <a:pt x="830" y="624"/>
                  </a:lnTo>
                  <a:lnTo>
                    <a:pt x="795" y="620"/>
                  </a:lnTo>
                  <a:lnTo>
                    <a:pt x="760" y="609"/>
                  </a:lnTo>
                  <a:lnTo>
                    <a:pt x="729" y="593"/>
                  </a:lnTo>
                  <a:close/>
                  <a:moveTo>
                    <a:pt x="705" y="232"/>
                  </a:moveTo>
                  <a:lnTo>
                    <a:pt x="696" y="234"/>
                  </a:lnTo>
                  <a:lnTo>
                    <a:pt x="688" y="238"/>
                  </a:lnTo>
                  <a:lnTo>
                    <a:pt x="682" y="243"/>
                  </a:lnTo>
                  <a:lnTo>
                    <a:pt x="678" y="251"/>
                  </a:lnTo>
                  <a:lnTo>
                    <a:pt x="676" y="261"/>
                  </a:lnTo>
                  <a:lnTo>
                    <a:pt x="676" y="410"/>
                  </a:lnTo>
                  <a:lnTo>
                    <a:pt x="682" y="452"/>
                  </a:lnTo>
                  <a:lnTo>
                    <a:pt x="698" y="491"/>
                  </a:lnTo>
                  <a:lnTo>
                    <a:pt x="723" y="524"/>
                  </a:lnTo>
                  <a:lnTo>
                    <a:pt x="754" y="551"/>
                  </a:lnTo>
                  <a:lnTo>
                    <a:pt x="791" y="568"/>
                  </a:lnTo>
                  <a:lnTo>
                    <a:pt x="831" y="576"/>
                  </a:lnTo>
                  <a:lnTo>
                    <a:pt x="863" y="572"/>
                  </a:lnTo>
                  <a:lnTo>
                    <a:pt x="894" y="564"/>
                  </a:lnTo>
                  <a:lnTo>
                    <a:pt x="921" y="551"/>
                  </a:lnTo>
                  <a:lnTo>
                    <a:pt x="946" y="530"/>
                  </a:lnTo>
                  <a:lnTo>
                    <a:pt x="967" y="506"/>
                  </a:lnTo>
                  <a:lnTo>
                    <a:pt x="983" y="479"/>
                  </a:lnTo>
                  <a:lnTo>
                    <a:pt x="990" y="448"/>
                  </a:lnTo>
                  <a:lnTo>
                    <a:pt x="994" y="417"/>
                  </a:lnTo>
                  <a:lnTo>
                    <a:pt x="994" y="261"/>
                  </a:lnTo>
                  <a:lnTo>
                    <a:pt x="992" y="251"/>
                  </a:lnTo>
                  <a:lnTo>
                    <a:pt x="989" y="243"/>
                  </a:lnTo>
                  <a:lnTo>
                    <a:pt x="983" y="238"/>
                  </a:lnTo>
                  <a:lnTo>
                    <a:pt x="975" y="234"/>
                  </a:lnTo>
                  <a:lnTo>
                    <a:pt x="967" y="232"/>
                  </a:lnTo>
                  <a:lnTo>
                    <a:pt x="705" y="232"/>
                  </a:lnTo>
                  <a:close/>
                  <a:moveTo>
                    <a:pt x="731" y="50"/>
                  </a:moveTo>
                  <a:lnTo>
                    <a:pt x="723" y="52"/>
                  </a:lnTo>
                  <a:lnTo>
                    <a:pt x="715" y="56"/>
                  </a:lnTo>
                  <a:lnTo>
                    <a:pt x="709" y="62"/>
                  </a:lnTo>
                  <a:lnTo>
                    <a:pt x="705" y="69"/>
                  </a:lnTo>
                  <a:lnTo>
                    <a:pt x="704" y="77"/>
                  </a:lnTo>
                  <a:lnTo>
                    <a:pt x="702" y="85"/>
                  </a:lnTo>
                  <a:lnTo>
                    <a:pt x="698" y="92"/>
                  </a:lnTo>
                  <a:lnTo>
                    <a:pt x="694" y="96"/>
                  </a:lnTo>
                  <a:lnTo>
                    <a:pt x="686" y="100"/>
                  </a:lnTo>
                  <a:lnTo>
                    <a:pt x="678" y="102"/>
                  </a:lnTo>
                  <a:lnTo>
                    <a:pt x="657" y="106"/>
                  </a:lnTo>
                  <a:lnTo>
                    <a:pt x="641" y="118"/>
                  </a:lnTo>
                  <a:lnTo>
                    <a:pt x="630" y="135"/>
                  </a:lnTo>
                  <a:lnTo>
                    <a:pt x="624" y="156"/>
                  </a:lnTo>
                  <a:lnTo>
                    <a:pt x="624" y="286"/>
                  </a:lnTo>
                  <a:lnTo>
                    <a:pt x="626" y="294"/>
                  </a:lnTo>
                  <a:lnTo>
                    <a:pt x="628" y="299"/>
                  </a:lnTo>
                  <a:lnTo>
                    <a:pt x="628" y="261"/>
                  </a:lnTo>
                  <a:lnTo>
                    <a:pt x="632" y="236"/>
                  </a:lnTo>
                  <a:lnTo>
                    <a:pt x="643" y="214"/>
                  </a:lnTo>
                  <a:lnTo>
                    <a:pt x="659" y="199"/>
                  </a:lnTo>
                  <a:lnTo>
                    <a:pt x="680" y="187"/>
                  </a:lnTo>
                  <a:lnTo>
                    <a:pt x="705" y="183"/>
                  </a:lnTo>
                  <a:lnTo>
                    <a:pt x="967" y="183"/>
                  </a:lnTo>
                  <a:lnTo>
                    <a:pt x="990" y="187"/>
                  </a:lnTo>
                  <a:lnTo>
                    <a:pt x="1012" y="199"/>
                  </a:lnTo>
                  <a:lnTo>
                    <a:pt x="1029" y="214"/>
                  </a:lnTo>
                  <a:lnTo>
                    <a:pt x="1039" y="236"/>
                  </a:lnTo>
                  <a:lnTo>
                    <a:pt x="1043" y="261"/>
                  </a:lnTo>
                  <a:lnTo>
                    <a:pt x="1043" y="299"/>
                  </a:lnTo>
                  <a:lnTo>
                    <a:pt x="1047" y="294"/>
                  </a:lnTo>
                  <a:lnTo>
                    <a:pt x="1047" y="286"/>
                  </a:lnTo>
                  <a:lnTo>
                    <a:pt x="1047" y="156"/>
                  </a:lnTo>
                  <a:lnTo>
                    <a:pt x="1041" y="121"/>
                  </a:lnTo>
                  <a:lnTo>
                    <a:pt x="1027" y="92"/>
                  </a:lnTo>
                  <a:lnTo>
                    <a:pt x="1004" y="69"/>
                  </a:lnTo>
                  <a:lnTo>
                    <a:pt x="975" y="56"/>
                  </a:lnTo>
                  <a:lnTo>
                    <a:pt x="940" y="50"/>
                  </a:lnTo>
                  <a:lnTo>
                    <a:pt x="731" y="50"/>
                  </a:lnTo>
                  <a:close/>
                  <a:moveTo>
                    <a:pt x="731" y="0"/>
                  </a:moveTo>
                  <a:lnTo>
                    <a:pt x="940" y="0"/>
                  </a:lnTo>
                  <a:lnTo>
                    <a:pt x="983" y="5"/>
                  </a:lnTo>
                  <a:lnTo>
                    <a:pt x="1020" y="21"/>
                  </a:lnTo>
                  <a:lnTo>
                    <a:pt x="1051" y="46"/>
                  </a:lnTo>
                  <a:lnTo>
                    <a:pt x="1074" y="77"/>
                  </a:lnTo>
                  <a:lnTo>
                    <a:pt x="1091" y="114"/>
                  </a:lnTo>
                  <a:lnTo>
                    <a:pt x="1095" y="156"/>
                  </a:lnTo>
                  <a:lnTo>
                    <a:pt x="1095" y="286"/>
                  </a:lnTo>
                  <a:lnTo>
                    <a:pt x="1091" y="311"/>
                  </a:lnTo>
                  <a:lnTo>
                    <a:pt x="1082" y="332"/>
                  </a:lnTo>
                  <a:lnTo>
                    <a:pt x="1064" y="348"/>
                  </a:lnTo>
                  <a:lnTo>
                    <a:pt x="1043" y="359"/>
                  </a:lnTo>
                  <a:lnTo>
                    <a:pt x="1043" y="417"/>
                  </a:lnTo>
                  <a:lnTo>
                    <a:pt x="1041" y="454"/>
                  </a:lnTo>
                  <a:lnTo>
                    <a:pt x="1029" y="491"/>
                  </a:lnTo>
                  <a:lnTo>
                    <a:pt x="1014" y="524"/>
                  </a:lnTo>
                  <a:lnTo>
                    <a:pt x="990" y="555"/>
                  </a:lnTo>
                  <a:lnTo>
                    <a:pt x="990" y="601"/>
                  </a:lnTo>
                  <a:lnTo>
                    <a:pt x="996" y="601"/>
                  </a:lnTo>
                  <a:lnTo>
                    <a:pt x="1000" y="603"/>
                  </a:lnTo>
                  <a:lnTo>
                    <a:pt x="1179" y="661"/>
                  </a:lnTo>
                  <a:lnTo>
                    <a:pt x="1210" y="677"/>
                  </a:lnTo>
                  <a:lnTo>
                    <a:pt x="1235" y="700"/>
                  </a:lnTo>
                  <a:lnTo>
                    <a:pt x="1254" y="727"/>
                  </a:lnTo>
                  <a:lnTo>
                    <a:pt x="1264" y="760"/>
                  </a:lnTo>
                  <a:lnTo>
                    <a:pt x="1334" y="1123"/>
                  </a:lnTo>
                  <a:lnTo>
                    <a:pt x="1336" y="1160"/>
                  </a:lnTo>
                  <a:lnTo>
                    <a:pt x="1326" y="1197"/>
                  </a:lnTo>
                  <a:lnTo>
                    <a:pt x="1308" y="1228"/>
                  </a:lnTo>
                  <a:lnTo>
                    <a:pt x="1648" y="1228"/>
                  </a:lnTo>
                  <a:lnTo>
                    <a:pt x="1655" y="1230"/>
                  </a:lnTo>
                  <a:lnTo>
                    <a:pt x="1661" y="1233"/>
                  </a:lnTo>
                  <a:lnTo>
                    <a:pt x="1667" y="1237"/>
                  </a:lnTo>
                  <a:lnTo>
                    <a:pt x="1671" y="1245"/>
                  </a:lnTo>
                  <a:lnTo>
                    <a:pt x="1673" y="1253"/>
                  </a:lnTo>
                  <a:lnTo>
                    <a:pt x="1671" y="1261"/>
                  </a:lnTo>
                  <a:lnTo>
                    <a:pt x="1667" y="1266"/>
                  </a:lnTo>
                  <a:lnTo>
                    <a:pt x="1661" y="1272"/>
                  </a:lnTo>
                  <a:lnTo>
                    <a:pt x="1655" y="1276"/>
                  </a:lnTo>
                  <a:lnTo>
                    <a:pt x="1648" y="1276"/>
                  </a:lnTo>
                  <a:lnTo>
                    <a:pt x="25" y="1276"/>
                  </a:lnTo>
                  <a:lnTo>
                    <a:pt x="17" y="1276"/>
                  </a:lnTo>
                  <a:lnTo>
                    <a:pt x="9" y="1272"/>
                  </a:lnTo>
                  <a:lnTo>
                    <a:pt x="4" y="1266"/>
                  </a:lnTo>
                  <a:lnTo>
                    <a:pt x="2" y="1261"/>
                  </a:lnTo>
                  <a:lnTo>
                    <a:pt x="0" y="1253"/>
                  </a:lnTo>
                  <a:lnTo>
                    <a:pt x="2" y="1245"/>
                  </a:lnTo>
                  <a:lnTo>
                    <a:pt x="4" y="1237"/>
                  </a:lnTo>
                  <a:lnTo>
                    <a:pt x="9" y="1233"/>
                  </a:lnTo>
                  <a:lnTo>
                    <a:pt x="17" y="1230"/>
                  </a:lnTo>
                  <a:lnTo>
                    <a:pt x="25" y="1228"/>
                  </a:lnTo>
                  <a:lnTo>
                    <a:pt x="364" y="1228"/>
                  </a:lnTo>
                  <a:lnTo>
                    <a:pt x="345" y="1197"/>
                  </a:lnTo>
                  <a:lnTo>
                    <a:pt x="337" y="1160"/>
                  </a:lnTo>
                  <a:lnTo>
                    <a:pt x="337" y="1123"/>
                  </a:lnTo>
                  <a:lnTo>
                    <a:pt x="407" y="760"/>
                  </a:lnTo>
                  <a:lnTo>
                    <a:pt x="419" y="727"/>
                  </a:lnTo>
                  <a:lnTo>
                    <a:pt x="438" y="700"/>
                  </a:lnTo>
                  <a:lnTo>
                    <a:pt x="463" y="677"/>
                  </a:lnTo>
                  <a:lnTo>
                    <a:pt x="494" y="661"/>
                  </a:lnTo>
                  <a:lnTo>
                    <a:pt x="671" y="603"/>
                  </a:lnTo>
                  <a:lnTo>
                    <a:pt x="676" y="601"/>
                  </a:lnTo>
                  <a:lnTo>
                    <a:pt x="680" y="601"/>
                  </a:lnTo>
                  <a:lnTo>
                    <a:pt x="680" y="551"/>
                  </a:lnTo>
                  <a:lnTo>
                    <a:pt x="659" y="520"/>
                  </a:lnTo>
                  <a:lnTo>
                    <a:pt x="641" y="487"/>
                  </a:lnTo>
                  <a:lnTo>
                    <a:pt x="632" y="448"/>
                  </a:lnTo>
                  <a:lnTo>
                    <a:pt x="628" y="410"/>
                  </a:lnTo>
                  <a:lnTo>
                    <a:pt x="628" y="359"/>
                  </a:lnTo>
                  <a:lnTo>
                    <a:pt x="607" y="348"/>
                  </a:lnTo>
                  <a:lnTo>
                    <a:pt x="591" y="332"/>
                  </a:lnTo>
                  <a:lnTo>
                    <a:pt x="579" y="311"/>
                  </a:lnTo>
                  <a:lnTo>
                    <a:pt x="576" y="286"/>
                  </a:lnTo>
                  <a:lnTo>
                    <a:pt x="576" y="156"/>
                  </a:lnTo>
                  <a:lnTo>
                    <a:pt x="579" y="127"/>
                  </a:lnTo>
                  <a:lnTo>
                    <a:pt x="591" y="102"/>
                  </a:lnTo>
                  <a:lnTo>
                    <a:pt x="609" y="81"/>
                  </a:lnTo>
                  <a:lnTo>
                    <a:pt x="632" y="65"/>
                  </a:lnTo>
                  <a:lnTo>
                    <a:pt x="657" y="56"/>
                  </a:lnTo>
                  <a:lnTo>
                    <a:pt x="669" y="33"/>
                  </a:lnTo>
                  <a:lnTo>
                    <a:pt x="684" y="15"/>
                  </a:lnTo>
                  <a:lnTo>
                    <a:pt x="705" y="5"/>
                  </a:lnTo>
                  <a:lnTo>
                    <a:pt x="7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7" name="Freeform 14">
              <a:extLst>
                <a:ext uri="{FF2B5EF4-FFF2-40B4-BE49-F238E27FC236}">
                  <a16:creationId xmlns="" xmlns:a16="http://schemas.microsoft.com/office/drawing/2014/main" id="{C644A547-D3ED-4D7E-BBD5-DF2E77504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3601" y="4387850"/>
              <a:ext cx="242888" cy="241300"/>
            </a:xfrm>
            <a:custGeom>
              <a:avLst/>
              <a:gdLst>
                <a:gd name="T0" fmla="*/ 75 w 153"/>
                <a:gd name="T1" fmla="*/ 48 h 152"/>
                <a:gd name="T2" fmla="*/ 68 w 153"/>
                <a:gd name="T3" fmla="*/ 50 h 152"/>
                <a:gd name="T4" fmla="*/ 60 w 153"/>
                <a:gd name="T5" fmla="*/ 54 h 152"/>
                <a:gd name="T6" fmla="*/ 54 w 153"/>
                <a:gd name="T7" fmla="*/ 60 h 152"/>
                <a:gd name="T8" fmla="*/ 50 w 153"/>
                <a:gd name="T9" fmla="*/ 67 h 152"/>
                <a:gd name="T10" fmla="*/ 48 w 153"/>
                <a:gd name="T11" fmla="*/ 75 h 152"/>
                <a:gd name="T12" fmla="*/ 50 w 153"/>
                <a:gd name="T13" fmla="*/ 85 h 152"/>
                <a:gd name="T14" fmla="*/ 54 w 153"/>
                <a:gd name="T15" fmla="*/ 92 h 152"/>
                <a:gd name="T16" fmla="*/ 60 w 153"/>
                <a:gd name="T17" fmla="*/ 98 h 152"/>
                <a:gd name="T18" fmla="*/ 68 w 153"/>
                <a:gd name="T19" fmla="*/ 102 h 152"/>
                <a:gd name="T20" fmla="*/ 75 w 153"/>
                <a:gd name="T21" fmla="*/ 104 h 152"/>
                <a:gd name="T22" fmla="*/ 85 w 153"/>
                <a:gd name="T23" fmla="*/ 102 h 152"/>
                <a:gd name="T24" fmla="*/ 93 w 153"/>
                <a:gd name="T25" fmla="*/ 98 h 152"/>
                <a:gd name="T26" fmla="*/ 99 w 153"/>
                <a:gd name="T27" fmla="*/ 92 h 152"/>
                <a:gd name="T28" fmla="*/ 103 w 153"/>
                <a:gd name="T29" fmla="*/ 85 h 152"/>
                <a:gd name="T30" fmla="*/ 104 w 153"/>
                <a:gd name="T31" fmla="*/ 75 h 152"/>
                <a:gd name="T32" fmla="*/ 103 w 153"/>
                <a:gd name="T33" fmla="*/ 67 h 152"/>
                <a:gd name="T34" fmla="*/ 99 w 153"/>
                <a:gd name="T35" fmla="*/ 60 h 152"/>
                <a:gd name="T36" fmla="*/ 93 w 153"/>
                <a:gd name="T37" fmla="*/ 54 h 152"/>
                <a:gd name="T38" fmla="*/ 85 w 153"/>
                <a:gd name="T39" fmla="*/ 50 h 152"/>
                <a:gd name="T40" fmla="*/ 75 w 153"/>
                <a:gd name="T41" fmla="*/ 48 h 152"/>
                <a:gd name="T42" fmla="*/ 75 w 153"/>
                <a:gd name="T43" fmla="*/ 0 h 152"/>
                <a:gd name="T44" fmla="*/ 101 w 153"/>
                <a:gd name="T45" fmla="*/ 4 h 152"/>
                <a:gd name="T46" fmla="*/ 122 w 153"/>
                <a:gd name="T47" fmla="*/ 13 h 152"/>
                <a:gd name="T48" fmla="*/ 137 w 153"/>
                <a:gd name="T49" fmla="*/ 31 h 152"/>
                <a:gd name="T50" fmla="*/ 149 w 153"/>
                <a:gd name="T51" fmla="*/ 52 h 152"/>
                <a:gd name="T52" fmla="*/ 153 w 153"/>
                <a:gd name="T53" fmla="*/ 75 h 152"/>
                <a:gd name="T54" fmla="*/ 149 w 153"/>
                <a:gd name="T55" fmla="*/ 100 h 152"/>
                <a:gd name="T56" fmla="*/ 137 w 153"/>
                <a:gd name="T57" fmla="*/ 121 h 152"/>
                <a:gd name="T58" fmla="*/ 122 w 153"/>
                <a:gd name="T59" fmla="*/ 137 h 152"/>
                <a:gd name="T60" fmla="*/ 101 w 153"/>
                <a:gd name="T61" fmla="*/ 149 h 152"/>
                <a:gd name="T62" fmla="*/ 75 w 153"/>
                <a:gd name="T63" fmla="*/ 152 h 152"/>
                <a:gd name="T64" fmla="*/ 52 w 153"/>
                <a:gd name="T65" fmla="*/ 149 h 152"/>
                <a:gd name="T66" fmla="*/ 31 w 153"/>
                <a:gd name="T67" fmla="*/ 137 h 152"/>
                <a:gd name="T68" fmla="*/ 13 w 153"/>
                <a:gd name="T69" fmla="*/ 121 h 152"/>
                <a:gd name="T70" fmla="*/ 4 w 153"/>
                <a:gd name="T71" fmla="*/ 100 h 152"/>
                <a:gd name="T72" fmla="*/ 0 w 153"/>
                <a:gd name="T73" fmla="*/ 75 h 152"/>
                <a:gd name="T74" fmla="*/ 4 w 153"/>
                <a:gd name="T75" fmla="*/ 52 h 152"/>
                <a:gd name="T76" fmla="*/ 13 w 153"/>
                <a:gd name="T77" fmla="*/ 31 h 152"/>
                <a:gd name="T78" fmla="*/ 31 w 153"/>
                <a:gd name="T79" fmla="*/ 13 h 152"/>
                <a:gd name="T80" fmla="*/ 52 w 153"/>
                <a:gd name="T81" fmla="*/ 4 h 152"/>
                <a:gd name="T82" fmla="*/ 75 w 153"/>
                <a:gd name="T8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3" h="152">
                  <a:moveTo>
                    <a:pt x="75" y="48"/>
                  </a:moveTo>
                  <a:lnTo>
                    <a:pt x="68" y="50"/>
                  </a:lnTo>
                  <a:lnTo>
                    <a:pt x="60" y="54"/>
                  </a:lnTo>
                  <a:lnTo>
                    <a:pt x="54" y="60"/>
                  </a:lnTo>
                  <a:lnTo>
                    <a:pt x="50" y="67"/>
                  </a:lnTo>
                  <a:lnTo>
                    <a:pt x="48" y="75"/>
                  </a:lnTo>
                  <a:lnTo>
                    <a:pt x="50" y="85"/>
                  </a:lnTo>
                  <a:lnTo>
                    <a:pt x="54" y="92"/>
                  </a:lnTo>
                  <a:lnTo>
                    <a:pt x="60" y="98"/>
                  </a:lnTo>
                  <a:lnTo>
                    <a:pt x="68" y="102"/>
                  </a:lnTo>
                  <a:lnTo>
                    <a:pt x="75" y="104"/>
                  </a:lnTo>
                  <a:lnTo>
                    <a:pt x="85" y="102"/>
                  </a:lnTo>
                  <a:lnTo>
                    <a:pt x="93" y="98"/>
                  </a:lnTo>
                  <a:lnTo>
                    <a:pt x="99" y="92"/>
                  </a:lnTo>
                  <a:lnTo>
                    <a:pt x="103" y="85"/>
                  </a:lnTo>
                  <a:lnTo>
                    <a:pt x="104" y="75"/>
                  </a:lnTo>
                  <a:lnTo>
                    <a:pt x="103" y="67"/>
                  </a:lnTo>
                  <a:lnTo>
                    <a:pt x="99" y="60"/>
                  </a:lnTo>
                  <a:lnTo>
                    <a:pt x="93" y="54"/>
                  </a:lnTo>
                  <a:lnTo>
                    <a:pt x="85" y="50"/>
                  </a:lnTo>
                  <a:lnTo>
                    <a:pt x="75" y="48"/>
                  </a:lnTo>
                  <a:close/>
                  <a:moveTo>
                    <a:pt x="75" y="0"/>
                  </a:moveTo>
                  <a:lnTo>
                    <a:pt x="101" y="4"/>
                  </a:lnTo>
                  <a:lnTo>
                    <a:pt x="122" y="13"/>
                  </a:lnTo>
                  <a:lnTo>
                    <a:pt x="137" y="31"/>
                  </a:lnTo>
                  <a:lnTo>
                    <a:pt x="149" y="52"/>
                  </a:lnTo>
                  <a:lnTo>
                    <a:pt x="153" y="75"/>
                  </a:lnTo>
                  <a:lnTo>
                    <a:pt x="149" y="100"/>
                  </a:lnTo>
                  <a:lnTo>
                    <a:pt x="137" y="121"/>
                  </a:lnTo>
                  <a:lnTo>
                    <a:pt x="122" y="137"/>
                  </a:lnTo>
                  <a:lnTo>
                    <a:pt x="101" y="149"/>
                  </a:lnTo>
                  <a:lnTo>
                    <a:pt x="75" y="152"/>
                  </a:lnTo>
                  <a:lnTo>
                    <a:pt x="52" y="149"/>
                  </a:lnTo>
                  <a:lnTo>
                    <a:pt x="31" y="137"/>
                  </a:lnTo>
                  <a:lnTo>
                    <a:pt x="13" y="121"/>
                  </a:lnTo>
                  <a:lnTo>
                    <a:pt x="4" y="100"/>
                  </a:lnTo>
                  <a:lnTo>
                    <a:pt x="0" y="75"/>
                  </a:lnTo>
                  <a:lnTo>
                    <a:pt x="4" y="52"/>
                  </a:lnTo>
                  <a:lnTo>
                    <a:pt x="13" y="31"/>
                  </a:lnTo>
                  <a:lnTo>
                    <a:pt x="31" y="13"/>
                  </a:lnTo>
                  <a:lnTo>
                    <a:pt x="52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2C9EE7C3-1EEA-4EC5-A2F0-82027A912CD6}"/>
              </a:ext>
            </a:extLst>
          </p:cNvPr>
          <p:cNvGrpSpPr/>
          <p:nvPr/>
        </p:nvGrpSpPr>
        <p:grpSpPr>
          <a:xfrm>
            <a:off x="2300132" y="1689436"/>
            <a:ext cx="453466" cy="514048"/>
            <a:chOff x="3824288" y="2613025"/>
            <a:chExt cx="1960563" cy="2222500"/>
          </a:xfrm>
          <a:solidFill>
            <a:schemeClr val="accent1"/>
          </a:solidFill>
        </p:grpSpPr>
        <p:sp>
          <p:nvSpPr>
            <p:cNvPr id="79" name="Freeform 15">
              <a:extLst>
                <a:ext uri="{FF2B5EF4-FFF2-40B4-BE49-F238E27FC236}">
                  <a16:creationId xmlns="" xmlns:a16="http://schemas.microsoft.com/office/drawing/2014/main" id="{2D852405-DD09-446C-83D0-D56956804A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4288" y="2613025"/>
              <a:ext cx="1960563" cy="2222500"/>
            </a:xfrm>
            <a:custGeom>
              <a:avLst/>
              <a:gdLst>
                <a:gd name="T0" fmla="*/ 200 w 1235"/>
                <a:gd name="T1" fmla="*/ 599 h 1400"/>
                <a:gd name="T2" fmla="*/ 215 w 1235"/>
                <a:gd name="T3" fmla="*/ 1152 h 1400"/>
                <a:gd name="T4" fmla="*/ 896 w 1235"/>
                <a:gd name="T5" fmla="*/ 1062 h 1400"/>
                <a:gd name="T6" fmla="*/ 1047 w 1235"/>
                <a:gd name="T7" fmla="*/ 915 h 1400"/>
                <a:gd name="T8" fmla="*/ 1140 w 1235"/>
                <a:gd name="T9" fmla="*/ 669 h 1400"/>
                <a:gd name="T10" fmla="*/ 200 w 1235"/>
                <a:gd name="T11" fmla="*/ 452 h 1400"/>
                <a:gd name="T12" fmla="*/ 774 w 1235"/>
                <a:gd name="T13" fmla="*/ 317 h 1400"/>
                <a:gd name="T14" fmla="*/ 591 w 1235"/>
                <a:gd name="T15" fmla="*/ 329 h 1400"/>
                <a:gd name="T16" fmla="*/ 679 w 1235"/>
                <a:gd name="T17" fmla="*/ 406 h 1400"/>
                <a:gd name="T18" fmla="*/ 529 w 1235"/>
                <a:gd name="T19" fmla="*/ 242 h 1400"/>
                <a:gd name="T20" fmla="*/ 442 w 1235"/>
                <a:gd name="T21" fmla="*/ 373 h 1400"/>
                <a:gd name="T22" fmla="*/ 537 w 1235"/>
                <a:gd name="T23" fmla="*/ 334 h 1400"/>
                <a:gd name="T24" fmla="*/ 619 w 1235"/>
                <a:gd name="T25" fmla="*/ 273 h 1400"/>
                <a:gd name="T26" fmla="*/ 316 w 1235"/>
                <a:gd name="T27" fmla="*/ 186 h 1400"/>
                <a:gd name="T28" fmla="*/ 308 w 1235"/>
                <a:gd name="T29" fmla="*/ 211 h 1400"/>
                <a:gd name="T30" fmla="*/ 330 w 1235"/>
                <a:gd name="T31" fmla="*/ 226 h 1400"/>
                <a:gd name="T32" fmla="*/ 351 w 1235"/>
                <a:gd name="T33" fmla="*/ 211 h 1400"/>
                <a:gd name="T34" fmla="*/ 343 w 1235"/>
                <a:gd name="T35" fmla="*/ 186 h 1400"/>
                <a:gd name="T36" fmla="*/ 1020 w 1235"/>
                <a:gd name="T37" fmla="*/ 406 h 1400"/>
                <a:gd name="T38" fmla="*/ 1191 w 1235"/>
                <a:gd name="T39" fmla="*/ 91 h 1400"/>
                <a:gd name="T40" fmla="*/ 617 w 1235"/>
                <a:gd name="T41" fmla="*/ 75 h 1400"/>
                <a:gd name="T42" fmla="*/ 752 w 1235"/>
                <a:gd name="T43" fmla="*/ 271 h 1400"/>
                <a:gd name="T44" fmla="*/ 896 w 1235"/>
                <a:gd name="T45" fmla="*/ 44 h 1400"/>
                <a:gd name="T46" fmla="*/ 896 w 1235"/>
                <a:gd name="T47" fmla="*/ 44 h 1400"/>
                <a:gd name="T48" fmla="*/ 217 w 1235"/>
                <a:gd name="T49" fmla="*/ 91 h 1400"/>
                <a:gd name="T50" fmla="*/ 175 w 1235"/>
                <a:gd name="T51" fmla="*/ 236 h 1400"/>
                <a:gd name="T52" fmla="*/ 250 w 1235"/>
                <a:gd name="T53" fmla="*/ 340 h 1400"/>
                <a:gd name="T54" fmla="*/ 306 w 1235"/>
                <a:gd name="T55" fmla="*/ 267 h 1400"/>
                <a:gd name="T56" fmla="*/ 262 w 1235"/>
                <a:gd name="T57" fmla="*/ 203 h 1400"/>
                <a:gd name="T58" fmla="*/ 330 w 1235"/>
                <a:gd name="T59" fmla="*/ 135 h 1400"/>
                <a:gd name="T60" fmla="*/ 398 w 1235"/>
                <a:gd name="T61" fmla="*/ 203 h 1400"/>
                <a:gd name="T62" fmla="*/ 351 w 1235"/>
                <a:gd name="T63" fmla="*/ 267 h 1400"/>
                <a:gd name="T64" fmla="*/ 409 w 1235"/>
                <a:gd name="T65" fmla="*/ 340 h 1400"/>
                <a:gd name="T66" fmla="*/ 485 w 1235"/>
                <a:gd name="T67" fmla="*/ 236 h 1400"/>
                <a:gd name="T68" fmla="*/ 442 w 1235"/>
                <a:gd name="T69" fmla="*/ 91 h 1400"/>
                <a:gd name="T70" fmla="*/ 851 w 1235"/>
                <a:gd name="T71" fmla="*/ 0 h 1400"/>
                <a:gd name="T72" fmla="*/ 940 w 1235"/>
                <a:gd name="T73" fmla="*/ 226 h 1400"/>
                <a:gd name="T74" fmla="*/ 878 w 1235"/>
                <a:gd name="T75" fmla="*/ 311 h 1400"/>
                <a:gd name="T76" fmla="*/ 971 w 1235"/>
                <a:gd name="T77" fmla="*/ 406 h 1400"/>
                <a:gd name="T78" fmla="*/ 1134 w 1235"/>
                <a:gd name="T79" fmla="*/ 406 h 1400"/>
                <a:gd name="T80" fmla="*/ 1191 w 1235"/>
                <a:gd name="T81" fmla="*/ 520 h 1400"/>
                <a:gd name="T82" fmla="*/ 1154 w 1235"/>
                <a:gd name="T83" fmla="*/ 810 h 1400"/>
                <a:gd name="T84" fmla="*/ 997 w 1235"/>
                <a:gd name="T85" fmla="*/ 1040 h 1400"/>
                <a:gd name="T86" fmla="*/ 398 w 1235"/>
                <a:gd name="T87" fmla="*/ 1197 h 1400"/>
                <a:gd name="T88" fmla="*/ 155 w 1235"/>
                <a:gd name="T89" fmla="*/ 599 h 1400"/>
                <a:gd name="T90" fmla="*/ 161 w 1235"/>
                <a:gd name="T91" fmla="*/ 406 h 1400"/>
                <a:gd name="T92" fmla="*/ 159 w 1235"/>
                <a:gd name="T93" fmla="*/ 317 h 1400"/>
                <a:gd name="T94" fmla="*/ 130 w 1235"/>
                <a:gd name="T95" fmla="*/ 157 h 1400"/>
                <a:gd name="T96" fmla="*/ 241 w 1235"/>
                <a:gd name="T97" fmla="*/ 21 h 1400"/>
                <a:gd name="T98" fmla="*/ 419 w 1235"/>
                <a:gd name="T99" fmla="*/ 21 h 1400"/>
                <a:gd name="T100" fmla="*/ 528 w 1235"/>
                <a:gd name="T101" fmla="*/ 155 h 1400"/>
                <a:gd name="T102" fmla="*/ 745 w 1235"/>
                <a:gd name="T103" fmla="*/ 147 h 1400"/>
                <a:gd name="T104" fmla="*/ 882 w 1235"/>
                <a:gd name="T105" fmla="*/ 257 h 1400"/>
                <a:gd name="T106" fmla="*/ 851 w 1235"/>
                <a:gd name="T107" fmla="*/ 135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5" h="1400">
                  <a:moveTo>
                    <a:pt x="200" y="452"/>
                  </a:moveTo>
                  <a:lnTo>
                    <a:pt x="194" y="499"/>
                  </a:lnTo>
                  <a:lnTo>
                    <a:pt x="194" y="549"/>
                  </a:lnTo>
                  <a:lnTo>
                    <a:pt x="200" y="599"/>
                  </a:lnTo>
                  <a:lnTo>
                    <a:pt x="202" y="607"/>
                  </a:lnTo>
                  <a:lnTo>
                    <a:pt x="70" y="843"/>
                  </a:lnTo>
                  <a:lnTo>
                    <a:pt x="215" y="876"/>
                  </a:lnTo>
                  <a:lnTo>
                    <a:pt x="215" y="1152"/>
                  </a:lnTo>
                  <a:lnTo>
                    <a:pt x="442" y="1152"/>
                  </a:lnTo>
                  <a:lnTo>
                    <a:pt x="442" y="1356"/>
                  </a:lnTo>
                  <a:lnTo>
                    <a:pt x="896" y="1356"/>
                  </a:lnTo>
                  <a:lnTo>
                    <a:pt x="896" y="1062"/>
                  </a:lnTo>
                  <a:lnTo>
                    <a:pt x="906" y="1056"/>
                  </a:lnTo>
                  <a:lnTo>
                    <a:pt x="960" y="1013"/>
                  </a:lnTo>
                  <a:lnTo>
                    <a:pt x="1006" y="967"/>
                  </a:lnTo>
                  <a:lnTo>
                    <a:pt x="1047" y="915"/>
                  </a:lnTo>
                  <a:lnTo>
                    <a:pt x="1082" y="859"/>
                  </a:lnTo>
                  <a:lnTo>
                    <a:pt x="1109" y="799"/>
                  </a:lnTo>
                  <a:lnTo>
                    <a:pt x="1129" y="735"/>
                  </a:lnTo>
                  <a:lnTo>
                    <a:pt x="1140" y="669"/>
                  </a:lnTo>
                  <a:lnTo>
                    <a:pt x="1146" y="601"/>
                  </a:lnTo>
                  <a:lnTo>
                    <a:pt x="1146" y="520"/>
                  </a:lnTo>
                  <a:lnTo>
                    <a:pt x="1140" y="452"/>
                  </a:lnTo>
                  <a:lnTo>
                    <a:pt x="200" y="452"/>
                  </a:lnTo>
                  <a:close/>
                  <a:moveTo>
                    <a:pt x="688" y="317"/>
                  </a:moveTo>
                  <a:lnTo>
                    <a:pt x="729" y="406"/>
                  </a:lnTo>
                  <a:lnTo>
                    <a:pt x="814" y="406"/>
                  </a:lnTo>
                  <a:lnTo>
                    <a:pt x="774" y="317"/>
                  </a:lnTo>
                  <a:lnTo>
                    <a:pt x="688" y="317"/>
                  </a:lnTo>
                  <a:close/>
                  <a:moveTo>
                    <a:pt x="624" y="317"/>
                  </a:moveTo>
                  <a:lnTo>
                    <a:pt x="607" y="319"/>
                  </a:lnTo>
                  <a:lnTo>
                    <a:pt x="591" y="329"/>
                  </a:lnTo>
                  <a:lnTo>
                    <a:pt x="582" y="344"/>
                  </a:lnTo>
                  <a:lnTo>
                    <a:pt x="578" y="362"/>
                  </a:lnTo>
                  <a:lnTo>
                    <a:pt x="578" y="406"/>
                  </a:lnTo>
                  <a:lnTo>
                    <a:pt x="679" y="406"/>
                  </a:lnTo>
                  <a:lnTo>
                    <a:pt x="638" y="317"/>
                  </a:lnTo>
                  <a:lnTo>
                    <a:pt x="624" y="317"/>
                  </a:lnTo>
                  <a:close/>
                  <a:moveTo>
                    <a:pt x="590" y="211"/>
                  </a:moveTo>
                  <a:lnTo>
                    <a:pt x="529" y="242"/>
                  </a:lnTo>
                  <a:lnTo>
                    <a:pt x="518" y="280"/>
                  </a:lnTo>
                  <a:lnTo>
                    <a:pt x="498" y="315"/>
                  </a:lnTo>
                  <a:lnTo>
                    <a:pt x="473" y="346"/>
                  </a:lnTo>
                  <a:lnTo>
                    <a:pt x="442" y="373"/>
                  </a:lnTo>
                  <a:lnTo>
                    <a:pt x="442" y="406"/>
                  </a:lnTo>
                  <a:lnTo>
                    <a:pt x="533" y="406"/>
                  </a:lnTo>
                  <a:lnTo>
                    <a:pt x="533" y="362"/>
                  </a:lnTo>
                  <a:lnTo>
                    <a:pt x="537" y="334"/>
                  </a:lnTo>
                  <a:lnTo>
                    <a:pt x="549" y="311"/>
                  </a:lnTo>
                  <a:lnTo>
                    <a:pt x="568" y="292"/>
                  </a:lnTo>
                  <a:lnTo>
                    <a:pt x="591" y="278"/>
                  </a:lnTo>
                  <a:lnTo>
                    <a:pt x="619" y="273"/>
                  </a:lnTo>
                  <a:lnTo>
                    <a:pt x="590" y="211"/>
                  </a:lnTo>
                  <a:close/>
                  <a:moveTo>
                    <a:pt x="330" y="182"/>
                  </a:moveTo>
                  <a:lnTo>
                    <a:pt x="322" y="182"/>
                  </a:lnTo>
                  <a:lnTo>
                    <a:pt x="316" y="186"/>
                  </a:lnTo>
                  <a:lnTo>
                    <a:pt x="310" y="189"/>
                  </a:lnTo>
                  <a:lnTo>
                    <a:pt x="308" y="197"/>
                  </a:lnTo>
                  <a:lnTo>
                    <a:pt x="306" y="203"/>
                  </a:lnTo>
                  <a:lnTo>
                    <a:pt x="308" y="211"/>
                  </a:lnTo>
                  <a:lnTo>
                    <a:pt x="310" y="216"/>
                  </a:lnTo>
                  <a:lnTo>
                    <a:pt x="316" y="222"/>
                  </a:lnTo>
                  <a:lnTo>
                    <a:pt x="322" y="224"/>
                  </a:lnTo>
                  <a:lnTo>
                    <a:pt x="330" y="226"/>
                  </a:lnTo>
                  <a:lnTo>
                    <a:pt x="338" y="224"/>
                  </a:lnTo>
                  <a:lnTo>
                    <a:pt x="343" y="222"/>
                  </a:lnTo>
                  <a:lnTo>
                    <a:pt x="347" y="216"/>
                  </a:lnTo>
                  <a:lnTo>
                    <a:pt x="351" y="211"/>
                  </a:lnTo>
                  <a:lnTo>
                    <a:pt x="351" y="203"/>
                  </a:lnTo>
                  <a:lnTo>
                    <a:pt x="351" y="197"/>
                  </a:lnTo>
                  <a:lnTo>
                    <a:pt x="347" y="189"/>
                  </a:lnTo>
                  <a:lnTo>
                    <a:pt x="343" y="186"/>
                  </a:lnTo>
                  <a:lnTo>
                    <a:pt x="338" y="182"/>
                  </a:lnTo>
                  <a:lnTo>
                    <a:pt x="330" y="182"/>
                  </a:lnTo>
                  <a:close/>
                  <a:moveTo>
                    <a:pt x="1134" y="143"/>
                  </a:moveTo>
                  <a:lnTo>
                    <a:pt x="1020" y="406"/>
                  </a:lnTo>
                  <a:lnTo>
                    <a:pt x="1084" y="406"/>
                  </a:lnTo>
                  <a:lnTo>
                    <a:pt x="1185" y="168"/>
                  </a:lnTo>
                  <a:lnTo>
                    <a:pt x="1134" y="143"/>
                  </a:lnTo>
                  <a:close/>
                  <a:moveTo>
                    <a:pt x="1191" y="91"/>
                  </a:moveTo>
                  <a:lnTo>
                    <a:pt x="1165" y="110"/>
                  </a:lnTo>
                  <a:lnTo>
                    <a:pt x="1191" y="122"/>
                  </a:lnTo>
                  <a:lnTo>
                    <a:pt x="1191" y="91"/>
                  </a:lnTo>
                  <a:close/>
                  <a:moveTo>
                    <a:pt x="617" y="75"/>
                  </a:moveTo>
                  <a:lnTo>
                    <a:pt x="591" y="160"/>
                  </a:lnTo>
                  <a:lnTo>
                    <a:pt x="613" y="151"/>
                  </a:lnTo>
                  <a:lnTo>
                    <a:pt x="667" y="271"/>
                  </a:lnTo>
                  <a:lnTo>
                    <a:pt x="752" y="271"/>
                  </a:lnTo>
                  <a:lnTo>
                    <a:pt x="685" y="126"/>
                  </a:lnTo>
                  <a:lnTo>
                    <a:pt x="706" y="114"/>
                  </a:lnTo>
                  <a:lnTo>
                    <a:pt x="617" y="75"/>
                  </a:lnTo>
                  <a:close/>
                  <a:moveTo>
                    <a:pt x="896" y="44"/>
                  </a:moveTo>
                  <a:lnTo>
                    <a:pt x="896" y="91"/>
                  </a:lnTo>
                  <a:lnTo>
                    <a:pt x="940" y="91"/>
                  </a:lnTo>
                  <a:lnTo>
                    <a:pt x="940" y="44"/>
                  </a:lnTo>
                  <a:lnTo>
                    <a:pt x="896" y="44"/>
                  </a:lnTo>
                  <a:close/>
                  <a:moveTo>
                    <a:pt x="330" y="44"/>
                  </a:moveTo>
                  <a:lnTo>
                    <a:pt x="287" y="50"/>
                  </a:lnTo>
                  <a:lnTo>
                    <a:pt x="250" y="68"/>
                  </a:lnTo>
                  <a:lnTo>
                    <a:pt x="217" y="91"/>
                  </a:lnTo>
                  <a:lnTo>
                    <a:pt x="192" y="124"/>
                  </a:lnTo>
                  <a:lnTo>
                    <a:pt x="177" y="162"/>
                  </a:lnTo>
                  <a:lnTo>
                    <a:pt x="171" y="203"/>
                  </a:lnTo>
                  <a:lnTo>
                    <a:pt x="175" y="236"/>
                  </a:lnTo>
                  <a:lnTo>
                    <a:pt x="184" y="269"/>
                  </a:lnTo>
                  <a:lnTo>
                    <a:pt x="202" y="296"/>
                  </a:lnTo>
                  <a:lnTo>
                    <a:pt x="223" y="321"/>
                  </a:lnTo>
                  <a:lnTo>
                    <a:pt x="250" y="340"/>
                  </a:lnTo>
                  <a:lnTo>
                    <a:pt x="262" y="346"/>
                  </a:lnTo>
                  <a:lnTo>
                    <a:pt x="262" y="406"/>
                  </a:lnTo>
                  <a:lnTo>
                    <a:pt x="306" y="406"/>
                  </a:lnTo>
                  <a:lnTo>
                    <a:pt x="306" y="267"/>
                  </a:lnTo>
                  <a:lnTo>
                    <a:pt x="289" y="257"/>
                  </a:lnTo>
                  <a:lnTo>
                    <a:pt x="274" y="244"/>
                  </a:lnTo>
                  <a:lnTo>
                    <a:pt x="264" y="224"/>
                  </a:lnTo>
                  <a:lnTo>
                    <a:pt x="262" y="203"/>
                  </a:lnTo>
                  <a:lnTo>
                    <a:pt x="268" y="178"/>
                  </a:lnTo>
                  <a:lnTo>
                    <a:pt x="281" y="157"/>
                  </a:lnTo>
                  <a:lnTo>
                    <a:pt x="303" y="141"/>
                  </a:lnTo>
                  <a:lnTo>
                    <a:pt x="330" y="135"/>
                  </a:lnTo>
                  <a:lnTo>
                    <a:pt x="355" y="141"/>
                  </a:lnTo>
                  <a:lnTo>
                    <a:pt x="378" y="157"/>
                  </a:lnTo>
                  <a:lnTo>
                    <a:pt x="392" y="178"/>
                  </a:lnTo>
                  <a:lnTo>
                    <a:pt x="398" y="203"/>
                  </a:lnTo>
                  <a:lnTo>
                    <a:pt x="394" y="224"/>
                  </a:lnTo>
                  <a:lnTo>
                    <a:pt x="384" y="244"/>
                  </a:lnTo>
                  <a:lnTo>
                    <a:pt x="370" y="257"/>
                  </a:lnTo>
                  <a:lnTo>
                    <a:pt x="351" y="267"/>
                  </a:lnTo>
                  <a:lnTo>
                    <a:pt x="351" y="406"/>
                  </a:lnTo>
                  <a:lnTo>
                    <a:pt x="398" y="406"/>
                  </a:lnTo>
                  <a:lnTo>
                    <a:pt x="398" y="346"/>
                  </a:lnTo>
                  <a:lnTo>
                    <a:pt x="409" y="340"/>
                  </a:lnTo>
                  <a:lnTo>
                    <a:pt x="436" y="321"/>
                  </a:lnTo>
                  <a:lnTo>
                    <a:pt x="458" y="296"/>
                  </a:lnTo>
                  <a:lnTo>
                    <a:pt x="473" y="269"/>
                  </a:lnTo>
                  <a:lnTo>
                    <a:pt x="485" y="236"/>
                  </a:lnTo>
                  <a:lnTo>
                    <a:pt x="489" y="203"/>
                  </a:lnTo>
                  <a:lnTo>
                    <a:pt x="483" y="162"/>
                  </a:lnTo>
                  <a:lnTo>
                    <a:pt x="465" y="124"/>
                  </a:lnTo>
                  <a:lnTo>
                    <a:pt x="442" y="91"/>
                  </a:lnTo>
                  <a:lnTo>
                    <a:pt x="409" y="68"/>
                  </a:lnTo>
                  <a:lnTo>
                    <a:pt x="372" y="50"/>
                  </a:lnTo>
                  <a:lnTo>
                    <a:pt x="330" y="44"/>
                  </a:lnTo>
                  <a:close/>
                  <a:moveTo>
                    <a:pt x="851" y="0"/>
                  </a:moveTo>
                  <a:lnTo>
                    <a:pt x="987" y="0"/>
                  </a:lnTo>
                  <a:lnTo>
                    <a:pt x="987" y="135"/>
                  </a:lnTo>
                  <a:lnTo>
                    <a:pt x="940" y="135"/>
                  </a:lnTo>
                  <a:lnTo>
                    <a:pt x="940" y="226"/>
                  </a:lnTo>
                  <a:lnTo>
                    <a:pt x="937" y="255"/>
                  </a:lnTo>
                  <a:lnTo>
                    <a:pt x="923" y="278"/>
                  </a:lnTo>
                  <a:lnTo>
                    <a:pt x="904" y="300"/>
                  </a:lnTo>
                  <a:lnTo>
                    <a:pt x="878" y="311"/>
                  </a:lnTo>
                  <a:lnTo>
                    <a:pt x="851" y="317"/>
                  </a:lnTo>
                  <a:lnTo>
                    <a:pt x="824" y="317"/>
                  </a:lnTo>
                  <a:lnTo>
                    <a:pt x="865" y="406"/>
                  </a:lnTo>
                  <a:lnTo>
                    <a:pt x="971" y="406"/>
                  </a:lnTo>
                  <a:lnTo>
                    <a:pt x="1103" y="99"/>
                  </a:lnTo>
                  <a:lnTo>
                    <a:pt x="1235" y="0"/>
                  </a:lnTo>
                  <a:lnTo>
                    <a:pt x="1235" y="162"/>
                  </a:lnTo>
                  <a:lnTo>
                    <a:pt x="1134" y="406"/>
                  </a:lnTo>
                  <a:lnTo>
                    <a:pt x="1179" y="406"/>
                  </a:lnTo>
                  <a:lnTo>
                    <a:pt x="1181" y="425"/>
                  </a:lnTo>
                  <a:lnTo>
                    <a:pt x="1189" y="472"/>
                  </a:lnTo>
                  <a:lnTo>
                    <a:pt x="1191" y="520"/>
                  </a:lnTo>
                  <a:lnTo>
                    <a:pt x="1191" y="601"/>
                  </a:lnTo>
                  <a:lnTo>
                    <a:pt x="1187" y="673"/>
                  </a:lnTo>
                  <a:lnTo>
                    <a:pt x="1173" y="742"/>
                  </a:lnTo>
                  <a:lnTo>
                    <a:pt x="1154" y="810"/>
                  </a:lnTo>
                  <a:lnTo>
                    <a:pt x="1125" y="874"/>
                  </a:lnTo>
                  <a:lnTo>
                    <a:pt x="1090" y="934"/>
                  </a:lnTo>
                  <a:lnTo>
                    <a:pt x="1047" y="990"/>
                  </a:lnTo>
                  <a:lnTo>
                    <a:pt x="997" y="1040"/>
                  </a:lnTo>
                  <a:lnTo>
                    <a:pt x="940" y="1087"/>
                  </a:lnTo>
                  <a:lnTo>
                    <a:pt x="940" y="1400"/>
                  </a:lnTo>
                  <a:lnTo>
                    <a:pt x="398" y="1400"/>
                  </a:lnTo>
                  <a:lnTo>
                    <a:pt x="398" y="1197"/>
                  </a:lnTo>
                  <a:lnTo>
                    <a:pt x="171" y="1197"/>
                  </a:lnTo>
                  <a:lnTo>
                    <a:pt x="171" y="913"/>
                  </a:lnTo>
                  <a:lnTo>
                    <a:pt x="0" y="874"/>
                  </a:lnTo>
                  <a:lnTo>
                    <a:pt x="155" y="599"/>
                  </a:lnTo>
                  <a:lnTo>
                    <a:pt x="149" y="541"/>
                  </a:lnTo>
                  <a:lnTo>
                    <a:pt x="149" y="483"/>
                  </a:lnTo>
                  <a:lnTo>
                    <a:pt x="157" y="425"/>
                  </a:lnTo>
                  <a:lnTo>
                    <a:pt x="161" y="406"/>
                  </a:lnTo>
                  <a:lnTo>
                    <a:pt x="215" y="406"/>
                  </a:lnTo>
                  <a:lnTo>
                    <a:pt x="215" y="373"/>
                  </a:lnTo>
                  <a:lnTo>
                    <a:pt x="184" y="346"/>
                  </a:lnTo>
                  <a:lnTo>
                    <a:pt x="159" y="317"/>
                  </a:lnTo>
                  <a:lnTo>
                    <a:pt x="142" y="282"/>
                  </a:lnTo>
                  <a:lnTo>
                    <a:pt x="130" y="244"/>
                  </a:lnTo>
                  <a:lnTo>
                    <a:pt x="126" y="203"/>
                  </a:lnTo>
                  <a:lnTo>
                    <a:pt x="130" y="157"/>
                  </a:lnTo>
                  <a:lnTo>
                    <a:pt x="146" y="114"/>
                  </a:lnTo>
                  <a:lnTo>
                    <a:pt x="171" y="77"/>
                  </a:lnTo>
                  <a:lnTo>
                    <a:pt x="202" y="44"/>
                  </a:lnTo>
                  <a:lnTo>
                    <a:pt x="241" y="21"/>
                  </a:lnTo>
                  <a:lnTo>
                    <a:pt x="283" y="6"/>
                  </a:lnTo>
                  <a:lnTo>
                    <a:pt x="330" y="0"/>
                  </a:lnTo>
                  <a:lnTo>
                    <a:pt x="376" y="6"/>
                  </a:lnTo>
                  <a:lnTo>
                    <a:pt x="419" y="21"/>
                  </a:lnTo>
                  <a:lnTo>
                    <a:pt x="456" y="44"/>
                  </a:lnTo>
                  <a:lnTo>
                    <a:pt x="487" y="75"/>
                  </a:lnTo>
                  <a:lnTo>
                    <a:pt x="512" y="112"/>
                  </a:lnTo>
                  <a:lnTo>
                    <a:pt x="528" y="155"/>
                  </a:lnTo>
                  <a:lnTo>
                    <a:pt x="533" y="201"/>
                  </a:lnTo>
                  <a:lnTo>
                    <a:pt x="586" y="13"/>
                  </a:lnTo>
                  <a:lnTo>
                    <a:pt x="814" y="112"/>
                  </a:lnTo>
                  <a:lnTo>
                    <a:pt x="745" y="147"/>
                  </a:lnTo>
                  <a:lnTo>
                    <a:pt x="803" y="271"/>
                  </a:lnTo>
                  <a:lnTo>
                    <a:pt x="851" y="271"/>
                  </a:lnTo>
                  <a:lnTo>
                    <a:pt x="869" y="267"/>
                  </a:lnTo>
                  <a:lnTo>
                    <a:pt x="882" y="257"/>
                  </a:lnTo>
                  <a:lnTo>
                    <a:pt x="892" y="244"/>
                  </a:lnTo>
                  <a:lnTo>
                    <a:pt x="896" y="226"/>
                  </a:lnTo>
                  <a:lnTo>
                    <a:pt x="896" y="135"/>
                  </a:lnTo>
                  <a:lnTo>
                    <a:pt x="851" y="13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16">
              <a:extLst>
                <a:ext uri="{FF2B5EF4-FFF2-40B4-BE49-F238E27FC236}">
                  <a16:creationId xmlns="" xmlns:a16="http://schemas.microsoft.com/office/drawing/2014/main" id="{C1F43DF4-792E-4163-AB32-A2102823F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213" y="3438525"/>
              <a:ext cx="360363" cy="177800"/>
            </a:xfrm>
            <a:custGeom>
              <a:avLst/>
              <a:gdLst>
                <a:gd name="T0" fmla="*/ 0 w 227"/>
                <a:gd name="T1" fmla="*/ 0 h 112"/>
                <a:gd name="T2" fmla="*/ 44 w 227"/>
                <a:gd name="T3" fmla="*/ 0 h 112"/>
                <a:gd name="T4" fmla="*/ 48 w 227"/>
                <a:gd name="T5" fmla="*/ 23 h 112"/>
                <a:gd name="T6" fmla="*/ 58 w 227"/>
                <a:gd name="T7" fmla="*/ 43 h 112"/>
                <a:gd name="T8" fmla="*/ 72 w 227"/>
                <a:gd name="T9" fmla="*/ 56 h 112"/>
                <a:gd name="T10" fmla="*/ 91 w 227"/>
                <a:gd name="T11" fmla="*/ 64 h 112"/>
                <a:gd name="T12" fmla="*/ 112 w 227"/>
                <a:gd name="T13" fmla="*/ 68 h 112"/>
                <a:gd name="T14" fmla="*/ 134 w 227"/>
                <a:gd name="T15" fmla="*/ 64 h 112"/>
                <a:gd name="T16" fmla="*/ 153 w 227"/>
                <a:gd name="T17" fmla="*/ 56 h 112"/>
                <a:gd name="T18" fmla="*/ 167 w 227"/>
                <a:gd name="T19" fmla="*/ 43 h 112"/>
                <a:gd name="T20" fmla="*/ 176 w 227"/>
                <a:gd name="T21" fmla="*/ 23 h 112"/>
                <a:gd name="T22" fmla="*/ 180 w 227"/>
                <a:gd name="T23" fmla="*/ 0 h 112"/>
                <a:gd name="T24" fmla="*/ 227 w 227"/>
                <a:gd name="T25" fmla="*/ 0 h 112"/>
                <a:gd name="T26" fmla="*/ 223 w 227"/>
                <a:gd name="T27" fmla="*/ 31 h 112"/>
                <a:gd name="T28" fmla="*/ 211 w 227"/>
                <a:gd name="T29" fmla="*/ 58 h 112"/>
                <a:gd name="T30" fmla="*/ 192 w 227"/>
                <a:gd name="T31" fmla="*/ 81 h 112"/>
                <a:gd name="T32" fmla="*/ 171 w 227"/>
                <a:gd name="T33" fmla="*/ 99 h 112"/>
                <a:gd name="T34" fmla="*/ 143 w 227"/>
                <a:gd name="T35" fmla="*/ 108 h 112"/>
                <a:gd name="T36" fmla="*/ 112 w 227"/>
                <a:gd name="T37" fmla="*/ 112 h 112"/>
                <a:gd name="T38" fmla="*/ 83 w 227"/>
                <a:gd name="T39" fmla="*/ 108 h 112"/>
                <a:gd name="T40" fmla="*/ 56 w 227"/>
                <a:gd name="T41" fmla="*/ 99 h 112"/>
                <a:gd name="T42" fmla="*/ 33 w 227"/>
                <a:gd name="T43" fmla="*/ 81 h 112"/>
                <a:gd name="T44" fmla="*/ 15 w 227"/>
                <a:gd name="T45" fmla="*/ 58 h 112"/>
                <a:gd name="T46" fmla="*/ 4 w 227"/>
                <a:gd name="T47" fmla="*/ 31 h 112"/>
                <a:gd name="T48" fmla="*/ 0 w 227"/>
                <a:gd name="T4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7" h="112">
                  <a:moveTo>
                    <a:pt x="0" y="0"/>
                  </a:moveTo>
                  <a:lnTo>
                    <a:pt x="44" y="0"/>
                  </a:lnTo>
                  <a:lnTo>
                    <a:pt x="48" y="23"/>
                  </a:lnTo>
                  <a:lnTo>
                    <a:pt x="58" y="43"/>
                  </a:lnTo>
                  <a:lnTo>
                    <a:pt x="72" y="56"/>
                  </a:lnTo>
                  <a:lnTo>
                    <a:pt x="91" y="64"/>
                  </a:lnTo>
                  <a:lnTo>
                    <a:pt x="112" y="68"/>
                  </a:lnTo>
                  <a:lnTo>
                    <a:pt x="134" y="64"/>
                  </a:lnTo>
                  <a:lnTo>
                    <a:pt x="153" y="56"/>
                  </a:lnTo>
                  <a:lnTo>
                    <a:pt x="167" y="43"/>
                  </a:lnTo>
                  <a:lnTo>
                    <a:pt x="176" y="23"/>
                  </a:lnTo>
                  <a:lnTo>
                    <a:pt x="180" y="0"/>
                  </a:lnTo>
                  <a:lnTo>
                    <a:pt x="227" y="0"/>
                  </a:lnTo>
                  <a:lnTo>
                    <a:pt x="223" y="31"/>
                  </a:lnTo>
                  <a:lnTo>
                    <a:pt x="211" y="58"/>
                  </a:lnTo>
                  <a:lnTo>
                    <a:pt x="192" y="81"/>
                  </a:lnTo>
                  <a:lnTo>
                    <a:pt x="171" y="99"/>
                  </a:lnTo>
                  <a:lnTo>
                    <a:pt x="143" y="108"/>
                  </a:lnTo>
                  <a:lnTo>
                    <a:pt x="112" y="112"/>
                  </a:lnTo>
                  <a:lnTo>
                    <a:pt x="83" y="108"/>
                  </a:lnTo>
                  <a:lnTo>
                    <a:pt x="56" y="99"/>
                  </a:lnTo>
                  <a:lnTo>
                    <a:pt x="33" y="81"/>
                  </a:lnTo>
                  <a:lnTo>
                    <a:pt x="15" y="58"/>
                  </a:lnTo>
                  <a:lnTo>
                    <a:pt x="4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81" name="!!Text1">
            <a:extLst>
              <a:ext uri="{FF2B5EF4-FFF2-40B4-BE49-F238E27FC236}">
                <a16:creationId xmlns="" xmlns:a16="http://schemas.microsoft.com/office/drawing/2014/main" id="{892A1B57-467A-4331-9AF8-10A8ABB518A4}"/>
              </a:ext>
            </a:extLst>
          </p:cNvPr>
          <p:cNvSpPr txBox="1"/>
          <p:nvPr/>
        </p:nvSpPr>
        <p:spPr>
          <a:xfrm>
            <a:off x="1863359" y="2367213"/>
            <a:ext cx="1354679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</a:t>
            </a: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text.</a:t>
            </a: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!!Text3">
            <a:extLst>
              <a:ext uri="{FF2B5EF4-FFF2-40B4-BE49-F238E27FC236}">
                <a16:creationId xmlns="" xmlns:a16="http://schemas.microsoft.com/office/drawing/2014/main" id="{93FCA2C5-71F9-438B-8167-DB96DCC07EF1}"/>
              </a:ext>
            </a:extLst>
          </p:cNvPr>
          <p:cNvSpPr txBox="1"/>
          <p:nvPr/>
        </p:nvSpPr>
        <p:spPr>
          <a:xfrm>
            <a:off x="2141654" y="4027048"/>
            <a:ext cx="1354679" cy="4862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ker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</a:t>
            </a:r>
            <a:endParaRPr lang="en-US" sz="1600" kern="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!!Text2">
            <a:extLst>
              <a:ext uri="{FF2B5EF4-FFF2-40B4-BE49-F238E27FC236}">
                <a16:creationId xmlns="" xmlns:a16="http://schemas.microsoft.com/office/drawing/2014/main" id="{2C625099-09A0-4F34-BB7C-CC62696B1CA7}"/>
              </a:ext>
            </a:extLst>
          </p:cNvPr>
          <p:cNvSpPr txBox="1"/>
          <p:nvPr/>
        </p:nvSpPr>
        <p:spPr>
          <a:xfrm>
            <a:off x="3791549" y="2953621"/>
            <a:ext cx="1354679" cy="4862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ker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</a:t>
            </a:r>
            <a:endParaRPr lang="en-US" sz="1600" kern="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!!Text4">
            <a:extLst>
              <a:ext uri="{FF2B5EF4-FFF2-40B4-BE49-F238E27FC236}">
                <a16:creationId xmlns="" xmlns:a16="http://schemas.microsoft.com/office/drawing/2014/main" id="{73111453-9825-41C2-9E1F-DBCC337903D0}"/>
              </a:ext>
            </a:extLst>
          </p:cNvPr>
          <p:cNvSpPr txBox="1"/>
          <p:nvPr/>
        </p:nvSpPr>
        <p:spPr>
          <a:xfrm>
            <a:off x="4069845" y="4712847"/>
            <a:ext cx="1354679" cy="4862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ker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</a:t>
            </a:r>
            <a:endParaRPr lang="en-US" sz="1600" kern="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9A1A6436-1DB0-4771-801D-B4A289CB1523}"/>
              </a:ext>
            </a:extLst>
          </p:cNvPr>
          <p:cNvGrpSpPr/>
          <p:nvPr/>
        </p:nvGrpSpPr>
        <p:grpSpPr>
          <a:xfrm>
            <a:off x="4496246" y="5321021"/>
            <a:ext cx="536078" cy="533876"/>
            <a:chOff x="1217613" y="2527300"/>
            <a:chExt cx="2317750" cy="2308225"/>
          </a:xfrm>
          <a:solidFill>
            <a:schemeClr val="bg1"/>
          </a:solidFill>
        </p:grpSpPr>
        <p:sp>
          <p:nvSpPr>
            <p:cNvPr id="98" name="Freeform 17">
              <a:extLst>
                <a:ext uri="{FF2B5EF4-FFF2-40B4-BE49-F238E27FC236}">
                  <a16:creationId xmlns="" xmlns:a16="http://schemas.microsoft.com/office/drawing/2014/main" id="{E52ECA03-62FD-4751-B0DA-FAAAE5904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4563" y="3517900"/>
              <a:ext cx="323850" cy="325438"/>
            </a:xfrm>
            <a:custGeom>
              <a:avLst/>
              <a:gdLst>
                <a:gd name="T0" fmla="*/ 103 w 204"/>
                <a:gd name="T1" fmla="*/ 49 h 205"/>
                <a:gd name="T2" fmla="*/ 82 w 204"/>
                <a:gd name="T3" fmla="*/ 55 h 205"/>
                <a:gd name="T4" fmla="*/ 64 w 204"/>
                <a:gd name="T5" fmla="*/ 66 h 205"/>
                <a:gd name="T6" fmla="*/ 53 w 204"/>
                <a:gd name="T7" fmla="*/ 82 h 205"/>
                <a:gd name="T8" fmla="*/ 49 w 204"/>
                <a:gd name="T9" fmla="*/ 103 h 205"/>
                <a:gd name="T10" fmla="*/ 53 w 204"/>
                <a:gd name="T11" fmla="*/ 124 h 205"/>
                <a:gd name="T12" fmla="*/ 64 w 204"/>
                <a:gd name="T13" fmla="*/ 142 h 205"/>
                <a:gd name="T14" fmla="*/ 82 w 204"/>
                <a:gd name="T15" fmla="*/ 153 h 205"/>
                <a:gd name="T16" fmla="*/ 103 w 204"/>
                <a:gd name="T17" fmla="*/ 157 h 205"/>
                <a:gd name="T18" fmla="*/ 122 w 204"/>
                <a:gd name="T19" fmla="*/ 153 h 205"/>
                <a:gd name="T20" fmla="*/ 140 w 204"/>
                <a:gd name="T21" fmla="*/ 142 h 205"/>
                <a:gd name="T22" fmla="*/ 151 w 204"/>
                <a:gd name="T23" fmla="*/ 124 h 205"/>
                <a:gd name="T24" fmla="*/ 155 w 204"/>
                <a:gd name="T25" fmla="*/ 103 h 205"/>
                <a:gd name="T26" fmla="*/ 151 w 204"/>
                <a:gd name="T27" fmla="*/ 82 h 205"/>
                <a:gd name="T28" fmla="*/ 140 w 204"/>
                <a:gd name="T29" fmla="*/ 66 h 205"/>
                <a:gd name="T30" fmla="*/ 122 w 204"/>
                <a:gd name="T31" fmla="*/ 55 h 205"/>
                <a:gd name="T32" fmla="*/ 103 w 204"/>
                <a:gd name="T33" fmla="*/ 49 h 205"/>
                <a:gd name="T34" fmla="*/ 103 w 204"/>
                <a:gd name="T35" fmla="*/ 0 h 205"/>
                <a:gd name="T36" fmla="*/ 134 w 204"/>
                <a:gd name="T37" fmla="*/ 6 h 205"/>
                <a:gd name="T38" fmla="*/ 163 w 204"/>
                <a:gd name="T39" fmla="*/ 20 h 205"/>
                <a:gd name="T40" fmla="*/ 184 w 204"/>
                <a:gd name="T41" fmla="*/ 43 h 205"/>
                <a:gd name="T42" fmla="*/ 200 w 204"/>
                <a:gd name="T43" fmla="*/ 70 h 205"/>
                <a:gd name="T44" fmla="*/ 204 w 204"/>
                <a:gd name="T45" fmla="*/ 103 h 205"/>
                <a:gd name="T46" fmla="*/ 200 w 204"/>
                <a:gd name="T47" fmla="*/ 136 h 205"/>
                <a:gd name="T48" fmla="*/ 184 w 204"/>
                <a:gd name="T49" fmla="*/ 163 h 205"/>
                <a:gd name="T50" fmla="*/ 163 w 204"/>
                <a:gd name="T51" fmla="*/ 186 h 205"/>
                <a:gd name="T52" fmla="*/ 134 w 204"/>
                <a:gd name="T53" fmla="*/ 200 h 205"/>
                <a:gd name="T54" fmla="*/ 103 w 204"/>
                <a:gd name="T55" fmla="*/ 205 h 205"/>
                <a:gd name="T56" fmla="*/ 70 w 204"/>
                <a:gd name="T57" fmla="*/ 200 h 205"/>
                <a:gd name="T58" fmla="*/ 41 w 204"/>
                <a:gd name="T59" fmla="*/ 186 h 205"/>
                <a:gd name="T60" fmla="*/ 20 w 204"/>
                <a:gd name="T61" fmla="*/ 163 h 205"/>
                <a:gd name="T62" fmla="*/ 4 w 204"/>
                <a:gd name="T63" fmla="*/ 136 h 205"/>
                <a:gd name="T64" fmla="*/ 0 w 204"/>
                <a:gd name="T65" fmla="*/ 103 h 205"/>
                <a:gd name="T66" fmla="*/ 4 w 204"/>
                <a:gd name="T67" fmla="*/ 70 h 205"/>
                <a:gd name="T68" fmla="*/ 20 w 204"/>
                <a:gd name="T69" fmla="*/ 43 h 205"/>
                <a:gd name="T70" fmla="*/ 41 w 204"/>
                <a:gd name="T71" fmla="*/ 20 h 205"/>
                <a:gd name="T72" fmla="*/ 70 w 204"/>
                <a:gd name="T73" fmla="*/ 6 h 205"/>
                <a:gd name="T74" fmla="*/ 103 w 204"/>
                <a:gd name="T7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4" h="205">
                  <a:moveTo>
                    <a:pt x="103" y="49"/>
                  </a:moveTo>
                  <a:lnTo>
                    <a:pt x="82" y="55"/>
                  </a:lnTo>
                  <a:lnTo>
                    <a:pt x="64" y="66"/>
                  </a:lnTo>
                  <a:lnTo>
                    <a:pt x="53" y="82"/>
                  </a:lnTo>
                  <a:lnTo>
                    <a:pt x="49" y="103"/>
                  </a:lnTo>
                  <a:lnTo>
                    <a:pt x="53" y="124"/>
                  </a:lnTo>
                  <a:lnTo>
                    <a:pt x="64" y="142"/>
                  </a:lnTo>
                  <a:lnTo>
                    <a:pt x="82" y="153"/>
                  </a:lnTo>
                  <a:lnTo>
                    <a:pt x="103" y="157"/>
                  </a:lnTo>
                  <a:lnTo>
                    <a:pt x="122" y="153"/>
                  </a:lnTo>
                  <a:lnTo>
                    <a:pt x="140" y="142"/>
                  </a:lnTo>
                  <a:lnTo>
                    <a:pt x="151" y="124"/>
                  </a:lnTo>
                  <a:lnTo>
                    <a:pt x="155" y="103"/>
                  </a:lnTo>
                  <a:lnTo>
                    <a:pt x="151" y="82"/>
                  </a:lnTo>
                  <a:lnTo>
                    <a:pt x="140" y="66"/>
                  </a:lnTo>
                  <a:lnTo>
                    <a:pt x="122" y="55"/>
                  </a:lnTo>
                  <a:lnTo>
                    <a:pt x="103" y="49"/>
                  </a:lnTo>
                  <a:close/>
                  <a:moveTo>
                    <a:pt x="103" y="0"/>
                  </a:moveTo>
                  <a:lnTo>
                    <a:pt x="134" y="6"/>
                  </a:lnTo>
                  <a:lnTo>
                    <a:pt x="163" y="20"/>
                  </a:lnTo>
                  <a:lnTo>
                    <a:pt x="184" y="43"/>
                  </a:lnTo>
                  <a:lnTo>
                    <a:pt x="200" y="70"/>
                  </a:lnTo>
                  <a:lnTo>
                    <a:pt x="204" y="103"/>
                  </a:lnTo>
                  <a:lnTo>
                    <a:pt x="200" y="136"/>
                  </a:lnTo>
                  <a:lnTo>
                    <a:pt x="184" y="163"/>
                  </a:lnTo>
                  <a:lnTo>
                    <a:pt x="163" y="186"/>
                  </a:lnTo>
                  <a:lnTo>
                    <a:pt x="134" y="200"/>
                  </a:lnTo>
                  <a:lnTo>
                    <a:pt x="103" y="205"/>
                  </a:lnTo>
                  <a:lnTo>
                    <a:pt x="70" y="200"/>
                  </a:lnTo>
                  <a:lnTo>
                    <a:pt x="41" y="186"/>
                  </a:lnTo>
                  <a:lnTo>
                    <a:pt x="20" y="163"/>
                  </a:lnTo>
                  <a:lnTo>
                    <a:pt x="4" y="136"/>
                  </a:lnTo>
                  <a:lnTo>
                    <a:pt x="0" y="103"/>
                  </a:lnTo>
                  <a:lnTo>
                    <a:pt x="4" y="70"/>
                  </a:lnTo>
                  <a:lnTo>
                    <a:pt x="20" y="43"/>
                  </a:lnTo>
                  <a:lnTo>
                    <a:pt x="41" y="20"/>
                  </a:lnTo>
                  <a:lnTo>
                    <a:pt x="70" y="6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9" name="Freeform 18">
              <a:extLst>
                <a:ext uri="{FF2B5EF4-FFF2-40B4-BE49-F238E27FC236}">
                  <a16:creationId xmlns="" xmlns:a16="http://schemas.microsoft.com/office/drawing/2014/main" id="{8F47AFC0-49A0-42C5-A365-709409A5E7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7613" y="2527300"/>
              <a:ext cx="2317750" cy="2308225"/>
            </a:xfrm>
            <a:custGeom>
              <a:avLst/>
              <a:gdLst>
                <a:gd name="T0" fmla="*/ 1086 w 1460"/>
                <a:gd name="T1" fmla="*/ 943 h 1454"/>
                <a:gd name="T2" fmla="*/ 886 w 1460"/>
                <a:gd name="T3" fmla="*/ 1112 h 1454"/>
                <a:gd name="T4" fmla="*/ 834 w 1460"/>
                <a:gd name="T5" fmla="*/ 1239 h 1454"/>
                <a:gd name="T6" fmla="*/ 1099 w 1460"/>
                <a:gd name="T7" fmla="*/ 1096 h 1454"/>
                <a:gd name="T8" fmla="*/ 1243 w 1460"/>
                <a:gd name="T9" fmla="*/ 831 h 1454"/>
                <a:gd name="T10" fmla="*/ 217 w 1460"/>
                <a:gd name="T11" fmla="*/ 831 h 1454"/>
                <a:gd name="T12" fmla="*/ 361 w 1460"/>
                <a:gd name="T13" fmla="*/ 1096 h 1454"/>
                <a:gd name="T14" fmla="*/ 626 w 1460"/>
                <a:gd name="T15" fmla="*/ 1239 h 1454"/>
                <a:gd name="T16" fmla="*/ 587 w 1460"/>
                <a:gd name="T17" fmla="*/ 1118 h 1454"/>
                <a:gd name="T18" fmla="*/ 396 w 1460"/>
                <a:gd name="T19" fmla="*/ 974 h 1454"/>
                <a:gd name="T20" fmla="*/ 314 w 1460"/>
                <a:gd name="T21" fmla="*/ 752 h 1454"/>
                <a:gd name="T22" fmla="*/ 589 w 1460"/>
                <a:gd name="T23" fmla="*/ 388 h 1454"/>
                <a:gd name="T24" fmla="*/ 417 w 1460"/>
                <a:gd name="T25" fmla="*/ 535 h 1454"/>
                <a:gd name="T26" fmla="*/ 469 w 1460"/>
                <a:gd name="T27" fmla="*/ 704 h 1454"/>
                <a:gd name="T28" fmla="*/ 392 w 1460"/>
                <a:gd name="T29" fmla="*/ 866 h 1454"/>
                <a:gd name="T30" fmla="*/ 539 w 1460"/>
                <a:gd name="T31" fmla="*/ 1040 h 1454"/>
                <a:gd name="T32" fmla="*/ 706 w 1460"/>
                <a:gd name="T33" fmla="*/ 986 h 1454"/>
                <a:gd name="T34" fmla="*/ 871 w 1460"/>
                <a:gd name="T35" fmla="*/ 1065 h 1454"/>
                <a:gd name="T36" fmla="*/ 1043 w 1460"/>
                <a:gd name="T37" fmla="*/ 918 h 1454"/>
                <a:gd name="T38" fmla="*/ 991 w 1460"/>
                <a:gd name="T39" fmla="*/ 752 h 1454"/>
                <a:gd name="T40" fmla="*/ 1070 w 1460"/>
                <a:gd name="T41" fmla="*/ 588 h 1454"/>
                <a:gd name="T42" fmla="*/ 921 w 1460"/>
                <a:gd name="T43" fmla="*/ 416 h 1454"/>
                <a:gd name="T44" fmla="*/ 754 w 1460"/>
                <a:gd name="T45" fmla="*/ 468 h 1454"/>
                <a:gd name="T46" fmla="*/ 754 w 1460"/>
                <a:gd name="T47" fmla="*/ 313 h 1454"/>
                <a:gd name="T48" fmla="*/ 977 w 1460"/>
                <a:gd name="T49" fmla="*/ 392 h 1454"/>
                <a:gd name="T50" fmla="*/ 1121 w 1460"/>
                <a:gd name="T51" fmla="*/ 584 h 1454"/>
                <a:gd name="T52" fmla="*/ 1243 w 1460"/>
                <a:gd name="T53" fmla="*/ 624 h 1454"/>
                <a:gd name="T54" fmla="*/ 1099 w 1460"/>
                <a:gd name="T55" fmla="*/ 358 h 1454"/>
                <a:gd name="T56" fmla="*/ 834 w 1460"/>
                <a:gd name="T57" fmla="*/ 214 h 1454"/>
                <a:gd name="T58" fmla="*/ 562 w 1460"/>
                <a:gd name="T59" fmla="*/ 232 h 1454"/>
                <a:gd name="T60" fmla="*/ 335 w 1460"/>
                <a:gd name="T61" fmla="*/ 381 h 1454"/>
                <a:gd name="T62" fmla="*/ 215 w 1460"/>
                <a:gd name="T63" fmla="*/ 630 h 1454"/>
                <a:gd name="T64" fmla="*/ 345 w 1460"/>
                <a:gd name="T65" fmla="*/ 568 h 1454"/>
                <a:gd name="T66" fmla="*/ 512 w 1460"/>
                <a:gd name="T67" fmla="*/ 371 h 1454"/>
                <a:gd name="T68" fmla="*/ 706 w 1460"/>
                <a:gd name="T69" fmla="*/ 205 h 1454"/>
                <a:gd name="T70" fmla="*/ 826 w 1460"/>
                <a:gd name="T71" fmla="*/ 164 h 1454"/>
                <a:gd name="T72" fmla="*/ 1080 w 1460"/>
                <a:gd name="T73" fmla="*/ 276 h 1454"/>
                <a:gd name="T74" fmla="*/ 1254 w 1460"/>
                <a:gd name="T75" fmla="*/ 497 h 1454"/>
                <a:gd name="T76" fmla="*/ 1460 w 1460"/>
                <a:gd name="T77" fmla="*/ 704 h 1454"/>
                <a:gd name="T78" fmla="*/ 1280 w 1460"/>
                <a:gd name="T79" fmla="*/ 889 h 1454"/>
                <a:gd name="T80" fmla="*/ 1134 w 1460"/>
                <a:gd name="T81" fmla="*/ 1131 h 1454"/>
                <a:gd name="T82" fmla="*/ 894 w 1460"/>
                <a:gd name="T83" fmla="*/ 1274 h 1454"/>
                <a:gd name="T84" fmla="*/ 706 w 1460"/>
                <a:gd name="T85" fmla="*/ 1454 h 1454"/>
                <a:gd name="T86" fmla="*/ 498 w 1460"/>
                <a:gd name="T87" fmla="*/ 1249 h 1454"/>
                <a:gd name="T88" fmla="*/ 277 w 1460"/>
                <a:gd name="T89" fmla="*/ 1077 h 1454"/>
                <a:gd name="T90" fmla="*/ 165 w 1460"/>
                <a:gd name="T91" fmla="*/ 822 h 1454"/>
                <a:gd name="T92" fmla="*/ 159 w 1460"/>
                <a:gd name="T93" fmla="*/ 704 h 1454"/>
                <a:gd name="T94" fmla="*/ 238 w 1460"/>
                <a:gd name="T95" fmla="*/ 435 h 1454"/>
                <a:gd name="T96" fmla="*/ 436 w 1460"/>
                <a:gd name="T97" fmla="*/ 236 h 1454"/>
                <a:gd name="T98" fmla="*/ 706 w 1460"/>
                <a:gd name="T99" fmla="*/ 156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60" h="1454">
                  <a:moveTo>
                    <a:pt x="1146" y="752"/>
                  </a:moveTo>
                  <a:lnTo>
                    <a:pt x="1136" y="820"/>
                  </a:lnTo>
                  <a:lnTo>
                    <a:pt x="1115" y="884"/>
                  </a:lnTo>
                  <a:lnTo>
                    <a:pt x="1086" y="943"/>
                  </a:lnTo>
                  <a:lnTo>
                    <a:pt x="1047" y="996"/>
                  </a:lnTo>
                  <a:lnTo>
                    <a:pt x="1000" y="1042"/>
                  </a:lnTo>
                  <a:lnTo>
                    <a:pt x="946" y="1081"/>
                  </a:lnTo>
                  <a:lnTo>
                    <a:pt x="886" y="1112"/>
                  </a:lnTo>
                  <a:lnTo>
                    <a:pt x="822" y="1131"/>
                  </a:lnTo>
                  <a:lnTo>
                    <a:pt x="754" y="1141"/>
                  </a:lnTo>
                  <a:lnTo>
                    <a:pt x="754" y="1249"/>
                  </a:lnTo>
                  <a:lnTo>
                    <a:pt x="834" y="1239"/>
                  </a:lnTo>
                  <a:lnTo>
                    <a:pt x="909" y="1218"/>
                  </a:lnTo>
                  <a:lnTo>
                    <a:pt x="979" y="1187"/>
                  </a:lnTo>
                  <a:lnTo>
                    <a:pt x="1043" y="1147"/>
                  </a:lnTo>
                  <a:lnTo>
                    <a:pt x="1099" y="1096"/>
                  </a:lnTo>
                  <a:lnTo>
                    <a:pt x="1150" y="1038"/>
                  </a:lnTo>
                  <a:lnTo>
                    <a:pt x="1190" y="974"/>
                  </a:lnTo>
                  <a:lnTo>
                    <a:pt x="1221" y="905"/>
                  </a:lnTo>
                  <a:lnTo>
                    <a:pt x="1243" y="831"/>
                  </a:lnTo>
                  <a:lnTo>
                    <a:pt x="1252" y="752"/>
                  </a:lnTo>
                  <a:lnTo>
                    <a:pt x="1146" y="752"/>
                  </a:lnTo>
                  <a:close/>
                  <a:moveTo>
                    <a:pt x="207" y="752"/>
                  </a:moveTo>
                  <a:lnTo>
                    <a:pt x="217" y="831"/>
                  </a:lnTo>
                  <a:lnTo>
                    <a:pt x="238" y="905"/>
                  </a:lnTo>
                  <a:lnTo>
                    <a:pt x="269" y="974"/>
                  </a:lnTo>
                  <a:lnTo>
                    <a:pt x="310" y="1038"/>
                  </a:lnTo>
                  <a:lnTo>
                    <a:pt x="361" y="1096"/>
                  </a:lnTo>
                  <a:lnTo>
                    <a:pt x="417" y="1147"/>
                  </a:lnTo>
                  <a:lnTo>
                    <a:pt x="481" y="1187"/>
                  </a:lnTo>
                  <a:lnTo>
                    <a:pt x="551" y="1218"/>
                  </a:lnTo>
                  <a:lnTo>
                    <a:pt x="626" y="1239"/>
                  </a:lnTo>
                  <a:lnTo>
                    <a:pt x="706" y="1249"/>
                  </a:lnTo>
                  <a:lnTo>
                    <a:pt x="706" y="1141"/>
                  </a:lnTo>
                  <a:lnTo>
                    <a:pt x="646" y="1133"/>
                  </a:lnTo>
                  <a:lnTo>
                    <a:pt x="587" y="1118"/>
                  </a:lnTo>
                  <a:lnTo>
                    <a:pt x="531" y="1092"/>
                  </a:lnTo>
                  <a:lnTo>
                    <a:pt x="481" y="1059"/>
                  </a:lnTo>
                  <a:lnTo>
                    <a:pt x="434" y="1021"/>
                  </a:lnTo>
                  <a:lnTo>
                    <a:pt x="396" y="974"/>
                  </a:lnTo>
                  <a:lnTo>
                    <a:pt x="363" y="924"/>
                  </a:lnTo>
                  <a:lnTo>
                    <a:pt x="339" y="870"/>
                  </a:lnTo>
                  <a:lnTo>
                    <a:pt x="322" y="812"/>
                  </a:lnTo>
                  <a:lnTo>
                    <a:pt x="314" y="752"/>
                  </a:lnTo>
                  <a:lnTo>
                    <a:pt x="207" y="752"/>
                  </a:lnTo>
                  <a:close/>
                  <a:moveTo>
                    <a:pt x="706" y="361"/>
                  </a:moveTo>
                  <a:lnTo>
                    <a:pt x="646" y="371"/>
                  </a:lnTo>
                  <a:lnTo>
                    <a:pt x="589" y="388"/>
                  </a:lnTo>
                  <a:lnTo>
                    <a:pt x="537" y="414"/>
                  </a:lnTo>
                  <a:lnTo>
                    <a:pt x="491" y="448"/>
                  </a:lnTo>
                  <a:lnTo>
                    <a:pt x="450" y="489"/>
                  </a:lnTo>
                  <a:lnTo>
                    <a:pt x="417" y="535"/>
                  </a:lnTo>
                  <a:lnTo>
                    <a:pt x="390" y="586"/>
                  </a:lnTo>
                  <a:lnTo>
                    <a:pt x="372" y="642"/>
                  </a:lnTo>
                  <a:lnTo>
                    <a:pt x="364" y="704"/>
                  </a:lnTo>
                  <a:lnTo>
                    <a:pt x="469" y="704"/>
                  </a:lnTo>
                  <a:lnTo>
                    <a:pt x="469" y="752"/>
                  </a:lnTo>
                  <a:lnTo>
                    <a:pt x="364" y="752"/>
                  </a:lnTo>
                  <a:lnTo>
                    <a:pt x="372" y="810"/>
                  </a:lnTo>
                  <a:lnTo>
                    <a:pt x="392" y="866"/>
                  </a:lnTo>
                  <a:lnTo>
                    <a:pt x="417" y="918"/>
                  </a:lnTo>
                  <a:lnTo>
                    <a:pt x="452" y="965"/>
                  </a:lnTo>
                  <a:lnTo>
                    <a:pt x="492" y="1005"/>
                  </a:lnTo>
                  <a:lnTo>
                    <a:pt x="539" y="1040"/>
                  </a:lnTo>
                  <a:lnTo>
                    <a:pt x="589" y="1065"/>
                  </a:lnTo>
                  <a:lnTo>
                    <a:pt x="646" y="1083"/>
                  </a:lnTo>
                  <a:lnTo>
                    <a:pt x="706" y="1092"/>
                  </a:lnTo>
                  <a:lnTo>
                    <a:pt x="706" y="986"/>
                  </a:lnTo>
                  <a:lnTo>
                    <a:pt x="754" y="986"/>
                  </a:lnTo>
                  <a:lnTo>
                    <a:pt x="754" y="1092"/>
                  </a:lnTo>
                  <a:lnTo>
                    <a:pt x="814" y="1083"/>
                  </a:lnTo>
                  <a:lnTo>
                    <a:pt x="871" y="1065"/>
                  </a:lnTo>
                  <a:lnTo>
                    <a:pt x="921" y="1038"/>
                  </a:lnTo>
                  <a:lnTo>
                    <a:pt x="967" y="1005"/>
                  </a:lnTo>
                  <a:lnTo>
                    <a:pt x="1008" y="965"/>
                  </a:lnTo>
                  <a:lnTo>
                    <a:pt x="1043" y="918"/>
                  </a:lnTo>
                  <a:lnTo>
                    <a:pt x="1070" y="866"/>
                  </a:lnTo>
                  <a:lnTo>
                    <a:pt x="1088" y="810"/>
                  </a:lnTo>
                  <a:lnTo>
                    <a:pt x="1095" y="752"/>
                  </a:lnTo>
                  <a:lnTo>
                    <a:pt x="991" y="752"/>
                  </a:lnTo>
                  <a:lnTo>
                    <a:pt x="991" y="704"/>
                  </a:lnTo>
                  <a:lnTo>
                    <a:pt x="1095" y="704"/>
                  </a:lnTo>
                  <a:lnTo>
                    <a:pt x="1088" y="644"/>
                  </a:lnTo>
                  <a:lnTo>
                    <a:pt x="1070" y="588"/>
                  </a:lnTo>
                  <a:lnTo>
                    <a:pt x="1043" y="535"/>
                  </a:lnTo>
                  <a:lnTo>
                    <a:pt x="1008" y="489"/>
                  </a:lnTo>
                  <a:lnTo>
                    <a:pt x="967" y="448"/>
                  </a:lnTo>
                  <a:lnTo>
                    <a:pt x="921" y="416"/>
                  </a:lnTo>
                  <a:lnTo>
                    <a:pt x="871" y="388"/>
                  </a:lnTo>
                  <a:lnTo>
                    <a:pt x="814" y="371"/>
                  </a:lnTo>
                  <a:lnTo>
                    <a:pt x="754" y="361"/>
                  </a:lnTo>
                  <a:lnTo>
                    <a:pt x="754" y="468"/>
                  </a:lnTo>
                  <a:lnTo>
                    <a:pt x="706" y="468"/>
                  </a:lnTo>
                  <a:lnTo>
                    <a:pt x="706" y="361"/>
                  </a:lnTo>
                  <a:close/>
                  <a:moveTo>
                    <a:pt x="754" y="205"/>
                  </a:moveTo>
                  <a:lnTo>
                    <a:pt x="754" y="313"/>
                  </a:lnTo>
                  <a:lnTo>
                    <a:pt x="814" y="321"/>
                  </a:lnTo>
                  <a:lnTo>
                    <a:pt x="872" y="336"/>
                  </a:lnTo>
                  <a:lnTo>
                    <a:pt x="927" y="361"/>
                  </a:lnTo>
                  <a:lnTo>
                    <a:pt x="977" y="392"/>
                  </a:lnTo>
                  <a:lnTo>
                    <a:pt x="1024" y="433"/>
                  </a:lnTo>
                  <a:lnTo>
                    <a:pt x="1064" y="479"/>
                  </a:lnTo>
                  <a:lnTo>
                    <a:pt x="1095" y="530"/>
                  </a:lnTo>
                  <a:lnTo>
                    <a:pt x="1121" y="584"/>
                  </a:lnTo>
                  <a:lnTo>
                    <a:pt x="1138" y="642"/>
                  </a:lnTo>
                  <a:lnTo>
                    <a:pt x="1146" y="704"/>
                  </a:lnTo>
                  <a:lnTo>
                    <a:pt x="1252" y="704"/>
                  </a:lnTo>
                  <a:lnTo>
                    <a:pt x="1243" y="624"/>
                  </a:lnTo>
                  <a:lnTo>
                    <a:pt x="1221" y="549"/>
                  </a:lnTo>
                  <a:lnTo>
                    <a:pt x="1190" y="479"/>
                  </a:lnTo>
                  <a:lnTo>
                    <a:pt x="1150" y="416"/>
                  </a:lnTo>
                  <a:lnTo>
                    <a:pt x="1099" y="358"/>
                  </a:lnTo>
                  <a:lnTo>
                    <a:pt x="1043" y="309"/>
                  </a:lnTo>
                  <a:lnTo>
                    <a:pt x="979" y="267"/>
                  </a:lnTo>
                  <a:lnTo>
                    <a:pt x="909" y="236"/>
                  </a:lnTo>
                  <a:lnTo>
                    <a:pt x="834" y="214"/>
                  </a:lnTo>
                  <a:lnTo>
                    <a:pt x="754" y="205"/>
                  </a:lnTo>
                  <a:close/>
                  <a:moveTo>
                    <a:pt x="706" y="205"/>
                  </a:moveTo>
                  <a:lnTo>
                    <a:pt x="632" y="214"/>
                  </a:lnTo>
                  <a:lnTo>
                    <a:pt x="562" y="232"/>
                  </a:lnTo>
                  <a:lnTo>
                    <a:pt x="498" y="257"/>
                  </a:lnTo>
                  <a:lnTo>
                    <a:pt x="438" y="292"/>
                  </a:lnTo>
                  <a:lnTo>
                    <a:pt x="384" y="332"/>
                  </a:lnTo>
                  <a:lnTo>
                    <a:pt x="335" y="381"/>
                  </a:lnTo>
                  <a:lnTo>
                    <a:pt x="293" y="435"/>
                  </a:lnTo>
                  <a:lnTo>
                    <a:pt x="258" y="495"/>
                  </a:lnTo>
                  <a:lnTo>
                    <a:pt x="233" y="561"/>
                  </a:lnTo>
                  <a:lnTo>
                    <a:pt x="215" y="630"/>
                  </a:lnTo>
                  <a:lnTo>
                    <a:pt x="207" y="704"/>
                  </a:lnTo>
                  <a:lnTo>
                    <a:pt x="314" y="704"/>
                  </a:lnTo>
                  <a:lnTo>
                    <a:pt x="324" y="634"/>
                  </a:lnTo>
                  <a:lnTo>
                    <a:pt x="345" y="568"/>
                  </a:lnTo>
                  <a:lnTo>
                    <a:pt x="374" y="510"/>
                  </a:lnTo>
                  <a:lnTo>
                    <a:pt x="413" y="456"/>
                  </a:lnTo>
                  <a:lnTo>
                    <a:pt x="459" y="410"/>
                  </a:lnTo>
                  <a:lnTo>
                    <a:pt x="512" y="371"/>
                  </a:lnTo>
                  <a:lnTo>
                    <a:pt x="572" y="342"/>
                  </a:lnTo>
                  <a:lnTo>
                    <a:pt x="636" y="323"/>
                  </a:lnTo>
                  <a:lnTo>
                    <a:pt x="706" y="313"/>
                  </a:lnTo>
                  <a:lnTo>
                    <a:pt x="706" y="205"/>
                  </a:lnTo>
                  <a:close/>
                  <a:moveTo>
                    <a:pt x="706" y="0"/>
                  </a:moveTo>
                  <a:lnTo>
                    <a:pt x="754" y="0"/>
                  </a:lnTo>
                  <a:lnTo>
                    <a:pt x="754" y="156"/>
                  </a:lnTo>
                  <a:lnTo>
                    <a:pt x="826" y="164"/>
                  </a:lnTo>
                  <a:lnTo>
                    <a:pt x="894" y="180"/>
                  </a:lnTo>
                  <a:lnTo>
                    <a:pt x="960" y="205"/>
                  </a:lnTo>
                  <a:lnTo>
                    <a:pt x="1022" y="236"/>
                  </a:lnTo>
                  <a:lnTo>
                    <a:pt x="1080" y="276"/>
                  </a:lnTo>
                  <a:lnTo>
                    <a:pt x="1134" y="323"/>
                  </a:lnTo>
                  <a:lnTo>
                    <a:pt x="1183" y="377"/>
                  </a:lnTo>
                  <a:lnTo>
                    <a:pt x="1221" y="435"/>
                  </a:lnTo>
                  <a:lnTo>
                    <a:pt x="1254" y="497"/>
                  </a:lnTo>
                  <a:lnTo>
                    <a:pt x="1280" y="562"/>
                  </a:lnTo>
                  <a:lnTo>
                    <a:pt x="1295" y="632"/>
                  </a:lnTo>
                  <a:lnTo>
                    <a:pt x="1303" y="704"/>
                  </a:lnTo>
                  <a:lnTo>
                    <a:pt x="1460" y="704"/>
                  </a:lnTo>
                  <a:lnTo>
                    <a:pt x="1460" y="752"/>
                  </a:lnTo>
                  <a:lnTo>
                    <a:pt x="1303" y="752"/>
                  </a:lnTo>
                  <a:lnTo>
                    <a:pt x="1295" y="822"/>
                  </a:lnTo>
                  <a:lnTo>
                    <a:pt x="1280" y="889"/>
                  </a:lnTo>
                  <a:lnTo>
                    <a:pt x="1254" y="955"/>
                  </a:lnTo>
                  <a:lnTo>
                    <a:pt x="1221" y="1019"/>
                  </a:lnTo>
                  <a:lnTo>
                    <a:pt x="1183" y="1077"/>
                  </a:lnTo>
                  <a:lnTo>
                    <a:pt x="1134" y="1131"/>
                  </a:lnTo>
                  <a:lnTo>
                    <a:pt x="1080" y="1177"/>
                  </a:lnTo>
                  <a:lnTo>
                    <a:pt x="1022" y="1218"/>
                  </a:lnTo>
                  <a:lnTo>
                    <a:pt x="960" y="1249"/>
                  </a:lnTo>
                  <a:lnTo>
                    <a:pt x="894" y="1274"/>
                  </a:lnTo>
                  <a:lnTo>
                    <a:pt x="826" y="1290"/>
                  </a:lnTo>
                  <a:lnTo>
                    <a:pt x="754" y="1297"/>
                  </a:lnTo>
                  <a:lnTo>
                    <a:pt x="754" y="1454"/>
                  </a:lnTo>
                  <a:lnTo>
                    <a:pt x="706" y="1454"/>
                  </a:lnTo>
                  <a:lnTo>
                    <a:pt x="706" y="1297"/>
                  </a:lnTo>
                  <a:lnTo>
                    <a:pt x="634" y="1290"/>
                  </a:lnTo>
                  <a:lnTo>
                    <a:pt x="566" y="1274"/>
                  </a:lnTo>
                  <a:lnTo>
                    <a:pt x="498" y="1249"/>
                  </a:lnTo>
                  <a:lnTo>
                    <a:pt x="436" y="1218"/>
                  </a:lnTo>
                  <a:lnTo>
                    <a:pt x="378" y="1177"/>
                  </a:lnTo>
                  <a:lnTo>
                    <a:pt x="324" y="1131"/>
                  </a:lnTo>
                  <a:lnTo>
                    <a:pt x="277" y="1077"/>
                  </a:lnTo>
                  <a:lnTo>
                    <a:pt x="237" y="1019"/>
                  </a:lnTo>
                  <a:lnTo>
                    <a:pt x="206" y="957"/>
                  </a:lnTo>
                  <a:lnTo>
                    <a:pt x="180" y="891"/>
                  </a:lnTo>
                  <a:lnTo>
                    <a:pt x="165" y="822"/>
                  </a:lnTo>
                  <a:lnTo>
                    <a:pt x="159" y="752"/>
                  </a:lnTo>
                  <a:lnTo>
                    <a:pt x="0" y="752"/>
                  </a:lnTo>
                  <a:lnTo>
                    <a:pt x="0" y="704"/>
                  </a:lnTo>
                  <a:lnTo>
                    <a:pt x="159" y="704"/>
                  </a:lnTo>
                  <a:lnTo>
                    <a:pt x="165" y="632"/>
                  </a:lnTo>
                  <a:lnTo>
                    <a:pt x="182" y="562"/>
                  </a:lnTo>
                  <a:lnTo>
                    <a:pt x="206" y="497"/>
                  </a:lnTo>
                  <a:lnTo>
                    <a:pt x="238" y="435"/>
                  </a:lnTo>
                  <a:lnTo>
                    <a:pt x="277" y="377"/>
                  </a:lnTo>
                  <a:lnTo>
                    <a:pt x="324" y="323"/>
                  </a:lnTo>
                  <a:lnTo>
                    <a:pt x="378" y="274"/>
                  </a:lnTo>
                  <a:lnTo>
                    <a:pt x="436" y="236"/>
                  </a:lnTo>
                  <a:lnTo>
                    <a:pt x="498" y="203"/>
                  </a:lnTo>
                  <a:lnTo>
                    <a:pt x="566" y="180"/>
                  </a:lnTo>
                  <a:lnTo>
                    <a:pt x="634" y="164"/>
                  </a:lnTo>
                  <a:lnTo>
                    <a:pt x="706" y="156"/>
                  </a:lnTo>
                  <a:lnTo>
                    <a:pt x="7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53" name="Titre 3"/>
          <p:cNvSpPr>
            <a:spLocks noGrp="1"/>
          </p:cNvSpPr>
          <p:nvPr>
            <p:ph type="title"/>
          </p:nvPr>
        </p:nvSpPr>
        <p:spPr>
          <a:xfrm>
            <a:off x="609600" y="278894"/>
            <a:ext cx="11080376" cy="868588"/>
          </a:xfrm>
        </p:spPr>
        <p:txBody>
          <a:bodyPr>
            <a:normAutofit fontScale="90000"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PRESENTATION DE L’ECOLE NATIONALE D’INFORMATIQUE</a:t>
            </a:r>
            <a:endParaRPr lang="fr-FR" sz="3200" b="1" dirty="0">
              <a:solidFill>
                <a:schemeClr val="bg1"/>
              </a:solidFill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59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83"/>
          <p:cNvSpPr>
            <a:spLocks/>
          </p:cNvSpPr>
          <p:nvPr/>
        </p:nvSpPr>
        <p:spPr bwMode="auto">
          <a:xfrm>
            <a:off x="4201506" y="3940014"/>
            <a:ext cx="1752911" cy="1975914"/>
          </a:xfrm>
          <a:custGeom>
            <a:avLst/>
            <a:gdLst>
              <a:gd name="T0" fmla="*/ 1026 w 2029"/>
              <a:gd name="T1" fmla="*/ 0 h 2285"/>
              <a:gd name="T2" fmla="*/ 1056 w 2029"/>
              <a:gd name="T3" fmla="*/ 5 h 2285"/>
              <a:gd name="T4" fmla="*/ 1083 w 2029"/>
              <a:gd name="T5" fmla="*/ 16 h 2285"/>
              <a:gd name="T6" fmla="*/ 1952 w 2029"/>
              <a:gd name="T7" fmla="*/ 513 h 2285"/>
              <a:gd name="T8" fmla="*/ 1975 w 2029"/>
              <a:gd name="T9" fmla="*/ 531 h 2285"/>
              <a:gd name="T10" fmla="*/ 1995 w 2029"/>
              <a:gd name="T11" fmla="*/ 554 h 2285"/>
              <a:gd name="T12" fmla="*/ 2011 w 2029"/>
              <a:gd name="T13" fmla="*/ 582 h 2285"/>
              <a:gd name="T14" fmla="*/ 2021 w 2029"/>
              <a:gd name="T15" fmla="*/ 610 h 2285"/>
              <a:gd name="T16" fmla="*/ 2025 w 2029"/>
              <a:gd name="T17" fmla="*/ 639 h 2285"/>
              <a:gd name="T18" fmla="*/ 2029 w 2029"/>
              <a:gd name="T19" fmla="*/ 1641 h 2285"/>
              <a:gd name="T20" fmla="*/ 2025 w 2029"/>
              <a:gd name="T21" fmla="*/ 1669 h 2285"/>
              <a:gd name="T22" fmla="*/ 2014 w 2029"/>
              <a:gd name="T23" fmla="*/ 1697 h 2285"/>
              <a:gd name="T24" fmla="*/ 1998 w 2029"/>
              <a:gd name="T25" fmla="*/ 1726 h 2285"/>
              <a:gd name="T26" fmla="*/ 1979 w 2029"/>
              <a:gd name="T27" fmla="*/ 1749 h 2285"/>
              <a:gd name="T28" fmla="*/ 1956 w 2029"/>
              <a:gd name="T29" fmla="*/ 1766 h 2285"/>
              <a:gd name="T30" fmla="*/ 1090 w 2029"/>
              <a:gd name="T31" fmla="*/ 2269 h 2285"/>
              <a:gd name="T32" fmla="*/ 1063 w 2029"/>
              <a:gd name="T33" fmla="*/ 2280 h 2285"/>
              <a:gd name="T34" fmla="*/ 1033 w 2029"/>
              <a:gd name="T35" fmla="*/ 2285 h 2285"/>
              <a:gd name="T36" fmla="*/ 1001 w 2029"/>
              <a:gd name="T37" fmla="*/ 2285 h 2285"/>
              <a:gd name="T38" fmla="*/ 971 w 2029"/>
              <a:gd name="T39" fmla="*/ 2280 h 2285"/>
              <a:gd name="T40" fmla="*/ 944 w 2029"/>
              <a:gd name="T41" fmla="*/ 2269 h 2285"/>
              <a:gd name="T42" fmla="*/ 75 w 2029"/>
              <a:gd name="T43" fmla="*/ 1772 h 2285"/>
              <a:gd name="T44" fmla="*/ 52 w 2029"/>
              <a:gd name="T45" fmla="*/ 1754 h 2285"/>
              <a:gd name="T46" fmla="*/ 32 w 2029"/>
              <a:gd name="T47" fmla="*/ 1731 h 2285"/>
              <a:gd name="T48" fmla="*/ 16 w 2029"/>
              <a:gd name="T49" fmla="*/ 1703 h 2285"/>
              <a:gd name="T50" fmla="*/ 6 w 2029"/>
              <a:gd name="T51" fmla="*/ 1674 h 2285"/>
              <a:gd name="T52" fmla="*/ 2 w 2029"/>
              <a:gd name="T53" fmla="*/ 1646 h 2285"/>
              <a:gd name="T54" fmla="*/ 0 w 2029"/>
              <a:gd name="T55" fmla="*/ 644 h 2285"/>
              <a:gd name="T56" fmla="*/ 4 w 2029"/>
              <a:gd name="T57" fmla="*/ 616 h 2285"/>
              <a:gd name="T58" fmla="*/ 13 w 2029"/>
              <a:gd name="T59" fmla="*/ 587 h 2285"/>
              <a:gd name="T60" fmla="*/ 29 w 2029"/>
              <a:gd name="T61" fmla="*/ 559 h 2285"/>
              <a:gd name="T62" fmla="*/ 48 w 2029"/>
              <a:gd name="T63" fmla="*/ 536 h 2285"/>
              <a:gd name="T64" fmla="*/ 71 w 2029"/>
              <a:gd name="T65" fmla="*/ 518 h 2285"/>
              <a:gd name="T66" fmla="*/ 937 w 2029"/>
              <a:gd name="T67" fmla="*/ 16 h 2285"/>
              <a:gd name="T68" fmla="*/ 964 w 2029"/>
              <a:gd name="T69" fmla="*/ 5 h 2285"/>
              <a:gd name="T70" fmla="*/ 994 w 2029"/>
              <a:gd name="T71" fmla="*/ 0 h 2285"/>
              <a:gd name="T72" fmla="*/ 1026 w 2029"/>
              <a:gd name="T73" fmla="*/ 0 h 2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29" h="2285">
                <a:moveTo>
                  <a:pt x="1026" y="0"/>
                </a:moveTo>
                <a:lnTo>
                  <a:pt x="1056" y="5"/>
                </a:lnTo>
                <a:lnTo>
                  <a:pt x="1083" y="16"/>
                </a:lnTo>
                <a:lnTo>
                  <a:pt x="1952" y="513"/>
                </a:lnTo>
                <a:lnTo>
                  <a:pt x="1975" y="531"/>
                </a:lnTo>
                <a:lnTo>
                  <a:pt x="1995" y="554"/>
                </a:lnTo>
                <a:lnTo>
                  <a:pt x="2011" y="582"/>
                </a:lnTo>
                <a:lnTo>
                  <a:pt x="2021" y="610"/>
                </a:lnTo>
                <a:lnTo>
                  <a:pt x="2025" y="639"/>
                </a:lnTo>
                <a:lnTo>
                  <a:pt x="2029" y="1641"/>
                </a:lnTo>
                <a:lnTo>
                  <a:pt x="2025" y="1669"/>
                </a:lnTo>
                <a:lnTo>
                  <a:pt x="2014" y="1697"/>
                </a:lnTo>
                <a:lnTo>
                  <a:pt x="1998" y="1726"/>
                </a:lnTo>
                <a:lnTo>
                  <a:pt x="1979" y="1749"/>
                </a:lnTo>
                <a:lnTo>
                  <a:pt x="1956" y="1766"/>
                </a:lnTo>
                <a:lnTo>
                  <a:pt x="1090" y="2269"/>
                </a:lnTo>
                <a:lnTo>
                  <a:pt x="1063" y="2280"/>
                </a:lnTo>
                <a:lnTo>
                  <a:pt x="1033" y="2285"/>
                </a:lnTo>
                <a:lnTo>
                  <a:pt x="1001" y="2285"/>
                </a:lnTo>
                <a:lnTo>
                  <a:pt x="971" y="2280"/>
                </a:lnTo>
                <a:lnTo>
                  <a:pt x="944" y="2269"/>
                </a:lnTo>
                <a:lnTo>
                  <a:pt x="75" y="1772"/>
                </a:lnTo>
                <a:lnTo>
                  <a:pt x="52" y="1754"/>
                </a:lnTo>
                <a:lnTo>
                  <a:pt x="32" y="1731"/>
                </a:lnTo>
                <a:lnTo>
                  <a:pt x="16" y="1703"/>
                </a:lnTo>
                <a:lnTo>
                  <a:pt x="6" y="1674"/>
                </a:lnTo>
                <a:lnTo>
                  <a:pt x="2" y="1646"/>
                </a:lnTo>
                <a:lnTo>
                  <a:pt x="0" y="644"/>
                </a:lnTo>
                <a:lnTo>
                  <a:pt x="4" y="616"/>
                </a:lnTo>
                <a:lnTo>
                  <a:pt x="13" y="587"/>
                </a:lnTo>
                <a:lnTo>
                  <a:pt x="29" y="559"/>
                </a:lnTo>
                <a:lnTo>
                  <a:pt x="48" y="536"/>
                </a:lnTo>
                <a:lnTo>
                  <a:pt x="71" y="518"/>
                </a:lnTo>
                <a:lnTo>
                  <a:pt x="937" y="16"/>
                </a:lnTo>
                <a:lnTo>
                  <a:pt x="964" y="5"/>
                </a:lnTo>
                <a:lnTo>
                  <a:pt x="994" y="0"/>
                </a:lnTo>
                <a:lnTo>
                  <a:pt x="102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innerShdw blurRad="152400" dist="50800" dir="16200000">
              <a:prstClr val="black">
                <a:alpha val="31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5" name="Freeform 84"/>
          <p:cNvSpPr>
            <a:spLocks/>
          </p:cNvSpPr>
          <p:nvPr/>
        </p:nvSpPr>
        <p:spPr bwMode="auto">
          <a:xfrm>
            <a:off x="1693149" y="3872593"/>
            <a:ext cx="1735624" cy="1955170"/>
          </a:xfrm>
          <a:custGeom>
            <a:avLst/>
            <a:gdLst>
              <a:gd name="T0" fmla="*/ 1015 w 2007"/>
              <a:gd name="T1" fmla="*/ 0 h 2262"/>
              <a:gd name="T2" fmla="*/ 1045 w 2007"/>
              <a:gd name="T3" fmla="*/ 5 h 2262"/>
              <a:gd name="T4" fmla="*/ 1071 w 2007"/>
              <a:gd name="T5" fmla="*/ 16 h 2262"/>
              <a:gd name="T6" fmla="*/ 1931 w 2007"/>
              <a:gd name="T7" fmla="*/ 508 h 2262"/>
              <a:gd name="T8" fmla="*/ 1954 w 2007"/>
              <a:gd name="T9" fmla="*/ 526 h 2262"/>
              <a:gd name="T10" fmla="*/ 1973 w 2007"/>
              <a:gd name="T11" fmla="*/ 549 h 2262"/>
              <a:gd name="T12" fmla="*/ 1989 w 2007"/>
              <a:gd name="T13" fmla="*/ 575 h 2262"/>
              <a:gd name="T14" fmla="*/ 2000 w 2007"/>
              <a:gd name="T15" fmla="*/ 605 h 2262"/>
              <a:gd name="T16" fmla="*/ 2003 w 2007"/>
              <a:gd name="T17" fmla="*/ 632 h 2262"/>
              <a:gd name="T18" fmla="*/ 2007 w 2007"/>
              <a:gd name="T19" fmla="*/ 1623 h 2262"/>
              <a:gd name="T20" fmla="*/ 2003 w 2007"/>
              <a:gd name="T21" fmla="*/ 1652 h 2262"/>
              <a:gd name="T22" fmla="*/ 1993 w 2007"/>
              <a:gd name="T23" fmla="*/ 1680 h 2262"/>
              <a:gd name="T24" fmla="*/ 1977 w 2007"/>
              <a:gd name="T25" fmla="*/ 1706 h 2262"/>
              <a:gd name="T26" fmla="*/ 1957 w 2007"/>
              <a:gd name="T27" fmla="*/ 1730 h 2262"/>
              <a:gd name="T28" fmla="*/ 1934 w 2007"/>
              <a:gd name="T29" fmla="*/ 1747 h 2262"/>
              <a:gd name="T30" fmla="*/ 1077 w 2007"/>
              <a:gd name="T31" fmla="*/ 2245 h 2262"/>
              <a:gd name="T32" fmla="*/ 1052 w 2007"/>
              <a:gd name="T33" fmla="*/ 2257 h 2262"/>
              <a:gd name="T34" fmla="*/ 1022 w 2007"/>
              <a:gd name="T35" fmla="*/ 2262 h 2262"/>
              <a:gd name="T36" fmla="*/ 990 w 2007"/>
              <a:gd name="T37" fmla="*/ 2262 h 2262"/>
              <a:gd name="T38" fmla="*/ 960 w 2007"/>
              <a:gd name="T39" fmla="*/ 2257 h 2262"/>
              <a:gd name="T40" fmla="*/ 933 w 2007"/>
              <a:gd name="T41" fmla="*/ 2246 h 2262"/>
              <a:gd name="T42" fmla="*/ 74 w 2007"/>
              <a:gd name="T43" fmla="*/ 1753 h 2262"/>
              <a:gd name="T44" fmla="*/ 51 w 2007"/>
              <a:gd name="T45" fmla="*/ 1735 h 2262"/>
              <a:gd name="T46" fmla="*/ 32 w 2007"/>
              <a:gd name="T47" fmla="*/ 1712 h 2262"/>
              <a:gd name="T48" fmla="*/ 16 w 2007"/>
              <a:gd name="T49" fmla="*/ 1685 h 2262"/>
              <a:gd name="T50" fmla="*/ 7 w 2007"/>
              <a:gd name="T51" fmla="*/ 1657 h 2262"/>
              <a:gd name="T52" fmla="*/ 1 w 2007"/>
              <a:gd name="T53" fmla="*/ 1629 h 2262"/>
              <a:gd name="T54" fmla="*/ 0 w 2007"/>
              <a:gd name="T55" fmla="*/ 637 h 2262"/>
              <a:gd name="T56" fmla="*/ 3 w 2007"/>
              <a:gd name="T57" fmla="*/ 611 h 2262"/>
              <a:gd name="T58" fmla="*/ 14 w 2007"/>
              <a:gd name="T59" fmla="*/ 581 h 2262"/>
              <a:gd name="T60" fmla="*/ 28 w 2007"/>
              <a:gd name="T61" fmla="*/ 554 h 2262"/>
              <a:gd name="T62" fmla="*/ 47 w 2007"/>
              <a:gd name="T63" fmla="*/ 531 h 2262"/>
              <a:gd name="T64" fmla="*/ 70 w 2007"/>
              <a:gd name="T65" fmla="*/ 513 h 2262"/>
              <a:gd name="T66" fmla="*/ 928 w 2007"/>
              <a:gd name="T67" fmla="*/ 16 h 2262"/>
              <a:gd name="T68" fmla="*/ 954 w 2007"/>
              <a:gd name="T69" fmla="*/ 5 h 2262"/>
              <a:gd name="T70" fmla="*/ 985 w 2007"/>
              <a:gd name="T71" fmla="*/ 0 h 2262"/>
              <a:gd name="T72" fmla="*/ 1015 w 2007"/>
              <a:gd name="T73" fmla="*/ 0 h 2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07" h="2262">
                <a:moveTo>
                  <a:pt x="1015" y="0"/>
                </a:moveTo>
                <a:lnTo>
                  <a:pt x="1045" y="5"/>
                </a:lnTo>
                <a:lnTo>
                  <a:pt x="1071" y="16"/>
                </a:lnTo>
                <a:lnTo>
                  <a:pt x="1931" y="508"/>
                </a:lnTo>
                <a:lnTo>
                  <a:pt x="1954" y="526"/>
                </a:lnTo>
                <a:lnTo>
                  <a:pt x="1973" y="549"/>
                </a:lnTo>
                <a:lnTo>
                  <a:pt x="1989" y="575"/>
                </a:lnTo>
                <a:lnTo>
                  <a:pt x="2000" y="605"/>
                </a:lnTo>
                <a:lnTo>
                  <a:pt x="2003" y="632"/>
                </a:lnTo>
                <a:lnTo>
                  <a:pt x="2007" y="1623"/>
                </a:lnTo>
                <a:lnTo>
                  <a:pt x="2003" y="1652"/>
                </a:lnTo>
                <a:lnTo>
                  <a:pt x="1993" y="1680"/>
                </a:lnTo>
                <a:lnTo>
                  <a:pt x="1977" y="1706"/>
                </a:lnTo>
                <a:lnTo>
                  <a:pt x="1957" y="1730"/>
                </a:lnTo>
                <a:lnTo>
                  <a:pt x="1934" y="1747"/>
                </a:lnTo>
                <a:lnTo>
                  <a:pt x="1077" y="2245"/>
                </a:lnTo>
                <a:lnTo>
                  <a:pt x="1052" y="2257"/>
                </a:lnTo>
                <a:lnTo>
                  <a:pt x="1022" y="2262"/>
                </a:lnTo>
                <a:lnTo>
                  <a:pt x="990" y="2262"/>
                </a:lnTo>
                <a:lnTo>
                  <a:pt x="960" y="2257"/>
                </a:lnTo>
                <a:lnTo>
                  <a:pt x="933" y="2246"/>
                </a:lnTo>
                <a:lnTo>
                  <a:pt x="74" y="1753"/>
                </a:lnTo>
                <a:lnTo>
                  <a:pt x="51" y="1735"/>
                </a:lnTo>
                <a:lnTo>
                  <a:pt x="32" y="1712"/>
                </a:lnTo>
                <a:lnTo>
                  <a:pt x="16" y="1685"/>
                </a:lnTo>
                <a:lnTo>
                  <a:pt x="7" y="1657"/>
                </a:lnTo>
                <a:lnTo>
                  <a:pt x="1" y="1629"/>
                </a:lnTo>
                <a:lnTo>
                  <a:pt x="0" y="637"/>
                </a:lnTo>
                <a:lnTo>
                  <a:pt x="3" y="611"/>
                </a:lnTo>
                <a:lnTo>
                  <a:pt x="14" y="581"/>
                </a:lnTo>
                <a:lnTo>
                  <a:pt x="28" y="554"/>
                </a:lnTo>
                <a:lnTo>
                  <a:pt x="47" y="531"/>
                </a:lnTo>
                <a:lnTo>
                  <a:pt x="70" y="513"/>
                </a:lnTo>
                <a:lnTo>
                  <a:pt x="928" y="16"/>
                </a:lnTo>
                <a:lnTo>
                  <a:pt x="954" y="5"/>
                </a:lnTo>
                <a:lnTo>
                  <a:pt x="985" y="0"/>
                </a:lnTo>
                <a:lnTo>
                  <a:pt x="1015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innerShdw blurRad="152400" dist="50800" dir="16200000">
              <a:prstClr val="black">
                <a:alpha val="31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6" name="Freeform 85"/>
          <p:cNvSpPr>
            <a:spLocks/>
          </p:cNvSpPr>
          <p:nvPr/>
        </p:nvSpPr>
        <p:spPr bwMode="auto">
          <a:xfrm>
            <a:off x="1292088" y="1540566"/>
            <a:ext cx="1733896" cy="1955170"/>
          </a:xfrm>
          <a:custGeom>
            <a:avLst/>
            <a:gdLst>
              <a:gd name="T0" fmla="*/ 1015 w 2005"/>
              <a:gd name="T1" fmla="*/ 0 h 2263"/>
              <a:gd name="T2" fmla="*/ 1045 w 2005"/>
              <a:gd name="T3" fmla="*/ 6 h 2263"/>
              <a:gd name="T4" fmla="*/ 1071 w 2005"/>
              <a:gd name="T5" fmla="*/ 16 h 2263"/>
              <a:gd name="T6" fmla="*/ 1930 w 2005"/>
              <a:gd name="T7" fmla="*/ 510 h 2263"/>
              <a:gd name="T8" fmla="*/ 1953 w 2005"/>
              <a:gd name="T9" fmla="*/ 528 h 2263"/>
              <a:gd name="T10" fmla="*/ 1973 w 2005"/>
              <a:gd name="T11" fmla="*/ 551 h 2263"/>
              <a:gd name="T12" fmla="*/ 1989 w 2005"/>
              <a:gd name="T13" fmla="*/ 577 h 2263"/>
              <a:gd name="T14" fmla="*/ 1999 w 2005"/>
              <a:gd name="T15" fmla="*/ 606 h 2263"/>
              <a:gd name="T16" fmla="*/ 2003 w 2005"/>
              <a:gd name="T17" fmla="*/ 634 h 2263"/>
              <a:gd name="T18" fmla="*/ 2005 w 2005"/>
              <a:gd name="T19" fmla="*/ 1625 h 2263"/>
              <a:gd name="T20" fmla="*/ 2001 w 2005"/>
              <a:gd name="T21" fmla="*/ 1652 h 2263"/>
              <a:gd name="T22" fmla="*/ 1992 w 2005"/>
              <a:gd name="T23" fmla="*/ 1682 h 2263"/>
              <a:gd name="T24" fmla="*/ 1976 w 2005"/>
              <a:gd name="T25" fmla="*/ 1708 h 2263"/>
              <a:gd name="T26" fmla="*/ 1957 w 2005"/>
              <a:gd name="T27" fmla="*/ 1732 h 2263"/>
              <a:gd name="T28" fmla="*/ 1934 w 2005"/>
              <a:gd name="T29" fmla="*/ 1749 h 2263"/>
              <a:gd name="T30" fmla="*/ 1077 w 2005"/>
              <a:gd name="T31" fmla="*/ 2247 h 2263"/>
              <a:gd name="T32" fmla="*/ 1050 w 2005"/>
              <a:gd name="T33" fmla="*/ 2257 h 2263"/>
              <a:gd name="T34" fmla="*/ 1022 w 2005"/>
              <a:gd name="T35" fmla="*/ 2263 h 2263"/>
              <a:gd name="T36" fmla="*/ 990 w 2005"/>
              <a:gd name="T37" fmla="*/ 2263 h 2263"/>
              <a:gd name="T38" fmla="*/ 960 w 2005"/>
              <a:gd name="T39" fmla="*/ 2257 h 2263"/>
              <a:gd name="T40" fmla="*/ 933 w 2005"/>
              <a:gd name="T41" fmla="*/ 2247 h 2263"/>
              <a:gd name="T42" fmla="*/ 74 w 2005"/>
              <a:gd name="T43" fmla="*/ 1755 h 2263"/>
              <a:gd name="T44" fmla="*/ 51 w 2005"/>
              <a:gd name="T45" fmla="*/ 1737 h 2263"/>
              <a:gd name="T46" fmla="*/ 31 w 2005"/>
              <a:gd name="T47" fmla="*/ 1714 h 2263"/>
              <a:gd name="T48" fmla="*/ 15 w 2005"/>
              <a:gd name="T49" fmla="*/ 1687 h 2263"/>
              <a:gd name="T50" fmla="*/ 5 w 2005"/>
              <a:gd name="T51" fmla="*/ 1657 h 2263"/>
              <a:gd name="T52" fmla="*/ 1 w 2005"/>
              <a:gd name="T53" fmla="*/ 1631 h 2263"/>
              <a:gd name="T54" fmla="*/ 0 w 2005"/>
              <a:gd name="T55" fmla="*/ 639 h 2263"/>
              <a:gd name="T56" fmla="*/ 3 w 2005"/>
              <a:gd name="T57" fmla="*/ 611 h 2263"/>
              <a:gd name="T58" fmla="*/ 12 w 2005"/>
              <a:gd name="T59" fmla="*/ 583 h 2263"/>
              <a:gd name="T60" fmla="*/ 28 w 2005"/>
              <a:gd name="T61" fmla="*/ 556 h 2263"/>
              <a:gd name="T62" fmla="*/ 47 w 2005"/>
              <a:gd name="T63" fmla="*/ 533 h 2263"/>
              <a:gd name="T64" fmla="*/ 70 w 2005"/>
              <a:gd name="T65" fmla="*/ 515 h 2263"/>
              <a:gd name="T66" fmla="*/ 928 w 2005"/>
              <a:gd name="T67" fmla="*/ 18 h 2263"/>
              <a:gd name="T68" fmla="*/ 954 w 2005"/>
              <a:gd name="T69" fmla="*/ 6 h 2263"/>
              <a:gd name="T70" fmla="*/ 984 w 2005"/>
              <a:gd name="T71" fmla="*/ 0 h 2263"/>
              <a:gd name="T72" fmla="*/ 1015 w 2005"/>
              <a:gd name="T73" fmla="*/ 0 h 2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05" h="2263">
                <a:moveTo>
                  <a:pt x="1015" y="0"/>
                </a:moveTo>
                <a:lnTo>
                  <a:pt x="1045" y="6"/>
                </a:lnTo>
                <a:lnTo>
                  <a:pt x="1071" y="16"/>
                </a:lnTo>
                <a:lnTo>
                  <a:pt x="1930" y="510"/>
                </a:lnTo>
                <a:lnTo>
                  <a:pt x="1953" y="528"/>
                </a:lnTo>
                <a:lnTo>
                  <a:pt x="1973" y="551"/>
                </a:lnTo>
                <a:lnTo>
                  <a:pt x="1989" y="577"/>
                </a:lnTo>
                <a:lnTo>
                  <a:pt x="1999" y="606"/>
                </a:lnTo>
                <a:lnTo>
                  <a:pt x="2003" y="634"/>
                </a:lnTo>
                <a:lnTo>
                  <a:pt x="2005" y="1625"/>
                </a:lnTo>
                <a:lnTo>
                  <a:pt x="2001" y="1652"/>
                </a:lnTo>
                <a:lnTo>
                  <a:pt x="1992" y="1682"/>
                </a:lnTo>
                <a:lnTo>
                  <a:pt x="1976" y="1708"/>
                </a:lnTo>
                <a:lnTo>
                  <a:pt x="1957" y="1732"/>
                </a:lnTo>
                <a:lnTo>
                  <a:pt x="1934" y="1749"/>
                </a:lnTo>
                <a:lnTo>
                  <a:pt x="1077" y="2247"/>
                </a:lnTo>
                <a:lnTo>
                  <a:pt x="1050" y="2257"/>
                </a:lnTo>
                <a:lnTo>
                  <a:pt x="1022" y="2263"/>
                </a:lnTo>
                <a:lnTo>
                  <a:pt x="990" y="2263"/>
                </a:lnTo>
                <a:lnTo>
                  <a:pt x="960" y="2257"/>
                </a:lnTo>
                <a:lnTo>
                  <a:pt x="933" y="2247"/>
                </a:lnTo>
                <a:lnTo>
                  <a:pt x="74" y="1755"/>
                </a:lnTo>
                <a:lnTo>
                  <a:pt x="51" y="1737"/>
                </a:lnTo>
                <a:lnTo>
                  <a:pt x="31" y="1714"/>
                </a:lnTo>
                <a:lnTo>
                  <a:pt x="15" y="1687"/>
                </a:lnTo>
                <a:lnTo>
                  <a:pt x="5" y="1657"/>
                </a:lnTo>
                <a:lnTo>
                  <a:pt x="1" y="1631"/>
                </a:lnTo>
                <a:lnTo>
                  <a:pt x="0" y="639"/>
                </a:lnTo>
                <a:lnTo>
                  <a:pt x="3" y="611"/>
                </a:lnTo>
                <a:lnTo>
                  <a:pt x="12" y="583"/>
                </a:lnTo>
                <a:lnTo>
                  <a:pt x="28" y="556"/>
                </a:lnTo>
                <a:lnTo>
                  <a:pt x="47" y="533"/>
                </a:lnTo>
                <a:lnTo>
                  <a:pt x="70" y="515"/>
                </a:lnTo>
                <a:lnTo>
                  <a:pt x="928" y="18"/>
                </a:lnTo>
                <a:lnTo>
                  <a:pt x="954" y="6"/>
                </a:lnTo>
                <a:lnTo>
                  <a:pt x="984" y="0"/>
                </a:lnTo>
                <a:lnTo>
                  <a:pt x="1015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innerShdw blurRad="152400" dist="50800" dir="16200000">
              <a:prstClr val="black">
                <a:alpha val="31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!!Shape4"/>
          <p:cNvSpPr>
            <a:spLocks/>
          </p:cNvSpPr>
          <p:nvPr/>
        </p:nvSpPr>
        <p:spPr bwMode="auto">
          <a:xfrm>
            <a:off x="3824228" y="4032541"/>
            <a:ext cx="1861820" cy="2096924"/>
          </a:xfrm>
          <a:custGeom>
            <a:avLst/>
            <a:gdLst>
              <a:gd name="T0" fmla="*/ 1089 w 2154"/>
              <a:gd name="T1" fmla="*/ 0 h 2427"/>
              <a:gd name="T2" fmla="*/ 1123 w 2154"/>
              <a:gd name="T3" fmla="*/ 5 h 2427"/>
              <a:gd name="T4" fmla="*/ 1151 w 2154"/>
              <a:gd name="T5" fmla="*/ 16 h 2427"/>
              <a:gd name="T6" fmla="*/ 2072 w 2154"/>
              <a:gd name="T7" fmla="*/ 545 h 2427"/>
              <a:gd name="T8" fmla="*/ 2097 w 2154"/>
              <a:gd name="T9" fmla="*/ 564 h 2427"/>
              <a:gd name="T10" fmla="*/ 2118 w 2154"/>
              <a:gd name="T11" fmla="*/ 589 h 2427"/>
              <a:gd name="T12" fmla="*/ 2136 w 2154"/>
              <a:gd name="T13" fmla="*/ 618 h 2427"/>
              <a:gd name="T14" fmla="*/ 2147 w 2154"/>
              <a:gd name="T15" fmla="*/ 648 h 2427"/>
              <a:gd name="T16" fmla="*/ 2150 w 2154"/>
              <a:gd name="T17" fmla="*/ 680 h 2427"/>
              <a:gd name="T18" fmla="*/ 2154 w 2154"/>
              <a:gd name="T19" fmla="*/ 1742 h 2427"/>
              <a:gd name="T20" fmla="*/ 2150 w 2154"/>
              <a:gd name="T21" fmla="*/ 1772 h 2427"/>
              <a:gd name="T22" fmla="*/ 2138 w 2154"/>
              <a:gd name="T23" fmla="*/ 1804 h 2427"/>
              <a:gd name="T24" fmla="*/ 2122 w 2154"/>
              <a:gd name="T25" fmla="*/ 1832 h 2427"/>
              <a:gd name="T26" fmla="*/ 2101 w 2154"/>
              <a:gd name="T27" fmla="*/ 1857 h 2427"/>
              <a:gd name="T28" fmla="*/ 2078 w 2154"/>
              <a:gd name="T29" fmla="*/ 1876 h 2427"/>
              <a:gd name="T30" fmla="*/ 1157 w 2154"/>
              <a:gd name="T31" fmla="*/ 2409 h 2427"/>
              <a:gd name="T32" fmla="*/ 1128 w 2154"/>
              <a:gd name="T33" fmla="*/ 2421 h 2427"/>
              <a:gd name="T34" fmla="*/ 1096 w 2154"/>
              <a:gd name="T35" fmla="*/ 2427 h 2427"/>
              <a:gd name="T36" fmla="*/ 1063 w 2154"/>
              <a:gd name="T37" fmla="*/ 2427 h 2427"/>
              <a:gd name="T38" fmla="*/ 1031 w 2154"/>
              <a:gd name="T39" fmla="*/ 2421 h 2427"/>
              <a:gd name="T40" fmla="*/ 1002 w 2154"/>
              <a:gd name="T41" fmla="*/ 2411 h 2427"/>
              <a:gd name="T42" fmla="*/ 80 w 2154"/>
              <a:gd name="T43" fmla="*/ 1881 h 2427"/>
              <a:gd name="T44" fmla="*/ 55 w 2154"/>
              <a:gd name="T45" fmla="*/ 1862 h 2427"/>
              <a:gd name="T46" fmla="*/ 33 w 2154"/>
              <a:gd name="T47" fmla="*/ 1837 h 2427"/>
              <a:gd name="T48" fmla="*/ 18 w 2154"/>
              <a:gd name="T49" fmla="*/ 1809 h 2427"/>
              <a:gd name="T50" fmla="*/ 7 w 2154"/>
              <a:gd name="T51" fmla="*/ 1779 h 2427"/>
              <a:gd name="T52" fmla="*/ 2 w 2154"/>
              <a:gd name="T53" fmla="*/ 1747 h 2427"/>
              <a:gd name="T54" fmla="*/ 0 w 2154"/>
              <a:gd name="T55" fmla="*/ 685 h 2427"/>
              <a:gd name="T56" fmla="*/ 3 w 2154"/>
              <a:gd name="T57" fmla="*/ 655 h 2427"/>
              <a:gd name="T58" fmla="*/ 14 w 2154"/>
              <a:gd name="T59" fmla="*/ 623 h 2427"/>
              <a:gd name="T60" fmla="*/ 32 w 2154"/>
              <a:gd name="T61" fmla="*/ 595 h 2427"/>
              <a:gd name="T62" fmla="*/ 51 w 2154"/>
              <a:gd name="T63" fmla="*/ 570 h 2427"/>
              <a:gd name="T64" fmla="*/ 76 w 2154"/>
              <a:gd name="T65" fmla="*/ 550 h 2427"/>
              <a:gd name="T66" fmla="*/ 995 w 2154"/>
              <a:gd name="T67" fmla="*/ 17 h 2427"/>
              <a:gd name="T68" fmla="*/ 1024 w 2154"/>
              <a:gd name="T69" fmla="*/ 5 h 2427"/>
              <a:gd name="T70" fmla="*/ 1057 w 2154"/>
              <a:gd name="T71" fmla="*/ 0 h 2427"/>
              <a:gd name="T72" fmla="*/ 1089 w 2154"/>
              <a:gd name="T73" fmla="*/ 0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54" h="2427">
                <a:moveTo>
                  <a:pt x="1089" y="0"/>
                </a:moveTo>
                <a:lnTo>
                  <a:pt x="1123" y="5"/>
                </a:lnTo>
                <a:lnTo>
                  <a:pt x="1151" y="16"/>
                </a:lnTo>
                <a:lnTo>
                  <a:pt x="2072" y="545"/>
                </a:lnTo>
                <a:lnTo>
                  <a:pt x="2097" y="564"/>
                </a:lnTo>
                <a:lnTo>
                  <a:pt x="2118" y="589"/>
                </a:lnTo>
                <a:lnTo>
                  <a:pt x="2136" y="618"/>
                </a:lnTo>
                <a:lnTo>
                  <a:pt x="2147" y="648"/>
                </a:lnTo>
                <a:lnTo>
                  <a:pt x="2150" y="680"/>
                </a:lnTo>
                <a:lnTo>
                  <a:pt x="2154" y="1742"/>
                </a:lnTo>
                <a:lnTo>
                  <a:pt x="2150" y="1772"/>
                </a:lnTo>
                <a:lnTo>
                  <a:pt x="2138" y="1804"/>
                </a:lnTo>
                <a:lnTo>
                  <a:pt x="2122" y="1832"/>
                </a:lnTo>
                <a:lnTo>
                  <a:pt x="2101" y="1857"/>
                </a:lnTo>
                <a:lnTo>
                  <a:pt x="2078" y="1876"/>
                </a:lnTo>
                <a:lnTo>
                  <a:pt x="1157" y="2409"/>
                </a:lnTo>
                <a:lnTo>
                  <a:pt x="1128" y="2421"/>
                </a:lnTo>
                <a:lnTo>
                  <a:pt x="1096" y="2427"/>
                </a:lnTo>
                <a:lnTo>
                  <a:pt x="1063" y="2427"/>
                </a:lnTo>
                <a:lnTo>
                  <a:pt x="1031" y="2421"/>
                </a:lnTo>
                <a:lnTo>
                  <a:pt x="1002" y="2411"/>
                </a:lnTo>
                <a:lnTo>
                  <a:pt x="80" y="1881"/>
                </a:lnTo>
                <a:lnTo>
                  <a:pt x="55" y="1862"/>
                </a:lnTo>
                <a:lnTo>
                  <a:pt x="33" y="1837"/>
                </a:lnTo>
                <a:lnTo>
                  <a:pt x="18" y="1809"/>
                </a:lnTo>
                <a:lnTo>
                  <a:pt x="7" y="1779"/>
                </a:lnTo>
                <a:lnTo>
                  <a:pt x="2" y="1747"/>
                </a:lnTo>
                <a:lnTo>
                  <a:pt x="0" y="685"/>
                </a:lnTo>
                <a:lnTo>
                  <a:pt x="3" y="655"/>
                </a:lnTo>
                <a:lnTo>
                  <a:pt x="14" y="623"/>
                </a:lnTo>
                <a:lnTo>
                  <a:pt x="32" y="595"/>
                </a:lnTo>
                <a:lnTo>
                  <a:pt x="51" y="570"/>
                </a:lnTo>
                <a:lnTo>
                  <a:pt x="76" y="550"/>
                </a:lnTo>
                <a:lnTo>
                  <a:pt x="995" y="17"/>
                </a:lnTo>
                <a:lnTo>
                  <a:pt x="1024" y="5"/>
                </a:lnTo>
                <a:lnTo>
                  <a:pt x="1057" y="0"/>
                </a:lnTo>
                <a:lnTo>
                  <a:pt x="108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 w="127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241300" dist="533400" dir="2400000" sx="82000" sy="82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!!Shape1"/>
          <p:cNvSpPr>
            <a:spLocks/>
          </p:cNvSpPr>
          <p:nvPr/>
        </p:nvSpPr>
        <p:spPr bwMode="auto">
          <a:xfrm>
            <a:off x="1590736" y="1358228"/>
            <a:ext cx="1861820" cy="2096924"/>
          </a:xfrm>
          <a:custGeom>
            <a:avLst/>
            <a:gdLst>
              <a:gd name="T0" fmla="*/ 1091 w 2154"/>
              <a:gd name="T1" fmla="*/ 0 h 2427"/>
              <a:gd name="T2" fmla="*/ 1123 w 2154"/>
              <a:gd name="T3" fmla="*/ 6 h 2427"/>
              <a:gd name="T4" fmla="*/ 1152 w 2154"/>
              <a:gd name="T5" fmla="*/ 16 h 2427"/>
              <a:gd name="T6" fmla="*/ 2075 w 2154"/>
              <a:gd name="T7" fmla="*/ 546 h 2427"/>
              <a:gd name="T8" fmla="*/ 2099 w 2154"/>
              <a:gd name="T9" fmla="*/ 565 h 2427"/>
              <a:gd name="T10" fmla="*/ 2121 w 2154"/>
              <a:gd name="T11" fmla="*/ 590 h 2427"/>
              <a:gd name="T12" fmla="*/ 2137 w 2154"/>
              <a:gd name="T13" fmla="*/ 618 h 2427"/>
              <a:gd name="T14" fmla="*/ 2147 w 2154"/>
              <a:gd name="T15" fmla="*/ 648 h 2427"/>
              <a:gd name="T16" fmla="*/ 2153 w 2154"/>
              <a:gd name="T17" fmla="*/ 680 h 2427"/>
              <a:gd name="T18" fmla="*/ 2154 w 2154"/>
              <a:gd name="T19" fmla="*/ 1742 h 2427"/>
              <a:gd name="T20" fmla="*/ 2151 w 2154"/>
              <a:gd name="T21" fmla="*/ 1772 h 2427"/>
              <a:gd name="T22" fmla="*/ 2140 w 2154"/>
              <a:gd name="T23" fmla="*/ 1804 h 2427"/>
              <a:gd name="T24" fmla="*/ 2122 w 2154"/>
              <a:gd name="T25" fmla="*/ 1833 h 2427"/>
              <a:gd name="T26" fmla="*/ 2103 w 2154"/>
              <a:gd name="T27" fmla="*/ 1857 h 2427"/>
              <a:gd name="T28" fmla="*/ 2078 w 2154"/>
              <a:gd name="T29" fmla="*/ 1877 h 2427"/>
              <a:gd name="T30" fmla="*/ 1159 w 2154"/>
              <a:gd name="T31" fmla="*/ 2410 h 2427"/>
              <a:gd name="T32" fmla="*/ 1130 w 2154"/>
              <a:gd name="T33" fmla="*/ 2422 h 2427"/>
              <a:gd name="T34" fmla="*/ 1099 w 2154"/>
              <a:gd name="T35" fmla="*/ 2427 h 2427"/>
              <a:gd name="T36" fmla="*/ 1065 w 2154"/>
              <a:gd name="T37" fmla="*/ 2427 h 2427"/>
              <a:gd name="T38" fmla="*/ 1031 w 2154"/>
              <a:gd name="T39" fmla="*/ 2422 h 2427"/>
              <a:gd name="T40" fmla="*/ 1005 w 2154"/>
              <a:gd name="T41" fmla="*/ 2411 h 2427"/>
              <a:gd name="T42" fmla="*/ 82 w 2154"/>
              <a:gd name="T43" fmla="*/ 1882 h 2427"/>
              <a:gd name="T44" fmla="*/ 57 w 2154"/>
              <a:gd name="T45" fmla="*/ 1863 h 2427"/>
              <a:gd name="T46" fmla="*/ 36 w 2154"/>
              <a:gd name="T47" fmla="*/ 1838 h 2427"/>
              <a:gd name="T48" fmla="*/ 18 w 2154"/>
              <a:gd name="T49" fmla="*/ 1810 h 2427"/>
              <a:gd name="T50" fmla="*/ 7 w 2154"/>
              <a:gd name="T51" fmla="*/ 1779 h 2427"/>
              <a:gd name="T52" fmla="*/ 4 w 2154"/>
              <a:gd name="T53" fmla="*/ 1748 h 2427"/>
              <a:gd name="T54" fmla="*/ 0 w 2154"/>
              <a:gd name="T55" fmla="*/ 686 h 2427"/>
              <a:gd name="T56" fmla="*/ 4 w 2154"/>
              <a:gd name="T57" fmla="*/ 655 h 2427"/>
              <a:gd name="T58" fmla="*/ 16 w 2154"/>
              <a:gd name="T59" fmla="*/ 624 h 2427"/>
              <a:gd name="T60" fmla="*/ 32 w 2154"/>
              <a:gd name="T61" fmla="*/ 595 h 2427"/>
              <a:gd name="T62" fmla="*/ 53 w 2154"/>
              <a:gd name="T63" fmla="*/ 570 h 2427"/>
              <a:gd name="T64" fmla="*/ 78 w 2154"/>
              <a:gd name="T65" fmla="*/ 551 h 2427"/>
              <a:gd name="T66" fmla="*/ 998 w 2154"/>
              <a:gd name="T67" fmla="*/ 18 h 2427"/>
              <a:gd name="T68" fmla="*/ 1026 w 2154"/>
              <a:gd name="T69" fmla="*/ 6 h 2427"/>
              <a:gd name="T70" fmla="*/ 1058 w 2154"/>
              <a:gd name="T71" fmla="*/ 0 h 2427"/>
              <a:gd name="T72" fmla="*/ 1091 w 2154"/>
              <a:gd name="T73" fmla="*/ 0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54" h="2427">
                <a:moveTo>
                  <a:pt x="1091" y="0"/>
                </a:moveTo>
                <a:lnTo>
                  <a:pt x="1123" y="6"/>
                </a:lnTo>
                <a:lnTo>
                  <a:pt x="1152" y="16"/>
                </a:lnTo>
                <a:lnTo>
                  <a:pt x="2075" y="546"/>
                </a:lnTo>
                <a:lnTo>
                  <a:pt x="2099" y="565"/>
                </a:lnTo>
                <a:lnTo>
                  <a:pt x="2121" y="590"/>
                </a:lnTo>
                <a:lnTo>
                  <a:pt x="2137" y="618"/>
                </a:lnTo>
                <a:lnTo>
                  <a:pt x="2147" y="648"/>
                </a:lnTo>
                <a:lnTo>
                  <a:pt x="2153" y="680"/>
                </a:lnTo>
                <a:lnTo>
                  <a:pt x="2154" y="1742"/>
                </a:lnTo>
                <a:lnTo>
                  <a:pt x="2151" y="1772"/>
                </a:lnTo>
                <a:lnTo>
                  <a:pt x="2140" y="1804"/>
                </a:lnTo>
                <a:lnTo>
                  <a:pt x="2122" y="1833"/>
                </a:lnTo>
                <a:lnTo>
                  <a:pt x="2103" y="1857"/>
                </a:lnTo>
                <a:lnTo>
                  <a:pt x="2078" y="1877"/>
                </a:lnTo>
                <a:lnTo>
                  <a:pt x="1159" y="2410"/>
                </a:lnTo>
                <a:lnTo>
                  <a:pt x="1130" y="2422"/>
                </a:lnTo>
                <a:lnTo>
                  <a:pt x="1099" y="2427"/>
                </a:lnTo>
                <a:lnTo>
                  <a:pt x="1065" y="2427"/>
                </a:lnTo>
                <a:lnTo>
                  <a:pt x="1031" y="2422"/>
                </a:lnTo>
                <a:lnTo>
                  <a:pt x="1005" y="2411"/>
                </a:lnTo>
                <a:lnTo>
                  <a:pt x="82" y="1882"/>
                </a:lnTo>
                <a:lnTo>
                  <a:pt x="57" y="1863"/>
                </a:lnTo>
                <a:lnTo>
                  <a:pt x="36" y="1838"/>
                </a:lnTo>
                <a:lnTo>
                  <a:pt x="18" y="1810"/>
                </a:lnTo>
                <a:lnTo>
                  <a:pt x="7" y="1779"/>
                </a:lnTo>
                <a:lnTo>
                  <a:pt x="4" y="1748"/>
                </a:lnTo>
                <a:lnTo>
                  <a:pt x="0" y="686"/>
                </a:lnTo>
                <a:lnTo>
                  <a:pt x="4" y="655"/>
                </a:lnTo>
                <a:lnTo>
                  <a:pt x="16" y="624"/>
                </a:lnTo>
                <a:lnTo>
                  <a:pt x="32" y="595"/>
                </a:lnTo>
                <a:lnTo>
                  <a:pt x="53" y="570"/>
                </a:lnTo>
                <a:lnTo>
                  <a:pt x="78" y="551"/>
                </a:lnTo>
                <a:lnTo>
                  <a:pt x="998" y="18"/>
                </a:lnTo>
                <a:lnTo>
                  <a:pt x="1026" y="6"/>
                </a:lnTo>
                <a:lnTo>
                  <a:pt x="1058" y="0"/>
                </a:lnTo>
                <a:lnTo>
                  <a:pt x="1091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 w="127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241300" dist="533400" dir="2400000" sx="82000" sy="82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!!Shape333"/>
          <p:cNvSpPr>
            <a:spLocks/>
          </p:cNvSpPr>
          <p:nvPr/>
        </p:nvSpPr>
        <p:spPr bwMode="auto">
          <a:xfrm>
            <a:off x="1894989" y="3432678"/>
            <a:ext cx="1861820" cy="2098652"/>
          </a:xfrm>
          <a:custGeom>
            <a:avLst/>
            <a:gdLst>
              <a:gd name="T0" fmla="*/ 1091 w 2154"/>
              <a:gd name="T1" fmla="*/ 0 h 2429"/>
              <a:gd name="T2" fmla="*/ 1123 w 2154"/>
              <a:gd name="T3" fmla="*/ 5 h 2429"/>
              <a:gd name="T4" fmla="*/ 1151 w 2154"/>
              <a:gd name="T5" fmla="*/ 18 h 2429"/>
              <a:gd name="T6" fmla="*/ 2074 w 2154"/>
              <a:gd name="T7" fmla="*/ 545 h 2429"/>
              <a:gd name="T8" fmla="*/ 2099 w 2154"/>
              <a:gd name="T9" fmla="*/ 565 h 2429"/>
              <a:gd name="T10" fmla="*/ 2118 w 2154"/>
              <a:gd name="T11" fmla="*/ 589 h 2429"/>
              <a:gd name="T12" fmla="*/ 2136 w 2154"/>
              <a:gd name="T13" fmla="*/ 618 h 2429"/>
              <a:gd name="T14" fmla="*/ 2147 w 2154"/>
              <a:gd name="T15" fmla="*/ 649 h 2429"/>
              <a:gd name="T16" fmla="*/ 2150 w 2154"/>
              <a:gd name="T17" fmla="*/ 680 h 2429"/>
              <a:gd name="T18" fmla="*/ 2154 w 2154"/>
              <a:gd name="T19" fmla="*/ 1742 h 2429"/>
              <a:gd name="T20" fmla="*/ 2150 w 2154"/>
              <a:gd name="T21" fmla="*/ 1772 h 2429"/>
              <a:gd name="T22" fmla="*/ 2140 w 2154"/>
              <a:gd name="T23" fmla="*/ 1804 h 2429"/>
              <a:gd name="T24" fmla="*/ 2122 w 2154"/>
              <a:gd name="T25" fmla="*/ 1832 h 2429"/>
              <a:gd name="T26" fmla="*/ 2101 w 2154"/>
              <a:gd name="T27" fmla="*/ 1857 h 2429"/>
              <a:gd name="T28" fmla="*/ 2078 w 2154"/>
              <a:gd name="T29" fmla="*/ 1876 h 2429"/>
              <a:gd name="T30" fmla="*/ 1157 w 2154"/>
              <a:gd name="T31" fmla="*/ 2411 h 2429"/>
              <a:gd name="T32" fmla="*/ 1130 w 2154"/>
              <a:gd name="T33" fmla="*/ 2421 h 2429"/>
              <a:gd name="T34" fmla="*/ 1096 w 2154"/>
              <a:gd name="T35" fmla="*/ 2429 h 2429"/>
              <a:gd name="T36" fmla="*/ 1064 w 2154"/>
              <a:gd name="T37" fmla="*/ 2429 h 2429"/>
              <a:gd name="T38" fmla="*/ 1031 w 2154"/>
              <a:gd name="T39" fmla="*/ 2421 h 2429"/>
              <a:gd name="T40" fmla="*/ 1002 w 2154"/>
              <a:gd name="T41" fmla="*/ 2411 h 2429"/>
              <a:gd name="T42" fmla="*/ 79 w 2154"/>
              <a:gd name="T43" fmla="*/ 1882 h 2429"/>
              <a:gd name="T44" fmla="*/ 56 w 2154"/>
              <a:gd name="T45" fmla="*/ 1862 h 2429"/>
              <a:gd name="T46" fmla="*/ 35 w 2154"/>
              <a:gd name="T47" fmla="*/ 1837 h 2429"/>
              <a:gd name="T48" fmla="*/ 17 w 2154"/>
              <a:gd name="T49" fmla="*/ 1809 h 2429"/>
              <a:gd name="T50" fmla="*/ 7 w 2154"/>
              <a:gd name="T51" fmla="*/ 1779 h 2429"/>
              <a:gd name="T52" fmla="*/ 3 w 2154"/>
              <a:gd name="T53" fmla="*/ 1749 h 2429"/>
              <a:gd name="T54" fmla="*/ 0 w 2154"/>
              <a:gd name="T55" fmla="*/ 685 h 2429"/>
              <a:gd name="T56" fmla="*/ 3 w 2154"/>
              <a:gd name="T57" fmla="*/ 655 h 2429"/>
              <a:gd name="T58" fmla="*/ 14 w 2154"/>
              <a:gd name="T59" fmla="*/ 625 h 2429"/>
              <a:gd name="T60" fmla="*/ 32 w 2154"/>
              <a:gd name="T61" fmla="*/ 595 h 2429"/>
              <a:gd name="T62" fmla="*/ 53 w 2154"/>
              <a:gd name="T63" fmla="*/ 570 h 2429"/>
              <a:gd name="T64" fmla="*/ 76 w 2154"/>
              <a:gd name="T65" fmla="*/ 552 h 2429"/>
              <a:gd name="T66" fmla="*/ 997 w 2154"/>
              <a:gd name="T67" fmla="*/ 18 h 2429"/>
              <a:gd name="T68" fmla="*/ 1025 w 2154"/>
              <a:gd name="T69" fmla="*/ 5 h 2429"/>
              <a:gd name="T70" fmla="*/ 1057 w 2154"/>
              <a:gd name="T71" fmla="*/ 0 h 2429"/>
              <a:gd name="T72" fmla="*/ 1091 w 2154"/>
              <a:gd name="T73" fmla="*/ 0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54" h="2429">
                <a:moveTo>
                  <a:pt x="1091" y="0"/>
                </a:moveTo>
                <a:lnTo>
                  <a:pt x="1123" y="5"/>
                </a:lnTo>
                <a:lnTo>
                  <a:pt x="1151" y="18"/>
                </a:lnTo>
                <a:lnTo>
                  <a:pt x="2074" y="545"/>
                </a:lnTo>
                <a:lnTo>
                  <a:pt x="2099" y="565"/>
                </a:lnTo>
                <a:lnTo>
                  <a:pt x="2118" y="589"/>
                </a:lnTo>
                <a:lnTo>
                  <a:pt x="2136" y="618"/>
                </a:lnTo>
                <a:lnTo>
                  <a:pt x="2147" y="649"/>
                </a:lnTo>
                <a:lnTo>
                  <a:pt x="2150" y="680"/>
                </a:lnTo>
                <a:lnTo>
                  <a:pt x="2154" y="1742"/>
                </a:lnTo>
                <a:lnTo>
                  <a:pt x="2150" y="1772"/>
                </a:lnTo>
                <a:lnTo>
                  <a:pt x="2140" y="1804"/>
                </a:lnTo>
                <a:lnTo>
                  <a:pt x="2122" y="1832"/>
                </a:lnTo>
                <a:lnTo>
                  <a:pt x="2101" y="1857"/>
                </a:lnTo>
                <a:lnTo>
                  <a:pt x="2078" y="1876"/>
                </a:lnTo>
                <a:lnTo>
                  <a:pt x="1157" y="2411"/>
                </a:lnTo>
                <a:lnTo>
                  <a:pt x="1130" y="2421"/>
                </a:lnTo>
                <a:lnTo>
                  <a:pt x="1096" y="2429"/>
                </a:lnTo>
                <a:lnTo>
                  <a:pt x="1064" y="2429"/>
                </a:lnTo>
                <a:lnTo>
                  <a:pt x="1031" y="2421"/>
                </a:lnTo>
                <a:lnTo>
                  <a:pt x="1002" y="2411"/>
                </a:lnTo>
                <a:lnTo>
                  <a:pt x="79" y="1882"/>
                </a:lnTo>
                <a:lnTo>
                  <a:pt x="56" y="1862"/>
                </a:lnTo>
                <a:lnTo>
                  <a:pt x="35" y="1837"/>
                </a:lnTo>
                <a:lnTo>
                  <a:pt x="17" y="1809"/>
                </a:lnTo>
                <a:lnTo>
                  <a:pt x="7" y="1779"/>
                </a:lnTo>
                <a:lnTo>
                  <a:pt x="3" y="1749"/>
                </a:lnTo>
                <a:lnTo>
                  <a:pt x="0" y="685"/>
                </a:lnTo>
                <a:lnTo>
                  <a:pt x="3" y="655"/>
                </a:lnTo>
                <a:lnTo>
                  <a:pt x="14" y="625"/>
                </a:lnTo>
                <a:lnTo>
                  <a:pt x="32" y="595"/>
                </a:lnTo>
                <a:lnTo>
                  <a:pt x="53" y="570"/>
                </a:lnTo>
                <a:lnTo>
                  <a:pt x="76" y="552"/>
                </a:lnTo>
                <a:lnTo>
                  <a:pt x="997" y="18"/>
                </a:lnTo>
                <a:lnTo>
                  <a:pt x="1025" y="5"/>
                </a:lnTo>
                <a:lnTo>
                  <a:pt x="1057" y="0"/>
                </a:lnTo>
                <a:lnTo>
                  <a:pt x="1091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 w="127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241300" dist="533400" dir="2400000" sx="82000" sy="82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272886" y="5232265"/>
            <a:ext cx="916216" cy="1035497"/>
          </a:xfrm>
          <a:custGeom>
            <a:avLst/>
            <a:gdLst>
              <a:gd name="T0" fmla="*/ 527 w 1061"/>
              <a:gd name="T1" fmla="*/ 0 h 1198"/>
              <a:gd name="T2" fmla="*/ 549 w 1061"/>
              <a:gd name="T3" fmla="*/ 3 h 1198"/>
              <a:gd name="T4" fmla="*/ 566 w 1061"/>
              <a:gd name="T5" fmla="*/ 8 h 1198"/>
              <a:gd name="T6" fmla="*/ 1020 w 1061"/>
              <a:gd name="T7" fmla="*/ 270 h 1198"/>
              <a:gd name="T8" fmla="*/ 1036 w 1061"/>
              <a:gd name="T9" fmla="*/ 283 h 1198"/>
              <a:gd name="T10" fmla="*/ 1048 w 1061"/>
              <a:gd name="T11" fmla="*/ 299 h 1198"/>
              <a:gd name="T12" fmla="*/ 1055 w 1061"/>
              <a:gd name="T13" fmla="*/ 316 h 1198"/>
              <a:gd name="T14" fmla="*/ 1059 w 1061"/>
              <a:gd name="T15" fmla="*/ 336 h 1198"/>
              <a:gd name="T16" fmla="*/ 1061 w 1061"/>
              <a:gd name="T17" fmla="*/ 860 h 1198"/>
              <a:gd name="T18" fmla="*/ 1057 w 1061"/>
              <a:gd name="T19" fmla="*/ 878 h 1198"/>
              <a:gd name="T20" fmla="*/ 1050 w 1061"/>
              <a:gd name="T21" fmla="*/ 897 h 1198"/>
              <a:gd name="T22" fmla="*/ 1038 w 1061"/>
              <a:gd name="T23" fmla="*/ 913 h 1198"/>
              <a:gd name="T24" fmla="*/ 1022 w 1061"/>
              <a:gd name="T25" fmla="*/ 925 h 1198"/>
              <a:gd name="T26" fmla="*/ 570 w 1061"/>
              <a:gd name="T27" fmla="*/ 1189 h 1198"/>
              <a:gd name="T28" fmla="*/ 551 w 1061"/>
              <a:gd name="T29" fmla="*/ 1196 h 1198"/>
              <a:gd name="T30" fmla="*/ 531 w 1061"/>
              <a:gd name="T31" fmla="*/ 1198 h 1198"/>
              <a:gd name="T32" fmla="*/ 531 w 1061"/>
              <a:gd name="T33" fmla="*/ 1198 h 1198"/>
              <a:gd name="T34" fmla="*/ 512 w 1061"/>
              <a:gd name="T35" fmla="*/ 1196 h 1198"/>
              <a:gd name="T36" fmla="*/ 494 w 1061"/>
              <a:gd name="T37" fmla="*/ 1189 h 1198"/>
              <a:gd name="T38" fmla="*/ 39 w 1061"/>
              <a:gd name="T39" fmla="*/ 929 h 1198"/>
              <a:gd name="T40" fmla="*/ 24 w 1061"/>
              <a:gd name="T41" fmla="*/ 917 h 1198"/>
              <a:gd name="T42" fmla="*/ 12 w 1061"/>
              <a:gd name="T43" fmla="*/ 901 h 1198"/>
              <a:gd name="T44" fmla="*/ 3 w 1061"/>
              <a:gd name="T45" fmla="*/ 881 h 1198"/>
              <a:gd name="T46" fmla="*/ 0 w 1061"/>
              <a:gd name="T47" fmla="*/ 863 h 1198"/>
              <a:gd name="T48" fmla="*/ 0 w 1061"/>
              <a:gd name="T49" fmla="*/ 338 h 1198"/>
              <a:gd name="T50" fmla="*/ 1 w 1061"/>
              <a:gd name="T51" fmla="*/ 320 h 1198"/>
              <a:gd name="T52" fmla="*/ 10 w 1061"/>
              <a:gd name="T53" fmla="*/ 301 h 1198"/>
              <a:gd name="T54" fmla="*/ 23 w 1061"/>
              <a:gd name="T55" fmla="*/ 285 h 1198"/>
              <a:gd name="T56" fmla="*/ 37 w 1061"/>
              <a:gd name="T57" fmla="*/ 272 h 1198"/>
              <a:gd name="T58" fmla="*/ 490 w 1061"/>
              <a:gd name="T59" fmla="*/ 10 h 1198"/>
              <a:gd name="T60" fmla="*/ 508 w 1061"/>
              <a:gd name="T61" fmla="*/ 3 h 1198"/>
              <a:gd name="T62" fmla="*/ 527 w 1061"/>
              <a:gd name="T63" fmla="*/ 0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61" h="1198">
                <a:moveTo>
                  <a:pt x="527" y="0"/>
                </a:moveTo>
                <a:lnTo>
                  <a:pt x="549" y="3"/>
                </a:lnTo>
                <a:lnTo>
                  <a:pt x="566" y="8"/>
                </a:lnTo>
                <a:lnTo>
                  <a:pt x="1020" y="270"/>
                </a:lnTo>
                <a:lnTo>
                  <a:pt x="1036" y="283"/>
                </a:lnTo>
                <a:lnTo>
                  <a:pt x="1048" y="299"/>
                </a:lnTo>
                <a:lnTo>
                  <a:pt x="1055" y="316"/>
                </a:lnTo>
                <a:lnTo>
                  <a:pt x="1059" y="336"/>
                </a:lnTo>
                <a:lnTo>
                  <a:pt x="1061" y="860"/>
                </a:lnTo>
                <a:lnTo>
                  <a:pt x="1057" y="878"/>
                </a:lnTo>
                <a:lnTo>
                  <a:pt x="1050" y="897"/>
                </a:lnTo>
                <a:lnTo>
                  <a:pt x="1038" y="913"/>
                </a:lnTo>
                <a:lnTo>
                  <a:pt x="1022" y="925"/>
                </a:lnTo>
                <a:lnTo>
                  <a:pt x="570" y="1189"/>
                </a:lnTo>
                <a:lnTo>
                  <a:pt x="551" y="1196"/>
                </a:lnTo>
                <a:lnTo>
                  <a:pt x="531" y="1198"/>
                </a:lnTo>
                <a:lnTo>
                  <a:pt x="531" y="1198"/>
                </a:lnTo>
                <a:lnTo>
                  <a:pt x="512" y="1196"/>
                </a:lnTo>
                <a:lnTo>
                  <a:pt x="494" y="1189"/>
                </a:lnTo>
                <a:lnTo>
                  <a:pt x="39" y="929"/>
                </a:lnTo>
                <a:lnTo>
                  <a:pt x="24" y="917"/>
                </a:lnTo>
                <a:lnTo>
                  <a:pt x="12" y="901"/>
                </a:lnTo>
                <a:lnTo>
                  <a:pt x="3" y="881"/>
                </a:lnTo>
                <a:lnTo>
                  <a:pt x="0" y="863"/>
                </a:lnTo>
                <a:lnTo>
                  <a:pt x="0" y="338"/>
                </a:lnTo>
                <a:lnTo>
                  <a:pt x="1" y="320"/>
                </a:lnTo>
                <a:lnTo>
                  <a:pt x="10" y="301"/>
                </a:lnTo>
                <a:lnTo>
                  <a:pt x="23" y="285"/>
                </a:lnTo>
                <a:lnTo>
                  <a:pt x="37" y="272"/>
                </a:lnTo>
                <a:lnTo>
                  <a:pt x="490" y="10"/>
                </a:lnTo>
                <a:lnTo>
                  <a:pt x="508" y="3"/>
                </a:lnTo>
                <a:lnTo>
                  <a:pt x="527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1000"/>
                </a:schemeClr>
              </a:gs>
            </a:gsLst>
            <a:lin ang="1350000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190500" dist="190500" dir="2400000" sx="91000" sy="91000" algn="tl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295127" y="4516580"/>
            <a:ext cx="917945" cy="1035497"/>
          </a:xfrm>
          <a:custGeom>
            <a:avLst/>
            <a:gdLst>
              <a:gd name="T0" fmla="*/ 530 w 1063"/>
              <a:gd name="T1" fmla="*/ 0 h 1197"/>
              <a:gd name="T2" fmla="*/ 551 w 1063"/>
              <a:gd name="T3" fmla="*/ 2 h 1197"/>
              <a:gd name="T4" fmla="*/ 569 w 1063"/>
              <a:gd name="T5" fmla="*/ 9 h 1197"/>
              <a:gd name="T6" fmla="*/ 1022 w 1063"/>
              <a:gd name="T7" fmla="*/ 269 h 1197"/>
              <a:gd name="T8" fmla="*/ 1038 w 1063"/>
              <a:gd name="T9" fmla="*/ 281 h 1197"/>
              <a:gd name="T10" fmla="*/ 1051 w 1063"/>
              <a:gd name="T11" fmla="*/ 297 h 1197"/>
              <a:gd name="T12" fmla="*/ 1058 w 1063"/>
              <a:gd name="T13" fmla="*/ 317 h 1197"/>
              <a:gd name="T14" fmla="*/ 1061 w 1063"/>
              <a:gd name="T15" fmla="*/ 334 h 1197"/>
              <a:gd name="T16" fmla="*/ 1063 w 1063"/>
              <a:gd name="T17" fmla="*/ 858 h 1197"/>
              <a:gd name="T18" fmla="*/ 1060 w 1063"/>
              <a:gd name="T19" fmla="*/ 878 h 1197"/>
              <a:gd name="T20" fmla="*/ 1053 w 1063"/>
              <a:gd name="T21" fmla="*/ 896 h 1197"/>
              <a:gd name="T22" fmla="*/ 1040 w 1063"/>
              <a:gd name="T23" fmla="*/ 913 h 1197"/>
              <a:gd name="T24" fmla="*/ 1024 w 1063"/>
              <a:gd name="T25" fmla="*/ 924 h 1197"/>
              <a:gd name="T26" fmla="*/ 571 w 1063"/>
              <a:gd name="T27" fmla="*/ 1188 h 1197"/>
              <a:gd name="T28" fmla="*/ 553 w 1063"/>
              <a:gd name="T29" fmla="*/ 1195 h 1197"/>
              <a:gd name="T30" fmla="*/ 534 w 1063"/>
              <a:gd name="T31" fmla="*/ 1197 h 1197"/>
              <a:gd name="T32" fmla="*/ 514 w 1063"/>
              <a:gd name="T33" fmla="*/ 1195 h 1197"/>
              <a:gd name="T34" fmla="*/ 496 w 1063"/>
              <a:gd name="T35" fmla="*/ 1188 h 1197"/>
              <a:gd name="T36" fmla="*/ 41 w 1063"/>
              <a:gd name="T37" fmla="*/ 927 h 1197"/>
              <a:gd name="T38" fmla="*/ 25 w 1063"/>
              <a:gd name="T39" fmla="*/ 915 h 1197"/>
              <a:gd name="T40" fmla="*/ 15 w 1063"/>
              <a:gd name="T41" fmla="*/ 899 h 1197"/>
              <a:gd name="T42" fmla="*/ 6 w 1063"/>
              <a:gd name="T43" fmla="*/ 880 h 1197"/>
              <a:gd name="T44" fmla="*/ 2 w 1063"/>
              <a:gd name="T45" fmla="*/ 862 h 1197"/>
              <a:gd name="T46" fmla="*/ 0 w 1063"/>
              <a:gd name="T47" fmla="*/ 338 h 1197"/>
              <a:gd name="T48" fmla="*/ 4 w 1063"/>
              <a:gd name="T49" fmla="*/ 319 h 1197"/>
              <a:gd name="T50" fmla="*/ 13 w 1063"/>
              <a:gd name="T51" fmla="*/ 301 h 1197"/>
              <a:gd name="T52" fmla="*/ 23 w 1063"/>
              <a:gd name="T53" fmla="*/ 283 h 1197"/>
              <a:gd name="T54" fmla="*/ 39 w 1063"/>
              <a:gd name="T55" fmla="*/ 273 h 1197"/>
              <a:gd name="T56" fmla="*/ 493 w 1063"/>
              <a:gd name="T57" fmla="*/ 9 h 1197"/>
              <a:gd name="T58" fmla="*/ 511 w 1063"/>
              <a:gd name="T59" fmla="*/ 2 h 1197"/>
              <a:gd name="T60" fmla="*/ 530 w 1063"/>
              <a:gd name="T61" fmla="*/ 0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63" h="1197">
                <a:moveTo>
                  <a:pt x="530" y="0"/>
                </a:moveTo>
                <a:lnTo>
                  <a:pt x="551" y="2"/>
                </a:lnTo>
                <a:lnTo>
                  <a:pt x="569" y="9"/>
                </a:lnTo>
                <a:lnTo>
                  <a:pt x="1022" y="269"/>
                </a:lnTo>
                <a:lnTo>
                  <a:pt x="1038" y="281"/>
                </a:lnTo>
                <a:lnTo>
                  <a:pt x="1051" y="297"/>
                </a:lnTo>
                <a:lnTo>
                  <a:pt x="1058" y="317"/>
                </a:lnTo>
                <a:lnTo>
                  <a:pt x="1061" y="334"/>
                </a:lnTo>
                <a:lnTo>
                  <a:pt x="1063" y="858"/>
                </a:lnTo>
                <a:lnTo>
                  <a:pt x="1060" y="878"/>
                </a:lnTo>
                <a:lnTo>
                  <a:pt x="1053" y="896"/>
                </a:lnTo>
                <a:lnTo>
                  <a:pt x="1040" y="913"/>
                </a:lnTo>
                <a:lnTo>
                  <a:pt x="1024" y="924"/>
                </a:lnTo>
                <a:lnTo>
                  <a:pt x="571" y="1188"/>
                </a:lnTo>
                <a:lnTo>
                  <a:pt x="553" y="1195"/>
                </a:lnTo>
                <a:lnTo>
                  <a:pt x="534" y="1197"/>
                </a:lnTo>
                <a:lnTo>
                  <a:pt x="514" y="1195"/>
                </a:lnTo>
                <a:lnTo>
                  <a:pt x="496" y="1188"/>
                </a:lnTo>
                <a:lnTo>
                  <a:pt x="41" y="927"/>
                </a:lnTo>
                <a:lnTo>
                  <a:pt x="25" y="915"/>
                </a:lnTo>
                <a:lnTo>
                  <a:pt x="15" y="899"/>
                </a:lnTo>
                <a:lnTo>
                  <a:pt x="6" y="880"/>
                </a:lnTo>
                <a:lnTo>
                  <a:pt x="2" y="862"/>
                </a:lnTo>
                <a:lnTo>
                  <a:pt x="0" y="338"/>
                </a:lnTo>
                <a:lnTo>
                  <a:pt x="4" y="319"/>
                </a:lnTo>
                <a:lnTo>
                  <a:pt x="13" y="301"/>
                </a:lnTo>
                <a:lnTo>
                  <a:pt x="23" y="283"/>
                </a:lnTo>
                <a:lnTo>
                  <a:pt x="39" y="273"/>
                </a:lnTo>
                <a:lnTo>
                  <a:pt x="493" y="9"/>
                </a:lnTo>
                <a:lnTo>
                  <a:pt x="511" y="2"/>
                </a:lnTo>
                <a:lnTo>
                  <a:pt x="53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1000"/>
                </a:schemeClr>
              </a:gs>
            </a:gsLst>
            <a:lin ang="1350000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190500" dist="190500" dir="2400000" sx="91000" sy="91000" algn="tl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143001" y="1247592"/>
            <a:ext cx="917945" cy="1035497"/>
          </a:xfrm>
          <a:custGeom>
            <a:avLst/>
            <a:gdLst>
              <a:gd name="T0" fmla="*/ 530 w 1061"/>
              <a:gd name="T1" fmla="*/ 0 h 1198"/>
              <a:gd name="T2" fmla="*/ 549 w 1061"/>
              <a:gd name="T3" fmla="*/ 2 h 1198"/>
              <a:gd name="T4" fmla="*/ 567 w 1061"/>
              <a:gd name="T5" fmla="*/ 9 h 1198"/>
              <a:gd name="T6" fmla="*/ 1022 w 1061"/>
              <a:gd name="T7" fmla="*/ 271 h 1198"/>
              <a:gd name="T8" fmla="*/ 1036 w 1061"/>
              <a:gd name="T9" fmla="*/ 281 h 1198"/>
              <a:gd name="T10" fmla="*/ 1049 w 1061"/>
              <a:gd name="T11" fmla="*/ 299 h 1198"/>
              <a:gd name="T12" fmla="*/ 1058 w 1061"/>
              <a:gd name="T13" fmla="*/ 317 h 1198"/>
              <a:gd name="T14" fmla="*/ 1059 w 1061"/>
              <a:gd name="T15" fmla="*/ 336 h 1198"/>
              <a:gd name="T16" fmla="*/ 1061 w 1061"/>
              <a:gd name="T17" fmla="*/ 860 h 1198"/>
              <a:gd name="T18" fmla="*/ 1059 w 1061"/>
              <a:gd name="T19" fmla="*/ 878 h 1198"/>
              <a:gd name="T20" fmla="*/ 1050 w 1061"/>
              <a:gd name="T21" fmla="*/ 897 h 1198"/>
              <a:gd name="T22" fmla="*/ 1038 w 1061"/>
              <a:gd name="T23" fmla="*/ 913 h 1198"/>
              <a:gd name="T24" fmla="*/ 1024 w 1061"/>
              <a:gd name="T25" fmla="*/ 926 h 1198"/>
              <a:gd name="T26" fmla="*/ 570 w 1061"/>
              <a:gd name="T27" fmla="*/ 1190 h 1198"/>
              <a:gd name="T28" fmla="*/ 553 w 1061"/>
              <a:gd name="T29" fmla="*/ 1195 h 1198"/>
              <a:gd name="T30" fmla="*/ 533 w 1061"/>
              <a:gd name="T31" fmla="*/ 1198 h 1198"/>
              <a:gd name="T32" fmla="*/ 512 w 1061"/>
              <a:gd name="T33" fmla="*/ 1197 h 1198"/>
              <a:gd name="T34" fmla="*/ 494 w 1061"/>
              <a:gd name="T35" fmla="*/ 1190 h 1198"/>
              <a:gd name="T36" fmla="*/ 39 w 1061"/>
              <a:gd name="T37" fmla="*/ 928 h 1198"/>
              <a:gd name="T38" fmla="*/ 25 w 1061"/>
              <a:gd name="T39" fmla="*/ 917 h 1198"/>
              <a:gd name="T40" fmla="*/ 12 w 1061"/>
              <a:gd name="T41" fmla="*/ 899 h 1198"/>
              <a:gd name="T42" fmla="*/ 5 w 1061"/>
              <a:gd name="T43" fmla="*/ 882 h 1198"/>
              <a:gd name="T44" fmla="*/ 2 w 1061"/>
              <a:gd name="T45" fmla="*/ 862 h 1198"/>
              <a:gd name="T46" fmla="*/ 0 w 1061"/>
              <a:gd name="T47" fmla="*/ 338 h 1198"/>
              <a:gd name="T48" fmla="*/ 4 w 1061"/>
              <a:gd name="T49" fmla="*/ 320 h 1198"/>
              <a:gd name="T50" fmla="*/ 11 w 1061"/>
              <a:gd name="T51" fmla="*/ 301 h 1198"/>
              <a:gd name="T52" fmla="*/ 23 w 1061"/>
              <a:gd name="T53" fmla="*/ 285 h 1198"/>
              <a:gd name="T54" fmla="*/ 37 w 1061"/>
              <a:gd name="T55" fmla="*/ 273 h 1198"/>
              <a:gd name="T56" fmla="*/ 491 w 1061"/>
              <a:gd name="T57" fmla="*/ 9 h 1198"/>
              <a:gd name="T58" fmla="*/ 508 w 1061"/>
              <a:gd name="T59" fmla="*/ 4 h 1198"/>
              <a:gd name="T60" fmla="*/ 530 w 1061"/>
              <a:gd name="T61" fmla="*/ 0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61" h="1198">
                <a:moveTo>
                  <a:pt x="530" y="0"/>
                </a:moveTo>
                <a:lnTo>
                  <a:pt x="549" y="2"/>
                </a:lnTo>
                <a:lnTo>
                  <a:pt x="567" y="9"/>
                </a:lnTo>
                <a:lnTo>
                  <a:pt x="1022" y="271"/>
                </a:lnTo>
                <a:lnTo>
                  <a:pt x="1036" y="281"/>
                </a:lnTo>
                <a:lnTo>
                  <a:pt x="1049" y="299"/>
                </a:lnTo>
                <a:lnTo>
                  <a:pt x="1058" y="317"/>
                </a:lnTo>
                <a:lnTo>
                  <a:pt x="1059" y="336"/>
                </a:lnTo>
                <a:lnTo>
                  <a:pt x="1061" y="860"/>
                </a:lnTo>
                <a:lnTo>
                  <a:pt x="1059" y="878"/>
                </a:lnTo>
                <a:lnTo>
                  <a:pt x="1050" y="897"/>
                </a:lnTo>
                <a:lnTo>
                  <a:pt x="1038" y="913"/>
                </a:lnTo>
                <a:lnTo>
                  <a:pt x="1024" y="926"/>
                </a:lnTo>
                <a:lnTo>
                  <a:pt x="570" y="1190"/>
                </a:lnTo>
                <a:lnTo>
                  <a:pt x="553" y="1195"/>
                </a:lnTo>
                <a:lnTo>
                  <a:pt x="533" y="1198"/>
                </a:lnTo>
                <a:lnTo>
                  <a:pt x="512" y="1197"/>
                </a:lnTo>
                <a:lnTo>
                  <a:pt x="494" y="1190"/>
                </a:lnTo>
                <a:lnTo>
                  <a:pt x="39" y="928"/>
                </a:lnTo>
                <a:lnTo>
                  <a:pt x="25" y="917"/>
                </a:lnTo>
                <a:lnTo>
                  <a:pt x="12" y="899"/>
                </a:lnTo>
                <a:lnTo>
                  <a:pt x="5" y="882"/>
                </a:lnTo>
                <a:lnTo>
                  <a:pt x="2" y="862"/>
                </a:lnTo>
                <a:lnTo>
                  <a:pt x="0" y="338"/>
                </a:lnTo>
                <a:lnTo>
                  <a:pt x="4" y="320"/>
                </a:lnTo>
                <a:lnTo>
                  <a:pt x="11" y="301"/>
                </a:lnTo>
                <a:lnTo>
                  <a:pt x="23" y="285"/>
                </a:lnTo>
                <a:lnTo>
                  <a:pt x="37" y="273"/>
                </a:lnTo>
                <a:lnTo>
                  <a:pt x="491" y="9"/>
                </a:lnTo>
                <a:lnTo>
                  <a:pt x="508" y="4"/>
                </a:lnTo>
                <a:lnTo>
                  <a:pt x="53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1000"/>
                </a:schemeClr>
              </a:gs>
            </a:gsLst>
            <a:lin ang="1350000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190500" dist="190500" dir="2400000" sx="91000" sy="91000" algn="tl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1202650" y="1450954"/>
            <a:ext cx="776175" cy="2770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44534" y="1563837"/>
            <a:ext cx="77457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6414" y="5422316"/>
            <a:ext cx="776175" cy="2770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45146" y="5535199"/>
            <a:ext cx="774572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46085" y="4714104"/>
            <a:ext cx="776175" cy="2770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64817" y="4826987"/>
            <a:ext cx="774572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021665" y="1689465"/>
            <a:ext cx="0" cy="44926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705600" y="1703191"/>
            <a:ext cx="1326004" cy="1341074"/>
          </a:xfrm>
          <a:prstGeom prst="rect">
            <a:avLst/>
          </a:prstGeom>
          <a:gradFill flip="none" rotWithShape="1">
            <a:gsLst>
              <a:gs pos="20000">
                <a:srgbClr val="3C4CA1"/>
              </a:gs>
              <a:gs pos="85000">
                <a:srgbClr val="C38FC0"/>
              </a:gs>
            </a:gsLst>
            <a:lin ang="4200000" scaled="0"/>
            <a:tileRect/>
          </a:gradFill>
          <a:ln w="12700">
            <a:gradFill>
              <a:gsLst>
                <a:gs pos="2000">
                  <a:srgbClr val="C38FC0">
                    <a:lumMod val="80000"/>
                    <a:lumOff val="20000"/>
                  </a:srgbClr>
                </a:gs>
                <a:gs pos="100000">
                  <a:srgbClr val="3C4CA1"/>
                </a:gs>
              </a:gsLst>
              <a:lin ang="4200000" scaled="0"/>
            </a:gradFill>
            <a:prstDash val="solid"/>
            <a:round/>
            <a:headEnd/>
            <a:tailEnd/>
          </a:ln>
          <a:effectLst>
            <a:outerShdw blurRad="190500" dist="190500" dir="2400000" sx="91000" sy="91000" algn="tl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" name="TextBox 61"/>
          <p:cNvSpPr txBox="1"/>
          <p:nvPr/>
        </p:nvSpPr>
        <p:spPr>
          <a:xfrm>
            <a:off x="6814925" y="1818859"/>
            <a:ext cx="1127232" cy="1107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reeform 62"/>
          <p:cNvSpPr>
            <a:spLocks/>
          </p:cNvSpPr>
          <p:nvPr/>
        </p:nvSpPr>
        <p:spPr bwMode="auto">
          <a:xfrm>
            <a:off x="3630613" y="1684955"/>
            <a:ext cx="1733896" cy="1955170"/>
          </a:xfrm>
          <a:custGeom>
            <a:avLst/>
            <a:gdLst>
              <a:gd name="T0" fmla="*/ 1015 w 2005"/>
              <a:gd name="T1" fmla="*/ 0 h 2263"/>
              <a:gd name="T2" fmla="*/ 1045 w 2005"/>
              <a:gd name="T3" fmla="*/ 6 h 2263"/>
              <a:gd name="T4" fmla="*/ 1071 w 2005"/>
              <a:gd name="T5" fmla="*/ 16 h 2263"/>
              <a:gd name="T6" fmla="*/ 1930 w 2005"/>
              <a:gd name="T7" fmla="*/ 508 h 2263"/>
              <a:gd name="T8" fmla="*/ 1954 w 2005"/>
              <a:gd name="T9" fmla="*/ 526 h 2263"/>
              <a:gd name="T10" fmla="*/ 1973 w 2005"/>
              <a:gd name="T11" fmla="*/ 549 h 2263"/>
              <a:gd name="T12" fmla="*/ 1989 w 2005"/>
              <a:gd name="T13" fmla="*/ 576 h 2263"/>
              <a:gd name="T14" fmla="*/ 2000 w 2005"/>
              <a:gd name="T15" fmla="*/ 606 h 2263"/>
              <a:gd name="T16" fmla="*/ 2003 w 2005"/>
              <a:gd name="T17" fmla="*/ 632 h 2263"/>
              <a:gd name="T18" fmla="*/ 2005 w 2005"/>
              <a:gd name="T19" fmla="*/ 1624 h 2263"/>
              <a:gd name="T20" fmla="*/ 2001 w 2005"/>
              <a:gd name="T21" fmla="*/ 1652 h 2263"/>
              <a:gd name="T22" fmla="*/ 1992 w 2005"/>
              <a:gd name="T23" fmla="*/ 1680 h 2263"/>
              <a:gd name="T24" fmla="*/ 1977 w 2005"/>
              <a:gd name="T25" fmla="*/ 1707 h 2263"/>
              <a:gd name="T26" fmla="*/ 1957 w 2005"/>
              <a:gd name="T27" fmla="*/ 1730 h 2263"/>
              <a:gd name="T28" fmla="*/ 1934 w 2005"/>
              <a:gd name="T29" fmla="*/ 1747 h 2263"/>
              <a:gd name="T30" fmla="*/ 1077 w 2005"/>
              <a:gd name="T31" fmla="*/ 2245 h 2263"/>
              <a:gd name="T32" fmla="*/ 1050 w 2005"/>
              <a:gd name="T33" fmla="*/ 2257 h 2263"/>
              <a:gd name="T34" fmla="*/ 1020 w 2005"/>
              <a:gd name="T35" fmla="*/ 2263 h 2263"/>
              <a:gd name="T36" fmla="*/ 990 w 2005"/>
              <a:gd name="T37" fmla="*/ 2263 h 2263"/>
              <a:gd name="T38" fmla="*/ 960 w 2005"/>
              <a:gd name="T39" fmla="*/ 2257 h 2263"/>
              <a:gd name="T40" fmla="*/ 933 w 2005"/>
              <a:gd name="T41" fmla="*/ 2247 h 2263"/>
              <a:gd name="T42" fmla="*/ 74 w 2005"/>
              <a:gd name="T43" fmla="*/ 1753 h 2263"/>
              <a:gd name="T44" fmla="*/ 51 w 2005"/>
              <a:gd name="T45" fmla="*/ 1735 h 2263"/>
              <a:gd name="T46" fmla="*/ 31 w 2005"/>
              <a:gd name="T47" fmla="*/ 1712 h 2263"/>
              <a:gd name="T48" fmla="*/ 16 w 2005"/>
              <a:gd name="T49" fmla="*/ 1685 h 2263"/>
              <a:gd name="T50" fmla="*/ 5 w 2005"/>
              <a:gd name="T51" fmla="*/ 1657 h 2263"/>
              <a:gd name="T52" fmla="*/ 1 w 2005"/>
              <a:gd name="T53" fmla="*/ 1629 h 2263"/>
              <a:gd name="T54" fmla="*/ 0 w 2005"/>
              <a:gd name="T55" fmla="*/ 639 h 2263"/>
              <a:gd name="T56" fmla="*/ 3 w 2005"/>
              <a:gd name="T57" fmla="*/ 611 h 2263"/>
              <a:gd name="T58" fmla="*/ 12 w 2005"/>
              <a:gd name="T59" fmla="*/ 581 h 2263"/>
              <a:gd name="T60" fmla="*/ 28 w 2005"/>
              <a:gd name="T61" fmla="*/ 554 h 2263"/>
              <a:gd name="T62" fmla="*/ 47 w 2005"/>
              <a:gd name="T63" fmla="*/ 531 h 2263"/>
              <a:gd name="T64" fmla="*/ 70 w 2005"/>
              <a:gd name="T65" fmla="*/ 514 h 2263"/>
              <a:gd name="T66" fmla="*/ 928 w 2005"/>
              <a:gd name="T67" fmla="*/ 16 h 2263"/>
              <a:gd name="T68" fmla="*/ 954 w 2005"/>
              <a:gd name="T69" fmla="*/ 6 h 2263"/>
              <a:gd name="T70" fmla="*/ 983 w 2005"/>
              <a:gd name="T71" fmla="*/ 0 h 2263"/>
              <a:gd name="T72" fmla="*/ 1015 w 2005"/>
              <a:gd name="T73" fmla="*/ 0 h 2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05" h="2263">
                <a:moveTo>
                  <a:pt x="1015" y="0"/>
                </a:moveTo>
                <a:lnTo>
                  <a:pt x="1045" y="6"/>
                </a:lnTo>
                <a:lnTo>
                  <a:pt x="1071" y="16"/>
                </a:lnTo>
                <a:lnTo>
                  <a:pt x="1930" y="508"/>
                </a:lnTo>
                <a:lnTo>
                  <a:pt x="1954" y="526"/>
                </a:lnTo>
                <a:lnTo>
                  <a:pt x="1973" y="549"/>
                </a:lnTo>
                <a:lnTo>
                  <a:pt x="1989" y="576"/>
                </a:lnTo>
                <a:lnTo>
                  <a:pt x="2000" y="606"/>
                </a:lnTo>
                <a:lnTo>
                  <a:pt x="2003" y="632"/>
                </a:lnTo>
                <a:lnTo>
                  <a:pt x="2005" y="1624"/>
                </a:lnTo>
                <a:lnTo>
                  <a:pt x="2001" y="1652"/>
                </a:lnTo>
                <a:lnTo>
                  <a:pt x="1992" y="1680"/>
                </a:lnTo>
                <a:lnTo>
                  <a:pt x="1977" y="1707"/>
                </a:lnTo>
                <a:lnTo>
                  <a:pt x="1957" y="1730"/>
                </a:lnTo>
                <a:lnTo>
                  <a:pt x="1934" y="1747"/>
                </a:lnTo>
                <a:lnTo>
                  <a:pt x="1077" y="2245"/>
                </a:lnTo>
                <a:lnTo>
                  <a:pt x="1050" y="2257"/>
                </a:lnTo>
                <a:lnTo>
                  <a:pt x="1020" y="2263"/>
                </a:lnTo>
                <a:lnTo>
                  <a:pt x="990" y="2263"/>
                </a:lnTo>
                <a:lnTo>
                  <a:pt x="960" y="2257"/>
                </a:lnTo>
                <a:lnTo>
                  <a:pt x="933" y="2247"/>
                </a:lnTo>
                <a:lnTo>
                  <a:pt x="74" y="1753"/>
                </a:lnTo>
                <a:lnTo>
                  <a:pt x="51" y="1735"/>
                </a:lnTo>
                <a:lnTo>
                  <a:pt x="31" y="1712"/>
                </a:lnTo>
                <a:lnTo>
                  <a:pt x="16" y="1685"/>
                </a:lnTo>
                <a:lnTo>
                  <a:pt x="5" y="1657"/>
                </a:lnTo>
                <a:lnTo>
                  <a:pt x="1" y="1629"/>
                </a:lnTo>
                <a:lnTo>
                  <a:pt x="0" y="639"/>
                </a:lnTo>
                <a:lnTo>
                  <a:pt x="3" y="611"/>
                </a:lnTo>
                <a:lnTo>
                  <a:pt x="12" y="581"/>
                </a:lnTo>
                <a:lnTo>
                  <a:pt x="28" y="554"/>
                </a:lnTo>
                <a:lnTo>
                  <a:pt x="47" y="531"/>
                </a:lnTo>
                <a:lnTo>
                  <a:pt x="70" y="514"/>
                </a:lnTo>
                <a:lnTo>
                  <a:pt x="928" y="16"/>
                </a:lnTo>
                <a:lnTo>
                  <a:pt x="954" y="6"/>
                </a:lnTo>
                <a:lnTo>
                  <a:pt x="983" y="0"/>
                </a:lnTo>
                <a:lnTo>
                  <a:pt x="1015" y="0"/>
                </a:lnTo>
                <a:close/>
              </a:path>
            </a:pathLst>
          </a:custGeom>
          <a:solidFill>
            <a:srgbClr val="8C9099"/>
          </a:solidFill>
          <a:ln w="0">
            <a:noFill/>
            <a:prstDash val="solid"/>
            <a:round/>
            <a:headEnd/>
            <a:tailEnd/>
          </a:ln>
          <a:effectLst>
            <a:innerShdw blurRad="152400" dist="50800" dir="16200000">
              <a:prstClr val="black">
                <a:alpha val="31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" name="!!Shape222"/>
          <p:cNvSpPr>
            <a:spLocks/>
          </p:cNvSpPr>
          <p:nvPr/>
        </p:nvSpPr>
        <p:spPr bwMode="auto">
          <a:xfrm>
            <a:off x="3537262" y="1945990"/>
            <a:ext cx="1861820" cy="2100381"/>
          </a:xfrm>
          <a:custGeom>
            <a:avLst/>
            <a:gdLst>
              <a:gd name="T0" fmla="*/ 1091 w 2154"/>
              <a:gd name="T1" fmla="*/ 0 h 2429"/>
              <a:gd name="T2" fmla="*/ 1123 w 2154"/>
              <a:gd name="T3" fmla="*/ 7 h 2429"/>
              <a:gd name="T4" fmla="*/ 1151 w 2154"/>
              <a:gd name="T5" fmla="*/ 18 h 2429"/>
              <a:gd name="T6" fmla="*/ 2074 w 2154"/>
              <a:gd name="T7" fmla="*/ 547 h 2429"/>
              <a:gd name="T8" fmla="*/ 2097 w 2154"/>
              <a:gd name="T9" fmla="*/ 566 h 2429"/>
              <a:gd name="T10" fmla="*/ 2118 w 2154"/>
              <a:gd name="T11" fmla="*/ 591 h 2429"/>
              <a:gd name="T12" fmla="*/ 2136 w 2154"/>
              <a:gd name="T13" fmla="*/ 620 h 2429"/>
              <a:gd name="T14" fmla="*/ 2147 w 2154"/>
              <a:gd name="T15" fmla="*/ 650 h 2429"/>
              <a:gd name="T16" fmla="*/ 2150 w 2154"/>
              <a:gd name="T17" fmla="*/ 680 h 2429"/>
              <a:gd name="T18" fmla="*/ 2154 w 2154"/>
              <a:gd name="T19" fmla="*/ 1744 h 2429"/>
              <a:gd name="T20" fmla="*/ 2150 w 2154"/>
              <a:gd name="T21" fmla="*/ 1774 h 2429"/>
              <a:gd name="T22" fmla="*/ 2139 w 2154"/>
              <a:gd name="T23" fmla="*/ 1804 h 2429"/>
              <a:gd name="T24" fmla="*/ 2122 w 2154"/>
              <a:gd name="T25" fmla="*/ 1834 h 2429"/>
              <a:gd name="T26" fmla="*/ 2100 w 2154"/>
              <a:gd name="T27" fmla="*/ 1859 h 2429"/>
              <a:gd name="T28" fmla="*/ 2077 w 2154"/>
              <a:gd name="T29" fmla="*/ 1876 h 2429"/>
              <a:gd name="T30" fmla="*/ 1156 w 2154"/>
              <a:gd name="T31" fmla="*/ 2411 h 2429"/>
              <a:gd name="T32" fmla="*/ 1128 w 2154"/>
              <a:gd name="T33" fmla="*/ 2423 h 2429"/>
              <a:gd name="T34" fmla="*/ 1096 w 2154"/>
              <a:gd name="T35" fmla="*/ 2429 h 2429"/>
              <a:gd name="T36" fmla="*/ 1062 w 2154"/>
              <a:gd name="T37" fmla="*/ 2429 h 2429"/>
              <a:gd name="T38" fmla="*/ 1031 w 2154"/>
              <a:gd name="T39" fmla="*/ 2423 h 2429"/>
              <a:gd name="T40" fmla="*/ 1002 w 2154"/>
              <a:gd name="T41" fmla="*/ 2411 h 2429"/>
              <a:gd name="T42" fmla="*/ 79 w 2154"/>
              <a:gd name="T43" fmla="*/ 1882 h 2429"/>
              <a:gd name="T44" fmla="*/ 56 w 2154"/>
              <a:gd name="T45" fmla="*/ 1864 h 2429"/>
              <a:gd name="T46" fmla="*/ 35 w 2154"/>
              <a:gd name="T47" fmla="*/ 1839 h 2429"/>
              <a:gd name="T48" fmla="*/ 17 w 2154"/>
              <a:gd name="T49" fmla="*/ 1811 h 2429"/>
              <a:gd name="T50" fmla="*/ 7 w 2154"/>
              <a:gd name="T51" fmla="*/ 1779 h 2429"/>
              <a:gd name="T52" fmla="*/ 3 w 2154"/>
              <a:gd name="T53" fmla="*/ 1749 h 2429"/>
              <a:gd name="T54" fmla="*/ 0 w 2154"/>
              <a:gd name="T55" fmla="*/ 687 h 2429"/>
              <a:gd name="T56" fmla="*/ 3 w 2154"/>
              <a:gd name="T57" fmla="*/ 655 h 2429"/>
              <a:gd name="T58" fmla="*/ 14 w 2154"/>
              <a:gd name="T59" fmla="*/ 625 h 2429"/>
              <a:gd name="T60" fmla="*/ 31 w 2154"/>
              <a:gd name="T61" fmla="*/ 597 h 2429"/>
              <a:gd name="T62" fmla="*/ 53 w 2154"/>
              <a:gd name="T63" fmla="*/ 572 h 2429"/>
              <a:gd name="T64" fmla="*/ 76 w 2154"/>
              <a:gd name="T65" fmla="*/ 552 h 2429"/>
              <a:gd name="T66" fmla="*/ 997 w 2154"/>
              <a:gd name="T67" fmla="*/ 18 h 2429"/>
              <a:gd name="T68" fmla="*/ 1025 w 2154"/>
              <a:gd name="T69" fmla="*/ 7 h 2429"/>
              <a:gd name="T70" fmla="*/ 1057 w 2154"/>
              <a:gd name="T71" fmla="*/ 0 h 2429"/>
              <a:gd name="T72" fmla="*/ 1091 w 2154"/>
              <a:gd name="T73" fmla="*/ 0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54" h="2429">
                <a:moveTo>
                  <a:pt x="1091" y="0"/>
                </a:moveTo>
                <a:lnTo>
                  <a:pt x="1123" y="7"/>
                </a:lnTo>
                <a:lnTo>
                  <a:pt x="1151" y="18"/>
                </a:lnTo>
                <a:lnTo>
                  <a:pt x="2074" y="547"/>
                </a:lnTo>
                <a:lnTo>
                  <a:pt x="2097" y="566"/>
                </a:lnTo>
                <a:lnTo>
                  <a:pt x="2118" y="591"/>
                </a:lnTo>
                <a:lnTo>
                  <a:pt x="2136" y="620"/>
                </a:lnTo>
                <a:lnTo>
                  <a:pt x="2147" y="650"/>
                </a:lnTo>
                <a:lnTo>
                  <a:pt x="2150" y="680"/>
                </a:lnTo>
                <a:lnTo>
                  <a:pt x="2154" y="1744"/>
                </a:lnTo>
                <a:lnTo>
                  <a:pt x="2150" y="1774"/>
                </a:lnTo>
                <a:lnTo>
                  <a:pt x="2139" y="1804"/>
                </a:lnTo>
                <a:lnTo>
                  <a:pt x="2122" y="1834"/>
                </a:lnTo>
                <a:lnTo>
                  <a:pt x="2100" y="1859"/>
                </a:lnTo>
                <a:lnTo>
                  <a:pt x="2077" y="1876"/>
                </a:lnTo>
                <a:lnTo>
                  <a:pt x="1156" y="2411"/>
                </a:lnTo>
                <a:lnTo>
                  <a:pt x="1128" y="2423"/>
                </a:lnTo>
                <a:lnTo>
                  <a:pt x="1096" y="2429"/>
                </a:lnTo>
                <a:lnTo>
                  <a:pt x="1062" y="2429"/>
                </a:lnTo>
                <a:lnTo>
                  <a:pt x="1031" y="2423"/>
                </a:lnTo>
                <a:lnTo>
                  <a:pt x="1002" y="2411"/>
                </a:lnTo>
                <a:lnTo>
                  <a:pt x="79" y="1882"/>
                </a:lnTo>
                <a:lnTo>
                  <a:pt x="56" y="1864"/>
                </a:lnTo>
                <a:lnTo>
                  <a:pt x="35" y="1839"/>
                </a:lnTo>
                <a:lnTo>
                  <a:pt x="17" y="1811"/>
                </a:lnTo>
                <a:lnTo>
                  <a:pt x="7" y="1779"/>
                </a:lnTo>
                <a:lnTo>
                  <a:pt x="3" y="1749"/>
                </a:lnTo>
                <a:lnTo>
                  <a:pt x="0" y="687"/>
                </a:lnTo>
                <a:lnTo>
                  <a:pt x="3" y="655"/>
                </a:lnTo>
                <a:lnTo>
                  <a:pt x="14" y="625"/>
                </a:lnTo>
                <a:lnTo>
                  <a:pt x="31" y="597"/>
                </a:lnTo>
                <a:lnTo>
                  <a:pt x="53" y="572"/>
                </a:lnTo>
                <a:lnTo>
                  <a:pt x="76" y="552"/>
                </a:lnTo>
                <a:lnTo>
                  <a:pt x="997" y="18"/>
                </a:lnTo>
                <a:lnTo>
                  <a:pt x="1025" y="7"/>
                </a:lnTo>
                <a:lnTo>
                  <a:pt x="1057" y="0"/>
                </a:lnTo>
                <a:lnTo>
                  <a:pt x="1091" y="0"/>
                </a:lnTo>
                <a:close/>
              </a:path>
            </a:pathLst>
          </a:custGeom>
          <a:gradFill flip="none" rotWithShape="1">
            <a:gsLst>
              <a:gs pos="0">
                <a:srgbClr val="E0E1E5"/>
              </a:gs>
              <a:gs pos="100000">
                <a:srgbClr val="FFFDFE"/>
              </a:gs>
            </a:gsLst>
            <a:lin ang="270000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241300" dist="533400" dir="2400000" sx="82000" sy="82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>
            <a:off x="4973820" y="1683226"/>
            <a:ext cx="917945" cy="1035497"/>
          </a:xfrm>
          <a:custGeom>
            <a:avLst/>
            <a:gdLst>
              <a:gd name="T0" fmla="*/ 528 w 1061"/>
              <a:gd name="T1" fmla="*/ 0 h 1198"/>
              <a:gd name="T2" fmla="*/ 549 w 1061"/>
              <a:gd name="T3" fmla="*/ 3 h 1198"/>
              <a:gd name="T4" fmla="*/ 567 w 1061"/>
              <a:gd name="T5" fmla="*/ 8 h 1198"/>
              <a:gd name="T6" fmla="*/ 1022 w 1061"/>
              <a:gd name="T7" fmla="*/ 270 h 1198"/>
              <a:gd name="T8" fmla="*/ 1036 w 1061"/>
              <a:gd name="T9" fmla="*/ 281 h 1198"/>
              <a:gd name="T10" fmla="*/ 1049 w 1061"/>
              <a:gd name="T11" fmla="*/ 299 h 1198"/>
              <a:gd name="T12" fmla="*/ 1056 w 1061"/>
              <a:gd name="T13" fmla="*/ 316 h 1198"/>
              <a:gd name="T14" fmla="*/ 1059 w 1061"/>
              <a:gd name="T15" fmla="*/ 336 h 1198"/>
              <a:gd name="T16" fmla="*/ 1061 w 1061"/>
              <a:gd name="T17" fmla="*/ 860 h 1198"/>
              <a:gd name="T18" fmla="*/ 1058 w 1061"/>
              <a:gd name="T19" fmla="*/ 878 h 1198"/>
              <a:gd name="T20" fmla="*/ 1051 w 1061"/>
              <a:gd name="T21" fmla="*/ 897 h 1198"/>
              <a:gd name="T22" fmla="*/ 1038 w 1061"/>
              <a:gd name="T23" fmla="*/ 913 h 1198"/>
              <a:gd name="T24" fmla="*/ 1024 w 1061"/>
              <a:gd name="T25" fmla="*/ 925 h 1198"/>
              <a:gd name="T26" fmla="*/ 571 w 1061"/>
              <a:gd name="T27" fmla="*/ 1189 h 1198"/>
              <a:gd name="T28" fmla="*/ 553 w 1061"/>
              <a:gd name="T29" fmla="*/ 1196 h 1198"/>
              <a:gd name="T30" fmla="*/ 532 w 1061"/>
              <a:gd name="T31" fmla="*/ 1198 h 1198"/>
              <a:gd name="T32" fmla="*/ 512 w 1061"/>
              <a:gd name="T33" fmla="*/ 1196 h 1198"/>
              <a:gd name="T34" fmla="*/ 494 w 1061"/>
              <a:gd name="T35" fmla="*/ 1189 h 1198"/>
              <a:gd name="T36" fmla="*/ 39 w 1061"/>
              <a:gd name="T37" fmla="*/ 929 h 1198"/>
              <a:gd name="T38" fmla="*/ 25 w 1061"/>
              <a:gd name="T39" fmla="*/ 916 h 1198"/>
              <a:gd name="T40" fmla="*/ 13 w 1061"/>
              <a:gd name="T41" fmla="*/ 901 h 1198"/>
              <a:gd name="T42" fmla="*/ 4 w 1061"/>
              <a:gd name="T43" fmla="*/ 881 h 1198"/>
              <a:gd name="T44" fmla="*/ 0 w 1061"/>
              <a:gd name="T45" fmla="*/ 862 h 1198"/>
              <a:gd name="T46" fmla="*/ 0 w 1061"/>
              <a:gd name="T47" fmla="*/ 338 h 1198"/>
              <a:gd name="T48" fmla="*/ 2 w 1061"/>
              <a:gd name="T49" fmla="*/ 320 h 1198"/>
              <a:gd name="T50" fmla="*/ 11 w 1061"/>
              <a:gd name="T51" fmla="*/ 300 h 1198"/>
              <a:gd name="T52" fmla="*/ 23 w 1061"/>
              <a:gd name="T53" fmla="*/ 285 h 1198"/>
              <a:gd name="T54" fmla="*/ 37 w 1061"/>
              <a:gd name="T55" fmla="*/ 272 h 1198"/>
              <a:gd name="T56" fmla="*/ 491 w 1061"/>
              <a:gd name="T57" fmla="*/ 10 h 1198"/>
              <a:gd name="T58" fmla="*/ 509 w 1061"/>
              <a:gd name="T59" fmla="*/ 3 h 1198"/>
              <a:gd name="T60" fmla="*/ 528 w 1061"/>
              <a:gd name="T61" fmla="*/ 0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61" h="1198">
                <a:moveTo>
                  <a:pt x="528" y="0"/>
                </a:moveTo>
                <a:lnTo>
                  <a:pt x="549" y="3"/>
                </a:lnTo>
                <a:lnTo>
                  <a:pt x="567" y="8"/>
                </a:lnTo>
                <a:lnTo>
                  <a:pt x="1022" y="270"/>
                </a:lnTo>
                <a:lnTo>
                  <a:pt x="1036" y="281"/>
                </a:lnTo>
                <a:lnTo>
                  <a:pt x="1049" y="299"/>
                </a:lnTo>
                <a:lnTo>
                  <a:pt x="1056" y="316"/>
                </a:lnTo>
                <a:lnTo>
                  <a:pt x="1059" y="336"/>
                </a:lnTo>
                <a:lnTo>
                  <a:pt x="1061" y="860"/>
                </a:lnTo>
                <a:lnTo>
                  <a:pt x="1058" y="878"/>
                </a:lnTo>
                <a:lnTo>
                  <a:pt x="1051" y="897"/>
                </a:lnTo>
                <a:lnTo>
                  <a:pt x="1038" y="913"/>
                </a:lnTo>
                <a:lnTo>
                  <a:pt x="1024" y="925"/>
                </a:lnTo>
                <a:lnTo>
                  <a:pt x="571" y="1189"/>
                </a:lnTo>
                <a:lnTo>
                  <a:pt x="553" y="1196"/>
                </a:lnTo>
                <a:lnTo>
                  <a:pt x="532" y="1198"/>
                </a:lnTo>
                <a:lnTo>
                  <a:pt x="512" y="1196"/>
                </a:lnTo>
                <a:lnTo>
                  <a:pt x="494" y="1189"/>
                </a:lnTo>
                <a:lnTo>
                  <a:pt x="39" y="929"/>
                </a:lnTo>
                <a:lnTo>
                  <a:pt x="25" y="916"/>
                </a:lnTo>
                <a:lnTo>
                  <a:pt x="13" y="901"/>
                </a:lnTo>
                <a:lnTo>
                  <a:pt x="4" y="881"/>
                </a:lnTo>
                <a:lnTo>
                  <a:pt x="0" y="862"/>
                </a:lnTo>
                <a:lnTo>
                  <a:pt x="0" y="338"/>
                </a:lnTo>
                <a:lnTo>
                  <a:pt x="2" y="320"/>
                </a:lnTo>
                <a:lnTo>
                  <a:pt x="11" y="300"/>
                </a:lnTo>
                <a:lnTo>
                  <a:pt x="23" y="285"/>
                </a:lnTo>
                <a:lnTo>
                  <a:pt x="37" y="272"/>
                </a:lnTo>
                <a:lnTo>
                  <a:pt x="491" y="10"/>
                </a:lnTo>
                <a:lnTo>
                  <a:pt x="509" y="3"/>
                </a:lnTo>
                <a:lnTo>
                  <a:pt x="528" y="0"/>
                </a:lnTo>
                <a:close/>
              </a:path>
            </a:pathLst>
          </a:custGeom>
          <a:gradFill flip="none" rotWithShape="1">
            <a:gsLst>
              <a:gs pos="20000">
                <a:srgbClr val="3C4CA1"/>
              </a:gs>
              <a:gs pos="85000">
                <a:srgbClr val="C38FC0"/>
              </a:gs>
            </a:gsLst>
            <a:lin ang="4200000" scaled="0"/>
            <a:tileRect/>
          </a:gradFill>
          <a:ln w="12700">
            <a:gradFill>
              <a:gsLst>
                <a:gs pos="2000">
                  <a:srgbClr val="C38FC0">
                    <a:lumMod val="80000"/>
                    <a:lumOff val="20000"/>
                  </a:srgbClr>
                </a:gs>
                <a:gs pos="100000">
                  <a:srgbClr val="3C4CA1"/>
                </a:gs>
              </a:gsLst>
              <a:lin ang="4200000" scaled="0"/>
            </a:gradFill>
            <a:prstDash val="solid"/>
            <a:round/>
            <a:headEnd/>
            <a:tailEnd/>
          </a:ln>
          <a:effectLst>
            <a:outerShdw blurRad="190500" dist="190500" dir="2400000" sx="91000" sy="91000" algn="tl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" name="TextBox 68"/>
          <p:cNvSpPr txBox="1"/>
          <p:nvPr/>
        </p:nvSpPr>
        <p:spPr>
          <a:xfrm>
            <a:off x="5039544" y="1890222"/>
            <a:ext cx="776175" cy="277000"/>
          </a:xfrm>
          <a:prstGeom prst="rect">
            <a:avLst/>
          </a:prstGeom>
          <a:noFill/>
          <a:effectLst>
            <a:outerShdw blurRad="25400" dist="12700" dir="2700000" algn="tl" rotWithShape="0">
              <a:prstClr val="black">
                <a:alpha val="55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058276" y="2003105"/>
            <a:ext cx="774572" cy="646331"/>
          </a:xfrm>
          <a:prstGeom prst="rect">
            <a:avLst/>
          </a:prstGeom>
          <a:noFill/>
          <a:effectLst>
            <a:outerShdw blurRad="25400" dist="12700" dir="2700000" algn="tl" rotWithShape="0">
              <a:prstClr val="black">
                <a:alpha val="55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8590722" y="1656081"/>
            <a:ext cx="779736" cy="777592"/>
            <a:chOff x="9036051" y="2533650"/>
            <a:chExt cx="2308225" cy="2301875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9180513" y="3184525"/>
              <a:ext cx="1947863" cy="717550"/>
            </a:xfrm>
            <a:custGeom>
              <a:avLst/>
              <a:gdLst>
                <a:gd name="T0" fmla="*/ 890 w 1227"/>
                <a:gd name="T1" fmla="*/ 0 h 452"/>
                <a:gd name="T2" fmla="*/ 901 w 1227"/>
                <a:gd name="T3" fmla="*/ 3 h 452"/>
                <a:gd name="T4" fmla="*/ 901 w 1227"/>
                <a:gd name="T5" fmla="*/ 5 h 452"/>
                <a:gd name="T6" fmla="*/ 1109 w 1227"/>
                <a:gd name="T7" fmla="*/ 212 h 452"/>
                <a:gd name="T8" fmla="*/ 1184 w 1227"/>
                <a:gd name="T9" fmla="*/ 98 h 452"/>
                <a:gd name="T10" fmla="*/ 1194 w 1227"/>
                <a:gd name="T11" fmla="*/ 90 h 452"/>
                <a:gd name="T12" fmla="*/ 1206 w 1227"/>
                <a:gd name="T13" fmla="*/ 89 h 452"/>
                <a:gd name="T14" fmla="*/ 1215 w 1227"/>
                <a:gd name="T15" fmla="*/ 92 h 452"/>
                <a:gd name="T16" fmla="*/ 1223 w 1227"/>
                <a:gd name="T17" fmla="*/ 102 h 452"/>
                <a:gd name="T18" fmla="*/ 1227 w 1227"/>
                <a:gd name="T19" fmla="*/ 114 h 452"/>
                <a:gd name="T20" fmla="*/ 1223 w 1227"/>
                <a:gd name="T21" fmla="*/ 123 h 452"/>
                <a:gd name="T22" fmla="*/ 1132 w 1227"/>
                <a:gd name="T23" fmla="*/ 259 h 452"/>
                <a:gd name="T24" fmla="*/ 1130 w 1227"/>
                <a:gd name="T25" fmla="*/ 261 h 452"/>
                <a:gd name="T26" fmla="*/ 1128 w 1227"/>
                <a:gd name="T27" fmla="*/ 263 h 452"/>
                <a:gd name="T28" fmla="*/ 1118 w 1227"/>
                <a:gd name="T29" fmla="*/ 268 h 452"/>
                <a:gd name="T30" fmla="*/ 1107 w 1227"/>
                <a:gd name="T31" fmla="*/ 270 h 452"/>
                <a:gd name="T32" fmla="*/ 1097 w 1227"/>
                <a:gd name="T33" fmla="*/ 265 h 452"/>
                <a:gd name="T34" fmla="*/ 886 w 1227"/>
                <a:gd name="T35" fmla="*/ 54 h 452"/>
                <a:gd name="T36" fmla="*/ 539 w 1227"/>
                <a:gd name="T37" fmla="*/ 444 h 452"/>
                <a:gd name="T38" fmla="*/ 535 w 1227"/>
                <a:gd name="T39" fmla="*/ 446 h 452"/>
                <a:gd name="T40" fmla="*/ 525 w 1227"/>
                <a:gd name="T41" fmla="*/ 450 h 452"/>
                <a:gd name="T42" fmla="*/ 513 w 1227"/>
                <a:gd name="T43" fmla="*/ 450 h 452"/>
                <a:gd name="T44" fmla="*/ 504 w 1227"/>
                <a:gd name="T45" fmla="*/ 442 h 452"/>
                <a:gd name="T46" fmla="*/ 339 w 1227"/>
                <a:gd name="T47" fmla="*/ 237 h 452"/>
                <a:gd name="T48" fmla="*/ 161 w 1227"/>
                <a:gd name="T49" fmla="*/ 444 h 452"/>
                <a:gd name="T50" fmla="*/ 161 w 1227"/>
                <a:gd name="T51" fmla="*/ 444 h 452"/>
                <a:gd name="T52" fmla="*/ 157 w 1227"/>
                <a:gd name="T53" fmla="*/ 448 h 452"/>
                <a:gd name="T54" fmla="*/ 151 w 1227"/>
                <a:gd name="T55" fmla="*/ 450 h 452"/>
                <a:gd name="T56" fmla="*/ 145 w 1227"/>
                <a:gd name="T57" fmla="*/ 452 h 452"/>
                <a:gd name="T58" fmla="*/ 21 w 1227"/>
                <a:gd name="T59" fmla="*/ 452 h 452"/>
                <a:gd name="T60" fmla="*/ 15 w 1227"/>
                <a:gd name="T61" fmla="*/ 450 h 452"/>
                <a:gd name="T62" fmla="*/ 9 w 1227"/>
                <a:gd name="T63" fmla="*/ 446 h 452"/>
                <a:gd name="T64" fmla="*/ 4 w 1227"/>
                <a:gd name="T65" fmla="*/ 442 h 452"/>
                <a:gd name="T66" fmla="*/ 0 w 1227"/>
                <a:gd name="T67" fmla="*/ 437 h 452"/>
                <a:gd name="T68" fmla="*/ 0 w 1227"/>
                <a:gd name="T69" fmla="*/ 429 h 452"/>
                <a:gd name="T70" fmla="*/ 0 w 1227"/>
                <a:gd name="T71" fmla="*/ 421 h 452"/>
                <a:gd name="T72" fmla="*/ 4 w 1227"/>
                <a:gd name="T73" fmla="*/ 415 h 452"/>
                <a:gd name="T74" fmla="*/ 9 w 1227"/>
                <a:gd name="T75" fmla="*/ 411 h 452"/>
                <a:gd name="T76" fmla="*/ 15 w 1227"/>
                <a:gd name="T77" fmla="*/ 408 h 452"/>
                <a:gd name="T78" fmla="*/ 21 w 1227"/>
                <a:gd name="T79" fmla="*/ 406 h 452"/>
                <a:gd name="T80" fmla="*/ 133 w 1227"/>
                <a:gd name="T81" fmla="*/ 406 h 452"/>
                <a:gd name="T82" fmla="*/ 323 w 1227"/>
                <a:gd name="T83" fmla="*/ 187 h 452"/>
                <a:gd name="T84" fmla="*/ 333 w 1227"/>
                <a:gd name="T85" fmla="*/ 181 h 452"/>
                <a:gd name="T86" fmla="*/ 345 w 1227"/>
                <a:gd name="T87" fmla="*/ 179 h 452"/>
                <a:gd name="T88" fmla="*/ 354 w 1227"/>
                <a:gd name="T89" fmla="*/ 185 h 452"/>
                <a:gd name="T90" fmla="*/ 358 w 1227"/>
                <a:gd name="T91" fmla="*/ 189 h 452"/>
                <a:gd name="T92" fmla="*/ 523 w 1227"/>
                <a:gd name="T93" fmla="*/ 394 h 452"/>
                <a:gd name="T94" fmla="*/ 868 w 1227"/>
                <a:gd name="T95" fmla="*/ 5 h 452"/>
                <a:gd name="T96" fmla="*/ 878 w 1227"/>
                <a:gd name="T97" fmla="*/ 0 h 452"/>
                <a:gd name="T98" fmla="*/ 890 w 1227"/>
                <a:gd name="T9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7" h="452">
                  <a:moveTo>
                    <a:pt x="890" y="0"/>
                  </a:moveTo>
                  <a:lnTo>
                    <a:pt x="901" y="3"/>
                  </a:lnTo>
                  <a:lnTo>
                    <a:pt x="901" y="5"/>
                  </a:lnTo>
                  <a:lnTo>
                    <a:pt x="1109" y="212"/>
                  </a:lnTo>
                  <a:lnTo>
                    <a:pt x="1184" y="98"/>
                  </a:lnTo>
                  <a:lnTo>
                    <a:pt x="1194" y="90"/>
                  </a:lnTo>
                  <a:lnTo>
                    <a:pt x="1206" y="89"/>
                  </a:lnTo>
                  <a:lnTo>
                    <a:pt x="1215" y="92"/>
                  </a:lnTo>
                  <a:lnTo>
                    <a:pt x="1223" y="102"/>
                  </a:lnTo>
                  <a:lnTo>
                    <a:pt x="1227" y="114"/>
                  </a:lnTo>
                  <a:lnTo>
                    <a:pt x="1223" y="123"/>
                  </a:lnTo>
                  <a:lnTo>
                    <a:pt x="1132" y="259"/>
                  </a:lnTo>
                  <a:lnTo>
                    <a:pt x="1130" y="261"/>
                  </a:lnTo>
                  <a:lnTo>
                    <a:pt x="1128" y="263"/>
                  </a:lnTo>
                  <a:lnTo>
                    <a:pt x="1118" y="268"/>
                  </a:lnTo>
                  <a:lnTo>
                    <a:pt x="1107" y="270"/>
                  </a:lnTo>
                  <a:lnTo>
                    <a:pt x="1097" y="265"/>
                  </a:lnTo>
                  <a:lnTo>
                    <a:pt x="886" y="54"/>
                  </a:lnTo>
                  <a:lnTo>
                    <a:pt x="539" y="444"/>
                  </a:lnTo>
                  <a:lnTo>
                    <a:pt x="535" y="446"/>
                  </a:lnTo>
                  <a:lnTo>
                    <a:pt x="525" y="450"/>
                  </a:lnTo>
                  <a:lnTo>
                    <a:pt x="513" y="450"/>
                  </a:lnTo>
                  <a:lnTo>
                    <a:pt x="504" y="442"/>
                  </a:lnTo>
                  <a:lnTo>
                    <a:pt x="339" y="237"/>
                  </a:lnTo>
                  <a:lnTo>
                    <a:pt x="161" y="444"/>
                  </a:lnTo>
                  <a:lnTo>
                    <a:pt x="161" y="444"/>
                  </a:lnTo>
                  <a:lnTo>
                    <a:pt x="157" y="448"/>
                  </a:lnTo>
                  <a:lnTo>
                    <a:pt x="151" y="450"/>
                  </a:lnTo>
                  <a:lnTo>
                    <a:pt x="145" y="452"/>
                  </a:lnTo>
                  <a:lnTo>
                    <a:pt x="21" y="452"/>
                  </a:lnTo>
                  <a:lnTo>
                    <a:pt x="15" y="450"/>
                  </a:lnTo>
                  <a:lnTo>
                    <a:pt x="9" y="446"/>
                  </a:lnTo>
                  <a:lnTo>
                    <a:pt x="4" y="442"/>
                  </a:lnTo>
                  <a:lnTo>
                    <a:pt x="0" y="437"/>
                  </a:lnTo>
                  <a:lnTo>
                    <a:pt x="0" y="429"/>
                  </a:lnTo>
                  <a:lnTo>
                    <a:pt x="0" y="421"/>
                  </a:lnTo>
                  <a:lnTo>
                    <a:pt x="4" y="415"/>
                  </a:lnTo>
                  <a:lnTo>
                    <a:pt x="9" y="411"/>
                  </a:lnTo>
                  <a:lnTo>
                    <a:pt x="15" y="408"/>
                  </a:lnTo>
                  <a:lnTo>
                    <a:pt x="21" y="406"/>
                  </a:lnTo>
                  <a:lnTo>
                    <a:pt x="133" y="406"/>
                  </a:lnTo>
                  <a:lnTo>
                    <a:pt x="323" y="187"/>
                  </a:lnTo>
                  <a:lnTo>
                    <a:pt x="333" y="181"/>
                  </a:lnTo>
                  <a:lnTo>
                    <a:pt x="345" y="179"/>
                  </a:lnTo>
                  <a:lnTo>
                    <a:pt x="354" y="185"/>
                  </a:lnTo>
                  <a:lnTo>
                    <a:pt x="358" y="189"/>
                  </a:lnTo>
                  <a:lnTo>
                    <a:pt x="523" y="394"/>
                  </a:lnTo>
                  <a:lnTo>
                    <a:pt x="868" y="5"/>
                  </a:lnTo>
                  <a:lnTo>
                    <a:pt x="878" y="0"/>
                  </a:lnTo>
                  <a:lnTo>
                    <a:pt x="8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9036051" y="2751138"/>
              <a:ext cx="2308225" cy="1439863"/>
            </a:xfrm>
            <a:custGeom>
              <a:avLst/>
              <a:gdLst>
                <a:gd name="T0" fmla="*/ 23 w 1454"/>
                <a:gd name="T1" fmla="*/ 0 h 907"/>
                <a:gd name="T2" fmla="*/ 703 w 1454"/>
                <a:gd name="T3" fmla="*/ 0 h 907"/>
                <a:gd name="T4" fmla="*/ 711 w 1454"/>
                <a:gd name="T5" fmla="*/ 0 h 907"/>
                <a:gd name="T6" fmla="*/ 717 w 1454"/>
                <a:gd name="T7" fmla="*/ 4 h 907"/>
                <a:gd name="T8" fmla="*/ 723 w 1454"/>
                <a:gd name="T9" fmla="*/ 10 h 907"/>
                <a:gd name="T10" fmla="*/ 725 w 1454"/>
                <a:gd name="T11" fmla="*/ 15 h 907"/>
                <a:gd name="T12" fmla="*/ 727 w 1454"/>
                <a:gd name="T13" fmla="*/ 21 h 907"/>
                <a:gd name="T14" fmla="*/ 725 w 1454"/>
                <a:gd name="T15" fmla="*/ 29 h 907"/>
                <a:gd name="T16" fmla="*/ 723 w 1454"/>
                <a:gd name="T17" fmla="*/ 35 h 907"/>
                <a:gd name="T18" fmla="*/ 717 w 1454"/>
                <a:gd name="T19" fmla="*/ 41 h 907"/>
                <a:gd name="T20" fmla="*/ 711 w 1454"/>
                <a:gd name="T21" fmla="*/ 44 h 907"/>
                <a:gd name="T22" fmla="*/ 703 w 1454"/>
                <a:gd name="T23" fmla="*/ 44 h 907"/>
                <a:gd name="T24" fmla="*/ 44 w 1454"/>
                <a:gd name="T25" fmla="*/ 44 h 907"/>
                <a:gd name="T26" fmla="*/ 44 w 1454"/>
                <a:gd name="T27" fmla="*/ 860 h 907"/>
                <a:gd name="T28" fmla="*/ 1407 w 1454"/>
                <a:gd name="T29" fmla="*/ 860 h 907"/>
                <a:gd name="T30" fmla="*/ 1407 w 1454"/>
                <a:gd name="T31" fmla="*/ 44 h 907"/>
                <a:gd name="T32" fmla="*/ 794 w 1454"/>
                <a:gd name="T33" fmla="*/ 44 h 907"/>
                <a:gd name="T34" fmla="*/ 787 w 1454"/>
                <a:gd name="T35" fmla="*/ 44 h 907"/>
                <a:gd name="T36" fmla="*/ 781 w 1454"/>
                <a:gd name="T37" fmla="*/ 41 h 907"/>
                <a:gd name="T38" fmla="*/ 777 w 1454"/>
                <a:gd name="T39" fmla="*/ 35 h 907"/>
                <a:gd name="T40" fmla="*/ 773 w 1454"/>
                <a:gd name="T41" fmla="*/ 29 h 907"/>
                <a:gd name="T42" fmla="*/ 771 w 1454"/>
                <a:gd name="T43" fmla="*/ 21 h 907"/>
                <a:gd name="T44" fmla="*/ 773 w 1454"/>
                <a:gd name="T45" fmla="*/ 15 h 907"/>
                <a:gd name="T46" fmla="*/ 777 w 1454"/>
                <a:gd name="T47" fmla="*/ 10 h 907"/>
                <a:gd name="T48" fmla="*/ 781 w 1454"/>
                <a:gd name="T49" fmla="*/ 4 h 907"/>
                <a:gd name="T50" fmla="*/ 787 w 1454"/>
                <a:gd name="T51" fmla="*/ 0 h 907"/>
                <a:gd name="T52" fmla="*/ 794 w 1454"/>
                <a:gd name="T53" fmla="*/ 0 h 907"/>
                <a:gd name="T54" fmla="*/ 1430 w 1454"/>
                <a:gd name="T55" fmla="*/ 0 h 907"/>
                <a:gd name="T56" fmla="*/ 1438 w 1454"/>
                <a:gd name="T57" fmla="*/ 0 h 907"/>
                <a:gd name="T58" fmla="*/ 1444 w 1454"/>
                <a:gd name="T59" fmla="*/ 4 h 907"/>
                <a:gd name="T60" fmla="*/ 1450 w 1454"/>
                <a:gd name="T61" fmla="*/ 10 h 907"/>
                <a:gd name="T62" fmla="*/ 1452 w 1454"/>
                <a:gd name="T63" fmla="*/ 15 h 907"/>
                <a:gd name="T64" fmla="*/ 1454 w 1454"/>
                <a:gd name="T65" fmla="*/ 21 h 907"/>
                <a:gd name="T66" fmla="*/ 1454 w 1454"/>
                <a:gd name="T67" fmla="*/ 884 h 907"/>
                <a:gd name="T68" fmla="*/ 1452 w 1454"/>
                <a:gd name="T69" fmla="*/ 891 h 907"/>
                <a:gd name="T70" fmla="*/ 1450 w 1454"/>
                <a:gd name="T71" fmla="*/ 897 h 907"/>
                <a:gd name="T72" fmla="*/ 1444 w 1454"/>
                <a:gd name="T73" fmla="*/ 901 h 907"/>
                <a:gd name="T74" fmla="*/ 1438 w 1454"/>
                <a:gd name="T75" fmla="*/ 905 h 907"/>
                <a:gd name="T76" fmla="*/ 1430 w 1454"/>
                <a:gd name="T77" fmla="*/ 907 h 907"/>
                <a:gd name="T78" fmla="*/ 23 w 1454"/>
                <a:gd name="T79" fmla="*/ 907 h 907"/>
                <a:gd name="T80" fmla="*/ 15 w 1454"/>
                <a:gd name="T81" fmla="*/ 905 h 907"/>
                <a:gd name="T82" fmla="*/ 9 w 1454"/>
                <a:gd name="T83" fmla="*/ 901 h 907"/>
                <a:gd name="T84" fmla="*/ 3 w 1454"/>
                <a:gd name="T85" fmla="*/ 897 h 907"/>
                <a:gd name="T86" fmla="*/ 0 w 1454"/>
                <a:gd name="T87" fmla="*/ 891 h 907"/>
                <a:gd name="T88" fmla="*/ 0 w 1454"/>
                <a:gd name="T89" fmla="*/ 884 h 907"/>
                <a:gd name="T90" fmla="*/ 0 w 1454"/>
                <a:gd name="T91" fmla="*/ 21 h 907"/>
                <a:gd name="T92" fmla="*/ 0 w 1454"/>
                <a:gd name="T93" fmla="*/ 15 h 907"/>
                <a:gd name="T94" fmla="*/ 3 w 1454"/>
                <a:gd name="T95" fmla="*/ 10 h 907"/>
                <a:gd name="T96" fmla="*/ 9 w 1454"/>
                <a:gd name="T97" fmla="*/ 4 h 907"/>
                <a:gd name="T98" fmla="*/ 15 w 1454"/>
                <a:gd name="T99" fmla="*/ 0 h 907"/>
                <a:gd name="T100" fmla="*/ 23 w 1454"/>
                <a:gd name="T101" fmla="*/ 0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4" h="907">
                  <a:moveTo>
                    <a:pt x="23" y="0"/>
                  </a:moveTo>
                  <a:lnTo>
                    <a:pt x="703" y="0"/>
                  </a:lnTo>
                  <a:lnTo>
                    <a:pt x="711" y="0"/>
                  </a:lnTo>
                  <a:lnTo>
                    <a:pt x="717" y="4"/>
                  </a:lnTo>
                  <a:lnTo>
                    <a:pt x="723" y="10"/>
                  </a:lnTo>
                  <a:lnTo>
                    <a:pt x="725" y="15"/>
                  </a:lnTo>
                  <a:lnTo>
                    <a:pt x="727" y="21"/>
                  </a:lnTo>
                  <a:lnTo>
                    <a:pt x="725" y="29"/>
                  </a:lnTo>
                  <a:lnTo>
                    <a:pt x="723" y="35"/>
                  </a:lnTo>
                  <a:lnTo>
                    <a:pt x="717" y="41"/>
                  </a:lnTo>
                  <a:lnTo>
                    <a:pt x="711" y="44"/>
                  </a:lnTo>
                  <a:lnTo>
                    <a:pt x="703" y="44"/>
                  </a:lnTo>
                  <a:lnTo>
                    <a:pt x="44" y="44"/>
                  </a:lnTo>
                  <a:lnTo>
                    <a:pt x="44" y="860"/>
                  </a:lnTo>
                  <a:lnTo>
                    <a:pt x="1407" y="860"/>
                  </a:lnTo>
                  <a:lnTo>
                    <a:pt x="1407" y="44"/>
                  </a:lnTo>
                  <a:lnTo>
                    <a:pt x="794" y="44"/>
                  </a:lnTo>
                  <a:lnTo>
                    <a:pt x="787" y="44"/>
                  </a:lnTo>
                  <a:lnTo>
                    <a:pt x="781" y="41"/>
                  </a:lnTo>
                  <a:lnTo>
                    <a:pt x="777" y="35"/>
                  </a:lnTo>
                  <a:lnTo>
                    <a:pt x="773" y="29"/>
                  </a:lnTo>
                  <a:lnTo>
                    <a:pt x="771" y="21"/>
                  </a:lnTo>
                  <a:lnTo>
                    <a:pt x="773" y="15"/>
                  </a:lnTo>
                  <a:lnTo>
                    <a:pt x="777" y="10"/>
                  </a:lnTo>
                  <a:lnTo>
                    <a:pt x="781" y="4"/>
                  </a:lnTo>
                  <a:lnTo>
                    <a:pt x="787" y="0"/>
                  </a:lnTo>
                  <a:lnTo>
                    <a:pt x="794" y="0"/>
                  </a:lnTo>
                  <a:lnTo>
                    <a:pt x="1430" y="0"/>
                  </a:lnTo>
                  <a:lnTo>
                    <a:pt x="1438" y="0"/>
                  </a:lnTo>
                  <a:lnTo>
                    <a:pt x="1444" y="4"/>
                  </a:lnTo>
                  <a:lnTo>
                    <a:pt x="1450" y="10"/>
                  </a:lnTo>
                  <a:lnTo>
                    <a:pt x="1452" y="15"/>
                  </a:lnTo>
                  <a:lnTo>
                    <a:pt x="1454" y="21"/>
                  </a:lnTo>
                  <a:lnTo>
                    <a:pt x="1454" y="884"/>
                  </a:lnTo>
                  <a:lnTo>
                    <a:pt x="1452" y="891"/>
                  </a:lnTo>
                  <a:lnTo>
                    <a:pt x="1450" y="897"/>
                  </a:lnTo>
                  <a:lnTo>
                    <a:pt x="1444" y="901"/>
                  </a:lnTo>
                  <a:lnTo>
                    <a:pt x="1438" y="905"/>
                  </a:lnTo>
                  <a:lnTo>
                    <a:pt x="1430" y="907"/>
                  </a:lnTo>
                  <a:lnTo>
                    <a:pt x="23" y="907"/>
                  </a:lnTo>
                  <a:lnTo>
                    <a:pt x="15" y="905"/>
                  </a:lnTo>
                  <a:lnTo>
                    <a:pt x="9" y="901"/>
                  </a:lnTo>
                  <a:lnTo>
                    <a:pt x="3" y="897"/>
                  </a:lnTo>
                  <a:lnTo>
                    <a:pt x="0" y="891"/>
                  </a:lnTo>
                  <a:lnTo>
                    <a:pt x="0" y="88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3" y="10"/>
                  </a:lnTo>
                  <a:lnTo>
                    <a:pt x="9" y="4"/>
                  </a:lnTo>
                  <a:lnTo>
                    <a:pt x="15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10115551" y="2533650"/>
              <a:ext cx="74613" cy="287338"/>
            </a:xfrm>
            <a:custGeom>
              <a:avLst/>
              <a:gdLst>
                <a:gd name="T0" fmla="*/ 23 w 47"/>
                <a:gd name="T1" fmla="*/ 0 h 181"/>
                <a:gd name="T2" fmla="*/ 31 w 47"/>
                <a:gd name="T3" fmla="*/ 2 h 181"/>
                <a:gd name="T4" fmla="*/ 37 w 47"/>
                <a:gd name="T5" fmla="*/ 5 h 181"/>
                <a:gd name="T6" fmla="*/ 43 w 47"/>
                <a:gd name="T7" fmla="*/ 9 h 181"/>
                <a:gd name="T8" fmla="*/ 45 w 47"/>
                <a:gd name="T9" fmla="*/ 15 h 181"/>
                <a:gd name="T10" fmla="*/ 47 w 47"/>
                <a:gd name="T11" fmla="*/ 23 h 181"/>
                <a:gd name="T12" fmla="*/ 47 w 47"/>
                <a:gd name="T13" fmla="*/ 158 h 181"/>
                <a:gd name="T14" fmla="*/ 45 w 47"/>
                <a:gd name="T15" fmla="*/ 166 h 181"/>
                <a:gd name="T16" fmla="*/ 43 w 47"/>
                <a:gd name="T17" fmla="*/ 172 h 181"/>
                <a:gd name="T18" fmla="*/ 37 w 47"/>
                <a:gd name="T19" fmla="*/ 178 h 181"/>
                <a:gd name="T20" fmla="*/ 31 w 47"/>
                <a:gd name="T21" fmla="*/ 181 h 181"/>
                <a:gd name="T22" fmla="*/ 23 w 47"/>
                <a:gd name="T23" fmla="*/ 181 h 181"/>
                <a:gd name="T24" fmla="*/ 16 w 47"/>
                <a:gd name="T25" fmla="*/ 181 h 181"/>
                <a:gd name="T26" fmla="*/ 10 w 47"/>
                <a:gd name="T27" fmla="*/ 178 h 181"/>
                <a:gd name="T28" fmla="*/ 6 w 47"/>
                <a:gd name="T29" fmla="*/ 172 h 181"/>
                <a:gd name="T30" fmla="*/ 2 w 47"/>
                <a:gd name="T31" fmla="*/ 166 h 181"/>
                <a:gd name="T32" fmla="*/ 2 w 47"/>
                <a:gd name="T33" fmla="*/ 158 h 181"/>
                <a:gd name="T34" fmla="*/ 0 w 47"/>
                <a:gd name="T35" fmla="*/ 23 h 181"/>
                <a:gd name="T36" fmla="*/ 2 w 47"/>
                <a:gd name="T37" fmla="*/ 15 h 181"/>
                <a:gd name="T38" fmla="*/ 6 w 47"/>
                <a:gd name="T39" fmla="*/ 9 h 181"/>
                <a:gd name="T40" fmla="*/ 10 w 47"/>
                <a:gd name="T41" fmla="*/ 5 h 181"/>
                <a:gd name="T42" fmla="*/ 16 w 47"/>
                <a:gd name="T43" fmla="*/ 2 h 181"/>
                <a:gd name="T44" fmla="*/ 23 w 47"/>
                <a:gd name="T45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181">
                  <a:moveTo>
                    <a:pt x="23" y="0"/>
                  </a:moveTo>
                  <a:lnTo>
                    <a:pt x="31" y="2"/>
                  </a:lnTo>
                  <a:lnTo>
                    <a:pt x="37" y="5"/>
                  </a:lnTo>
                  <a:lnTo>
                    <a:pt x="43" y="9"/>
                  </a:lnTo>
                  <a:lnTo>
                    <a:pt x="45" y="15"/>
                  </a:lnTo>
                  <a:lnTo>
                    <a:pt x="47" y="23"/>
                  </a:lnTo>
                  <a:lnTo>
                    <a:pt x="47" y="158"/>
                  </a:lnTo>
                  <a:lnTo>
                    <a:pt x="45" y="166"/>
                  </a:lnTo>
                  <a:lnTo>
                    <a:pt x="43" y="172"/>
                  </a:lnTo>
                  <a:lnTo>
                    <a:pt x="37" y="178"/>
                  </a:lnTo>
                  <a:lnTo>
                    <a:pt x="31" y="181"/>
                  </a:lnTo>
                  <a:lnTo>
                    <a:pt x="23" y="181"/>
                  </a:lnTo>
                  <a:lnTo>
                    <a:pt x="16" y="181"/>
                  </a:lnTo>
                  <a:lnTo>
                    <a:pt x="10" y="178"/>
                  </a:lnTo>
                  <a:lnTo>
                    <a:pt x="6" y="172"/>
                  </a:lnTo>
                  <a:lnTo>
                    <a:pt x="2" y="166"/>
                  </a:lnTo>
                  <a:lnTo>
                    <a:pt x="2" y="158"/>
                  </a:lnTo>
                  <a:lnTo>
                    <a:pt x="0" y="23"/>
                  </a:lnTo>
                  <a:lnTo>
                    <a:pt x="2" y="15"/>
                  </a:lnTo>
                  <a:lnTo>
                    <a:pt x="6" y="9"/>
                  </a:lnTo>
                  <a:lnTo>
                    <a:pt x="10" y="5"/>
                  </a:lnTo>
                  <a:lnTo>
                    <a:pt x="16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9"/>
            <p:cNvSpPr>
              <a:spLocks/>
            </p:cNvSpPr>
            <p:nvPr/>
          </p:nvSpPr>
          <p:spPr bwMode="auto">
            <a:xfrm>
              <a:off x="10115551" y="4260850"/>
              <a:ext cx="74613" cy="433388"/>
            </a:xfrm>
            <a:custGeom>
              <a:avLst/>
              <a:gdLst>
                <a:gd name="T0" fmla="*/ 23 w 47"/>
                <a:gd name="T1" fmla="*/ 0 h 273"/>
                <a:gd name="T2" fmla="*/ 31 w 47"/>
                <a:gd name="T3" fmla="*/ 2 h 273"/>
                <a:gd name="T4" fmla="*/ 37 w 47"/>
                <a:gd name="T5" fmla="*/ 4 h 273"/>
                <a:gd name="T6" fmla="*/ 43 w 47"/>
                <a:gd name="T7" fmla="*/ 10 h 273"/>
                <a:gd name="T8" fmla="*/ 45 w 47"/>
                <a:gd name="T9" fmla="*/ 16 h 273"/>
                <a:gd name="T10" fmla="*/ 47 w 47"/>
                <a:gd name="T11" fmla="*/ 24 h 273"/>
                <a:gd name="T12" fmla="*/ 47 w 47"/>
                <a:gd name="T13" fmla="*/ 250 h 273"/>
                <a:gd name="T14" fmla="*/ 45 w 47"/>
                <a:gd name="T15" fmla="*/ 258 h 273"/>
                <a:gd name="T16" fmla="*/ 43 w 47"/>
                <a:gd name="T17" fmla="*/ 263 h 273"/>
                <a:gd name="T18" fmla="*/ 37 w 47"/>
                <a:gd name="T19" fmla="*/ 267 h 273"/>
                <a:gd name="T20" fmla="*/ 31 w 47"/>
                <a:gd name="T21" fmla="*/ 271 h 273"/>
                <a:gd name="T22" fmla="*/ 23 w 47"/>
                <a:gd name="T23" fmla="*/ 273 h 273"/>
                <a:gd name="T24" fmla="*/ 16 w 47"/>
                <a:gd name="T25" fmla="*/ 271 h 273"/>
                <a:gd name="T26" fmla="*/ 10 w 47"/>
                <a:gd name="T27" fmla="*/ 267 h 273"/>
                <a:gd name="T28" fmla="*/ 6 w 47"/>
                <a:gd name="T29" fmla="*/ 263 h 273"/>
                <a:gd name="T30" fmla="*/ 2 w 47"/>
                <a:gd name="T31" fmla="*/ 258 h 273"/>
                <a:gd name="T32" fmla="*/ 0 w 47"/>
                <a:gd name="T33" fmla="*/ 250 h 273"/>
                <a:gd name="T34" fmla="*/ 2 w 47"/>
                <a:gd name="T35" fmla="*/ 24 h 273"/>
                <a:gd name="T36" fmla="*/ 2 w 47"/>
                <a:gd name="T37" fmla="*/ 16 h 273"/>
                <a:gd name="T38" fmla="*/ 6 w 47"/>
                <a:gd name="T39" fmla="*/ 10 h 273"/>
                <a:gd name="T40" fmla="*/ 10 w 47"/>
                <a:gd name="T41" fmla="*/ 4 h 273"/>
                <a:gd name="T42" fmla="*/ 17 w 47"/>
                <a:gd name="T43" fmla="*/ 2 h 273"/>
                <a:gd name="T44" fmla="*/ 23 w 47"/>
                <a:gd name="T4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273">
                  <a:moveTo>
                    <a:pt x="23" y="0"/>
                  </a:moveTo>
                  <a:lnTo>
                    <a:pt x="31" y="2"/>
                  </a:lnTo>
                  <a:lnTo>
                    <a:pt x="37" y="4"/>
                  </a:lnTo>
                  <a:lnTo>
                    <a:pt x="43" y="10"/>
                  </a:lnTo>
                  <a:lnTo>
                    <a:pt x="45" y="16"/>
                  </a:lnTo>
                  <a:lnTo>
                    <a:pt x="47" y="24"/>
                  </a:lnTo>
                  <a:lnTo>
                    <a:pt x="47" y="250"/>
                  </a:lnTo>
                  <a:lnTo>
                    <a:pt x="45" y="258"/>
                  </a:lnTo>
                  <a:lnTo>
                    <a:pt x="43" y="263"/>
                  </a:lnTo>
                  <a:lnTo>
                    <a:pt x="37" y="267"/>
                  </a:lnTo>
                  <a:lnTo>
                    <a:pt x="31" y="271"/>
                  </a:lnTo>
                  <a:lnTo>
                    <a:pt x="23" y="273"/>
                  </a:lnTo>
                  <a:lnTo>
                    <a:pt x="16" y="271"/>
                  </a:lnTo>
                  <a:lnTo>
                    <a:pt x="10" y="267"/>
                  </a:lnTo>
                  <a:lnTo>
                    <a:pt x="6" y="263"/>
                  </a:lnTo>
                  <a:lnTo>
                    <a:pt x="2" y="258"/>
                  </a:lnTo>
                  <a:lnTo>
                    <a:pt x="0" y="250"/>
                  </a:lnTo>
                  <a:lnTo>
                    <a:pt x="2" y="24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4"/>
                  </a:lnTo>
                  <a:lnTo>
                    <a:pt x="17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10"/>
            <p:cNvSpPr>
              <a:spLocks/>
            </p:cNvSpPr>
            <p:nvPr/>
          </p:nvSpPr>
          <p:spPr bwMode="auto">
            <a:xfrm>
              <a:off x="9469438" y="4260850"/>
              <a:ext cx="215900" cy="574675"/>
            </a:xfrm>
            <a:custGeom>
              <a:avLst/>
              <a:gdLst>
                <a:gd name="T0" fmla="*/ 112 w 136"/>
                <a:gd name="T1" fmla="*/ 0 h 362"/>
                <a:gd name="T2" fmla="*/ 118 w 136"/>
                <a:gd name="T3" fmla="*/ 0 h 362"/>
                <a:gd name="T4" fmla="*/ 126 w 136"/>
                <a:gd name="T5" fmla="*/ 4 h 362"/>
                <a:gd name="T6" fmla="*/ 130 w 136"/>
                <a:gd name="T7" fmla="*/ 8 h 362"/>
                <a:gd name="T8" fmla="*/ 134 w 136"/>
                <a:gd name="T9" fmla="*/ 16 h 362"/>
                <a:gd name="T10" fmla="*/ 136 w 136"/>
                <a:gd name="T11" fmla="*/ 22 h 362"/>
                <a:gd name="T12" fmla="*/ 134 w 136"/>
                <a:gd name="T13" fmla="*/ 29 h 362"/>
                <a:gd name="T14" fmla="*/ 44 w 136"/>
                <a:gd name="T15" fmla="*/ 347 h 362"/>
                <a:gd name="T16" fmla="*/ 41 w 136"/>
                <a:gd name="T17" fmla="*/ 352 h 362"/>
                <a:gd name="T18" fmla="*/ 35 w 136"/>
                <a:gd name="T19" fmla="*/ 358 h 362"/>
                <a:gd name="T20" fmla="*/ 29 w 136"/>
                <a:gd name="T21" fmla="*/ 362 h 362"/>
                <a:gd name="T22" fmla="*/ 23 w 136"/>
                <a:gd name="T23" fmla="*/ 362 h 362"/>
                <a:gd name="T24" fmla="*/ 15 w 136"/>
                <a:gd name="T25" fmla="*/ 362 h 362"/>
                <a:gd name="T26" fmla="*/ 10 w 136"/>
                <a:gd name="T27" fmla="*/ 358 h 362"/>
                <a:gd name="T28" fmla="*/ 4 w 136"/>
                <a:gd name="T29" fmla="*/ 354 h 362"/>
                <a:gd name="T30" fmla="*/ 0 w 136"/>
                <a:gd name="T31" fmla="*/ 348 h 362"/>
                <a:gd name="T32" fmla="*/ 0 w 136"/>
                <a:gd name="T33" fmla="*/ 341 h 362"/>
                <a:gd name="T34" fmla="*/ 0 w 136"/>
                <a:gd name="T35" fmla="*/ 335 h 362"/>
                <a:gd name="T36" fmla="*/ 91 w 136"/>
                <a:gd name="T37" fmla="*/ 16 h 362"/>
                <a:gd name="T38" fmla="*/ 93 w 136"/>
                <a:gd name="T39" fmla="*/ 10 h 362"/>
                <a:gd name="T40" fmla="*/ 99 w 136"/>
                <a:gd name="T41" fmla="*/ 4 h 362"/>
                <a:gd name="T42" fmla="*/ 105 w 136"/>
                <a:gd name="T43" fmla="*/ 2 h 362"/>
                <a:gd name="T44" fmla="*/ 112 w 136"/>
                <a:gd name="T4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" h="362">
                  <a:moveTo>
                    <a:pt x="112" y="0"/>
                  </a:moveTo>
                  <a:lnTo>
                    <a:pt x="118" y="0"/>
                  </a:lnTo>
                  <a:lnTo>
                    <a:pt x="126" y="4"/>
                  </a:lnTo>
                  <a:lnTo>
                    <a:pt x="130" y="8"/>
                  </a:lnTo>
                  <a:lnTo>
                    <a:pt x="134" y="16"/>
                  </a:lnTo>
                  <a:lnTo>
                    <a:pt x="136" y="22"/>
                  </a:lnTo>
                  <a:lnTo>
                    <a:pt x="134" y="29"/>
                  </a:lnTo>
                  <a:lnTo>
                    <a:pt x="44" y="347"/>
                  </a:lnTo>
                  <a:lnTo>
                    <a:pt x="41" y="352"/>
                  </a:lnTo>
                  <a:lnTo>
                    <a:pt x="35" y="358"/>
                  </a:lnTo>
                  <a:lnTo>
                    <a:pt x="29" y="362"/>
                  </a:lnTo>
                  <a:lnTo>
                    <a:pt x="23" y="362"/>
                  </a:lnTo>
                  <a:lnTo>
                    <a:pt x="15" y="362"/>
                  </a:lnTo>
                  <a:lnTo>
                    <a:pt x="10" y="358"/>
                  </a:lnTo>
                  <a:lnTo>
                    <a:pt x="4" y="354"/>
                  </a:lnTo>
                  <a:lnTo>
                    <a:pt x="0" y="348"/>
                  </a:lnTo>
                  <a:lnTo>
                    <a:pt x="0" y="341"/>
                  </a:lnTo>
                  <a:lnTo>
                    <a:pt x="0" y="335"/>
                  </a:lnTo>
                  <a:lnTo>
                    <a:pt x="91" y="16"/>
                  </a:lnTo>
                  <a:lnTo>
                    <a:pt x="93" y="10"/>
                  </a:lnTo>
                  <a:lnTo>
                    <a:pt x="99" y="4"/>
                  </a:lnTo>
                  <a:lnTo>
                    <a:pt x="105" y="2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10623551" y="4260850"/>
              <a:ext cx="215900" cy="574675"/>
            </a:xfrm>
            <a:custGeom>
              <a:avLst/>
              <a:gdLst>
                <a:gd name="T0" fmla="*/ 23 w 136"/>
                <a:gd name="T1" fmla="*/ 0 h 362"/>
                <a:gd name="T2" fmla="*/ 29 w 136"/>
                <a:gd name="T3" fmla="*/ 2 h 362"/>
                <a:gd name="T4" fmla="*/ 35 w 136"/>
                <a:gd name="T5" fmla="*/ 4 h 362"/>
                <a:gd name="T6" fmla="*/ 41 w 136"/>
                <a:gd name="T7" fmla="*/ 10 h 362"/>
                <a:gd name="T8" fmla="*/ 43 w 136"/>
                <a:gd name="T9" fmla="*/ 16 h 362"/>
                <a:gd name="T10" fmla="*/ 134 w 136"/>
                <a:gd name="T11" fmla="*/ 335 h 362"/>
                <a:gd name="T12" fmla="*/ 136 w 136"/>
                <a:gd name="T13" fmla="*/ 341 h 362"/>
                <a:gd name="T14" fmla="*/ 134 w 136"/>
                <a:gd name="T15" fmla="*/ 348 h 362"/>
                <a:gd name="T16" fmla="*/ 130 w 136"/>
                <a:gd name="T17" fmla="*/ 354 h 362"/>
                <a:gd name="T18" fmla="*/ 126 w 136"/>
                <a:gd name="T19" fmla="*/ 358 h 362"/>
                <a:gd name="T20" fmla="*/ 118 w 136"/>
                <a:gd name="T21" fmla="*/ 362 h 362"/>
                <a:gd name="T22" fmla="*/ 112 w 136"/>
                <a:gd name="T23" fmla="*/ 362 h 362"/>
                <a:gd name="T24" fmla="*/ 105 w 136"/>
                <a:gd name="T25" fmla="*/ 362 h 362"/>
                <a:gd name="T26" fmla="*/ 99 w 136"/>
                <a:gd name="T27" fmla="*/ 358 h 362"/>
                <a:gd name="T28" fmla="*/ 93 w 136"/>
                <a:gd name="T29" fmla="*/ 352 h 362"/>
                <a:gd name="T30" fmla="*/ 91 w 136"/>
                <a:gd name="T31" fmla="*/ 347 h 362"/>
                <a:gd name="T32" fmla="*/ 0 w 136"/>
                <a:gd name="T33" fmla="*/ 29 h 362"/>
                <a:gd name="T34" fmla="*/ 0 w 136"/>
                <a:gd name="T35" fmla="*/ 22 h 362"/>
                <a:gd name="T36" fmla="*/ 0 w 136"/>
                <a:gd name="T37" fmla="*/ 16 h 362"/>
                <a:gd name="T38" fmla="*/ 4 w 136"/>
                <a:gd name="T39" fmla="*/ 8 h 362"/>
                <a:gd name="T40" fmla="*/ 10 w 136"/>
                <a:gd name="T41" fmla="*/ 4 h 362"/>
                <a:gd name="T42" fmla="*/ 15 w 136"/>
                <a:gd name="T43" fmla="*/ 0 h 362"/>
                <a:gd name="T44" fmla="*/ 23 w 136"/>
                <a:gd name="T4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" h="362">
                  <a:moveTo>
                    <a:pt x="23" y="0"/>
                  </a:moveTo>
                  <a:lnTo>
                    <a:pt x="29" y="2"/>
                  </a:lnTo>
                  <a:lnTo>
                    <a:pt x="35" y="4"/>
                  </a:lnTo>
                  <a:lnTo>
                    <a:pt x="41" y="10"/>
                  </a:lnTo>
                  <a:lnTo>
                    <a:pt x="43" y="16"/>
                  </a:lnTo>
                  <a:lnTo>
                    <a:pt x="134" y="335"/>
                  </a:lnTo>
                  <a:lnTo>
                    <a:pt x="136" y="341"/>
                  </a:lnTo>
                  <a:lnTo>
                    <a:pt x="134" y="348"/>
                  </a:lnTo>
                  <a:lnTo>
                    <a:pt x="130" y="354"/>
                  </a:lnTo>
                  <a:lnTo>
                    <a:pt x="126" y="358"/>
                  </a:lnTo>
                  <a:lnTo>
                    <a:pt x="118" y="362"/>
                  </a:lnTo>
                  <a:lnTo>
                    <a:pt x="112" y="362"/>
                  </a:lnTo>
                  <a:lnTo>
                    <a:pt x="105" y="362"/>
                  </a:lnTo>
                  <a:lnTo>
                    <a:pt x="99" y="358"/>
                  </a:lnTo>
                  <a:lnTo>
                    <a:pt x="93" y="352"/>
                  </a:lnTo>
                  <a:lnTo>
                    <a:pt x="91" y="347"/>
                  </a:lnTo>
                  <a:lnTo>
                    <a:pt x="0" y="29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4" y="8"/>
                  </a:lnTo>
                  <a:lnTo>
                    <a:pt x="10" y="4"/>
                  </a:lnTo>
                  <a:lnTo>
                    <a:pt x="15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Freeform 12"/>
            <p:cNvSpPr>
              <a:spLocks/>
            </p:cNvSpPr>
            <p:nvPr/>
          </p:nvSpPr>
          <p:spPr bwMode="auto">
            <a:xfrm>
              <a:off x="9036051" y="4260850"/>
              <a:ext cx="2308225" cy="74613"/>
            </a:xfrm>
            <a:custGeom>
              <a:avLst/>
              <a:gdLst>
                <a:gd name="T0" fmla="*/ 23 w 1454"/>
                <a:gd name="T1" fmla="*/ 0 h 47"/>
                <a:gd name="T2" fmla="*/ 1430 w 1454"/>
                <a:gd name="T3" fmla="*/ 0 h 47"/>
                <a:gd name="T4" fmla="*/ 1438 w 1454"/>
                <a:gd name="T5" fmla="*/ 2 h 47"/>
                <a:gd name="T6" fmla="*/ 1444 w 1454"/>
                <a:gd name="T7" fmla="*/ 4 h 47"/>
                <a:gd name="T8" fmla="*/ 1450 w 1454"/>
                <a:gd name="T9" fmla="*/ 10 h 47"/>
                <a:gd name="T10" fmla="*/ 1452 w 1454"/>
                <a:gd name="T11" fmla="*/ 16 h 47"/>
                <a:gd name="T12" fmla="*/ 1454 w 1454"/>
                <a:gd name="T13" fmla="*/ 24 h 47"/>
                <a:gd name="T14" fmla="*/ 1452 w 1454"/>
                <a:gd name="T15" fmla="*/ 31 h 47"/>
                <a:gd name="T16" fmla="*/ 1450 w 1454"/>
                <a:gd name="T17" fmla="*/ 37 h 47"/>
                <a:gd name="T18" fmla="*/ 1444 w 1454"/>
                <a:gd name="T19" fmla="*/ 41 h 47"/>
                <a:gd name="T20" fmla="*/ 1438 w 1454"/>
                <a:gd name="T21" fmla="*/ 45 h 47"/>
                <a:gd name="T22" fmla="*/ 1430 w 1454"/>
                <a:gd name="T23" fmla="*/ 47 h 47"/>
                <a:gd name="T24" fmla="*/ 23 w 1454"/>
                <a:gd name="T25" fmla="*/ 47 h 47"/>
                <a:gd name="T26" fmla="*/ 15 w 1454"/>
                <a:gd name="T27" fmla="*/ 45 h 47"/>
                <a:gd name="T28" fmla="*/ 9 w 1454"/>
                <a:gd name="T29" fmla="*/ 41 h 47"/>
                <a:gd name="T30" fmla="*/ 3 w 1454"/>
                <a:gd name="T31" fmla="*/ 37 h 47"/>
                <a:gd name="T32" fmla="*/ 0 w 1454"/>
                <a:gd name="T33" fmla="*/ 31 h 47"/>
                <a:gd name="T34" fmla="*/ 0 w 1454"/>
                <a:gd name="T35" fmla="*/ 24 h 47"/>
                <a:gd name="T36" fmla="*/ 0 w 1454"/>
                <a:gd name="T37" fmla="*/ 16 h 47"/>
                <a:gd name="T38" fmla="*/ 3 w 1454"/>
                <a:gd name="T39" fmla="*/ 10 h 47"/>
                <a:gd name="T40" fmla="*/ 9 w 1454"/>
                <a:gd name="T41" fmla="*/ 4 h 47"/>
                <a:gd name="T42" fmla="*/ 15 w 1454"/>
                <a:gd name="T43" fmla="*/ 2 h 47"/>
                <a:gd name="T44" fmla="*/ 23 w 1454"/>
                <a:gd name="T4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54" h="47">
                  <a:moveTo>
                    <a:pt x="23" y="0"/>
                  </a:moveTo>
                  <a:lnTo>
                    <a:pt x="1430" y="0"/>
                  </a:lnTo>
                  <a:lnTo>
                    <a:pt x="1438" y="2"/>
                  </a:lnTo>
                  <a:lnTo>
                    <a:pt x="1444" y="4"/>
                  </a:lnTo>
                  <a:lnTo>
                    <a:pt x="1450" y="10"/>
                  </a:lnTo>
                  <a:lnTo>
                    <a:pt x="1452" y="16"/>
                  </a:lnTo>
                  <a:lnTo>
                    <a:pt x="1454" y="24"/>
                  </a:lnTo>
                  <a:lnTo>
                    <a:pt x="1452" y="31"/>
                  </a:lnTo>
                  <a:lnTo>
                    <a:pt x="1450" y="37"/>
                  </a:lnTo>
                  <a:lnTo>
                    <a:pt x="1444" y="41"/>
                  </a:lnTo>
                  <a:lnTo>
                    <a:pt x="1438" y="45"/>
                  </a:lnTo>
                  <a:lnTo>
                    <a:pt x="1430" y="47"/>
                  </a:lnTo>
                  <a:lnTo>
                    <a:pt x="23" y="47"/>
                  </a:lnTo>
                  <a:lnTo>
                    <a:pt x="15" y="45"/>
                  </a:lnTo>
                  <a:lnTo>
                    <a:pt x="9" y="41"/>
                  </a:lnTo>
                  <a:lnTo>
                    <a:pt x="3" y="37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3" y="10"/>
                  </a:lnTo>
                  <a:lnTo>
                    <a:pt x="9" y="4"/>
                  </a:lnTo>
                  <a:lnTo>
                    <a:pt x="15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6BA725B6-B135-44E4-A0EA-4482F9DB7B1F}"/>
              </a:ext>
            </a:extLst>
          </p:cNvPr>
          <p:cNvGrpSpPr/>
          <p:nvPr/>
        </p:nvGrpSpPr>
        <p:grpSpPr>
          <a:xfrm>
            <a:off x="4206453" y="2236766"/>
            <a:ext cx="533876" cy="532409"/>
            <a:chOff x="9036051" y="2533650"/>
            <a:chExt cx="2308225" cy="2301875"/>
          </a:xfrm>
          <a:solidFill>
            <a:schemeClr val="tx2"/>
          </a:solidFill>
        </p:grpSpPr>
        <p:sp>
          <p:nvSpPr>
            <p:cNvPr id="60" name="Freeform 6">
              <a:extLst>
                <a:ext uri="{FF2B5EF4-FFF2-40B4-BE49-F238E27FC236}">
                  <a16:creationId xmlns="" xmlns:a16="http://schemas.microsoft.com/office/drawing/2014/main" id="{2300B242-19D8-4AA1-AB81-FFF1631B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0513" y="3184525"/>
              <a:ext cx="1947863" cy="717550"/>
            </a:xfrm>
            <a:custGeom>
              <a:avLst/>
              <a:gdLst>
                <a:gd name="T0" fmla="*/ 890 w 1227"/>
                <a:gd name="T1" fmla="*/ 0 h 452"/>
                <a:gd name="T2" fmla="*/ 901 w 1227"/>
                <a:gd name="T3" fmla="*/ 3 h 452"/>
                <a:gd name="T4" fmla="*/ 901 w 1227"/>
                <a:gd name="T5" fmla="*/ 5 h 452"/>
                <a:gd name="T6" fmla="*/ 1109 w 1227"/>
                <a:gd name="T7" fmla="*/ 212 h 452"/>
                <a:gd name="T8" fmla="*/ 1184 w 1227"/>
                <a:gd name="T9" fmla="*/ 98 h 452"/>
                <a:gd name="T10" fmla="*/ 1194 w 1227"/>
                <a:gd name="T11" fmla="*/ 90 h 452"/>
                <a:gd name="T12" fmla="*/ 1206 w 1227"/>
                <a:gd name="T13" fmla="*/ 89 h 452"/>
                <a:gd name="T14" fmla="*/ 1215 w 1227"/>
                <a:gd name="T15" fmla="*/ 92 h 452"/>
                <a:gd name="T16" fmla="*/ 1223 w 1227"/>
                <a:gd name="T17" fmla="*/ 102 h 452"/>
                <a:gd name="T18" fmla="*/ 1227 w 1227"/>
                <a:gd name="T19" fmla="*/ 114 h 452"/>
                <a:gd name="T20" fmla="*/ 1223 w 1227"/>
                <a:gd name="T21" fmla="*/ 123 h 452"/>
                <a:gd name="T22" fmla="*/ 1132 w 1227"/>
                <a:gd name="T23" fmla="*/ 259 h 452"/>
                <a:gd name="T24" fmla="*/ 1130 w 1227"/>
                <a:gd name="T25" fmla="*/ 261 h 452"/>
                <a:gd name="T26" fmla="*/ 1128 w 1227"/>
                <a:gd name="T27" fmla="*/ 263 h 452"/>
                <a:gd name="T28" fmla="*/ 1118 w 1227"/>
                <a:gd name="T29" fmla="*/ 268 h 452"/>
                <a:gd name="T30" fmla="*/ 1107 w 1227"/>
                <a:gd name="T31" fmla="*/ 270 h 452"/>
                <a:gd name="T32" fmla="*/ 1097 w 1227"/>
                <a:gd name="T33" fmla="*/ 265 h 452"/>
                <a:gd name="T34" fmla="*/ 886 w 1227"/>
                <a:gd name="T35" fmla="*/ 54 h 452"/>
                <a:gd name="T36" fmla="*/ 539 w 1227"/>
                <a:gd name="T37" fmla="*/ 444 h 452"/>
                <a:gd name="T38" fmla="*/ 535 w 1227"/>
                <a:gd name="T39" fmla="*/ 446 h 452"/>
                <a:gd name="T40" fmla="*/ 525 w 1227"/>
                <a:gd name="T41" fmla="*/ 450 h 452"/>
                <a:gd name="T42" fmla="*/ 513 w 1227"/>
                <a:gd name="T43" fmla="*/ 450 h 452"/>
                <a:gd name="T44" fmla="*/ 504 w 1227"/>
                <a:gd name="T45" fmla="*/ 442 h 452"/>
                <a:gd name="T46" fmla="*/ 339 w 1227"/>
                <a:gd name="T47" fmla="*/ 237 h 452"/>
                <a:gd name="T48" fmla="*/ 161 w 1227"/>
                <a:gd name="T49" fmla="*/ 444 h 452"/>
                <a:gd name="T50" fmla="*/ 161 w 1227"/>
                <a:gd name="T51" fmla="*/ 444 h 452"/>
                <a:gd name="T52" fmla="*/ 157 w 1227"/>
                <a:gd name="T53" fmla="*/ 448 h 452"/>
                <a:gd name="T54" fmla="*/ 151 w 1227"/>
                <a:gd name="T55" fmla="*/ 450 h 452"/>
                <a:gd name="T56" fmla="*/ 145 w 1227"/>
                <a:gd name="T57" fmla="*/ 452 h 452"/>
                <a:gd name="T58" fmla="*/ 21 w 1227"/>
                <a:gd name="T59" fmla="*/ 452 h 452"/>
                <a:gd name="T60" fmla="*/ 15 w 1227"/>
                <a:gd name="T61" fmla="*/ 450 h 452"/>
                <a:gd name="T62" fmla="*/ 9 w 1227"/>
                <a:gd name="T63" fmla="*/ 446 h 452"/>
                <a:gd name="T64" fmla="*/ 4 w 1227"/>
                <a:gd name="T65" fmla="*/ 442 h 452"/>
                <a:gd name="T66" fmla="*/ 0 w 1227"/>
                <a:gd name="T67" fmla="*/ 437 h 452"/>
                <a:gd name="T68" fmla="*/ 0 w 1227"/>
                <a:gd name="T69" fmla="*/ 429 h 452"/>
                <a:gd name="T70" fmla="*/ 0 w 1227"/>
                <a:gd name="T71" fmla="*/ 421 h 452"/>
                <a:gd name="T72" fmla="*/ 4 w 1227"/>
                <a:gd name="T73" fmla="*/ 415 h 452"/>
                <a:gd name="T74" fmla="*/ 9 w 1227"/>
                <a:gd name="T75" fmla="*/ 411 h 452"/>
                <a:gd name="T76" fmla="*/ 15 w 1227"/>
                <a:gd name="T77" fmla="*/ 408 h 452"/>
                <a:gd name="T78" fmla="*/ 21 w 1227"/>
                <a:gd name="T79" fmla="*/ 406 h 452"/>
                <a:gd name="T80" fmla="*/ 133 w 1227"/>
                <a:gd name="T81" fmla="*/ 406 h 452"/>
                <a:gd name="T82" fmla="*/ 323 w 1227"/>
                <a:gd name="T83" fmla="*/ 187 h 452"/>
                <a:gd name="T84" fmla="*/ 333 w 1227"/>
                <a:gd name="T85" fmla="*/ 181 h 452"/>
                <a:gd name="T86" fmla="*/ 345 w 1227"/>
                <a:gd name="T87" fmla="*/ 179 h 452"/>
                <a:gd name="T88" fmla="*/ 354 w 1227"/>
                <a:gd name="T89" fmla="*/ 185 h 452"/>
                <a:gd name="T90" fmla="*/ 358 w 1227"/>
                <a:gd name="T91" fmla="*/ 189 h 452"/>
                <a:gd name="T92" fmla="*/ 523 w 1227"/>
                <a:gd name="T93" fmla="*/ 394 h 452"/>
                <a:gd name="T94" fmla="*/ 868 w 1227"/>
                <a:gd name="T95" fmla="*/ 5 h 452"/>
                <a:gd name="T96" fmla="*/ 878 w 1227"/>
                <a:gd name="T97" fmla="*/ 0 h 452"/>
                <a:gd name="T98" fmla="*/ 890 w 1227"/>
                <a:gd name="T9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7" h="452">
                  <a:moveTo>
                    <a:pt x="890" y="0"/>
                  </a:moveTo>
                  <a:lnTo>
                    <a:pt x="901" y="3"/>
                  </a:lnTo>
                  <a:lnTo>
                    <a:pt x="901" y="5"/>
                  </a:lnTo>
                  <a:lnTo>
                    <a:pt x="1109" y="212"/>
                  </a:lnTo>
                  <a:lnTo>
                    <a:pt x="1184" y="98"/>
                  </a:lnTo>
                  <a:lnTo>
                    <a:pt x="1194" y="90"/>
                  </a:lnTo>
                  <a:lnTo>
                    <a:pt x="1206" y="89"/>
                  </a:lnTo>
                  <a:lnTo>
                    <a:pt x="1215" y="92"/>
                  </a:lnTo>
                  <a:lnTo>
                    <a:pt x="1223" y="102"/>
                  </a:lnTo>
                  <a:lnTo>
                    <a:pt x="1227" y="114"/>
                  </a:lnTo>
                  <a:lnTo>
                    <a:pt x="1223" y="123"/>
                  </a:lnTo>
                  <a:lnTo>
                    <a:pt x="1132" y="259"/>
                  </a:lnTo>
                  <a:lnTo>
                    <a:pt x="1130" y="261"/>
                  </a:lnTo>
                  <a:lnTo>
                    <a:pt x="1128" y="263"/>
                  </a:lnTo>
                  <a:lnTo>
                    <a:pt x="1118" y="268"/>
                  </a:lnTo>
                  <a:lnTo>
                    <a:pt x="1107" y="270"/>
                  </a:lnTo>
                  <a:lnTo>
                    <a:pt x="1097" y="265"/>
                  </a:lnTo>
                  <a:lnTo>
                    <a:pt x="886" y="54"/>
                  </a:lnTo>
                  <a:lnTo>
                    <a:pt x="539" y="444"/>
                  </a:lnTo>
                  <a:lnTo>
                    <a:pt x="535" y="446"/>
                  </a:lnTo>
                  <a:lnTo>
                    <a:pt x="525" y="450"/>
                  </a:lnTo>
                  <a:lnTo>
                    <a:pt x="513" y="450"/>
                  </a:lnTo>
                  <a:lnTo>
                    <a:pt x="504" y="442"/>
                  </a:lnTo>
                  <a:lnTo>
                    <a:pt x="339" y="237"/>
                  </a:lnTo>
                  <a:lnTo>
                    <a:pt x="161" y="444"/>
                  </a:lnTo>
                  <a:lnTo>
                    <a:pt x="161" y="444"/>
                  </a:lnTo>
                  <a:lnTo>
                    <a:pt x="157" y="448"/>
                  </a:lnTo>
                  <a:lnTo>
                    <a:pt x="151" y="450"/>
                  </a:lnTo>
                  <a:lnTo>
                    <a:pt x="145" y="452"/>
                  </a:lnTo>
                  <a:lnTo>
                    <a:pt x="21" y="452"/>
                  </a:lnTo>
                  <a:lnTo>
                    <a:pt x="15" y="450"/>
                  </a:lnTo>
                  <a:lnTo>
                    <a:pt x="9" y="446"/>
                  </a:lnTo>
                  <a:lnTo>
                    <a:pt x="4" y="442"/>
                  </a:lnTo>
                  <a:lnTo>
                    <a:pt x="0" y="437"/>
                  </a:lnTo>
                  <a:lnTo>
                    <a:pt x="0" y="429"/>
                  </a:lnTo>
                  <a:lnTo>
                    <a:pt x="0" y="421"/>
                  </a:lnTo>
                  <a:lnTo>
                    <a:pt x="4" y="415"/>
                  </a:lnTo>
                  <a:lnTo>
                    <a:pt x="9" y="411"/>
                  </a:lnTo>
                  <a:lnTo>
                    <a:pt x="15" y="408"/>
                  </a:lnTo>
                  <a:lnTo>
                    <a:pt x="21" y="406"/>
                  </a:lnTo>
                  <a:lnTo>
                    <a:pt x="133" y="406"/>
                  </a:lnTo>
                  <a:lnTo>
                    <a:pt x="323" y="187"/>
                  </a:lnTo>
                  <a:lnTo>
                    <a:pt x="333" y="181"/>
                  </a:lnTo>
                  <a:lnTo>
                    <a:pt x="345" y="179"/>
                  </a:lnTo>
                  <a:lnTo>
                    <a:pt x="354" y="185"/>
                  </a:lnTo>
                  <a:lnTo>
                    <a:pt x="358" y="189"/>
                  </a:lnTo>
                  <a:lnTo>
                    <a:pt x="523" y="394"/>
                  </a:lnTo>
                  <a:lnTo>
                    <a:pt x="868" y="5"/>
                  </a:lnTo>
                  <a:lnTo>
                    <a:pt x="878" y="0"/>
                  </a:lnTo>
                  <a:lnTo>
                    <a:pt x="8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1" name="Freeform 7">
              <a:extLst>
                <a:ext uri="{FF2B5EF4-FFF2-40B4-BE49-F238E27FC236}">
                  <a16:creationId xmlns="" xmlns:a16="http://schemas.microsoft.com/office/drawing/2014/main" id="{32858B7A-08F5-44D5-8830-FF8E64B7C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051" y="2751138"/>
              <a:ext cx="2308225" cy="1439863"/>
            </a:xfrm>
            <a:custGeom>
              <a:avLst/>
              <a:gdLst>
                <a:gd name="T0" fmla="*/ 23 w 1454"/>
                <a:gd name="T1" fmla="*/ 0 h 907"/>
                <a:gd name="T2" fmla="*/ 703 w 1454"/>
                <a:gd name="T3" fmla="*/ 0 h 907"/>
                <a:gd name="T4" fmla="*/ 711 w 1454"/>
                <a:gd name="T5" fmla="*/ 0 h 907"/>
                <a:gd name="T6" fmla="*/ 717 w 1454"/>
                <a:gd name="T7" fmla="*/ 4 h 907"/>
                <a:gd name="T8" fmla="*/ 723 w 1454"/>
                <a:gd name="T9" fmla="*/ 10 h 907"/>
                <a:gd name="T10" fmla="*/ 725 w 1454"/>
                <a:gd name="T11" fmla="*/ 15 h 907"/>
                <a:gd name="T12" fmla="*/ 727 w 1454"/>
                <a:gd name="T13" fmla="*/ 21 h 907"/>
                <a:gd name="T14" fmla="*/ 725 w 1454"/>
                <a:gd name="T15" fmla="*/ 29 h 907"/>
                <a:gd name="T16" fmla="*/ 723 w 1454"/>
                <a:gd name="T17" fmla="*/ 35 h 907"/>
                <a:gd name="T18" fmla="*/ 717 w 1454"/>
                <a:gd name="T19" fmla="*/ 41 h 907"/>
                <a:gd name="T20" fmla="*/ 711 w 1454"/>
                <a:gd name="T21" fmla="*/ 44 h 907"/>
                <a:gd name="T22" fmla="*/ 703 w 1454"/>
                <a:gd name="T23" fmla="*/ 44 h 907"/>
                <a:gd name="T24" fmla="*/ 44 w 1454"/>
                <a:gd name="T25" fmla="*/ 44 h 907"/>
                <a:gd name="T26" fmla="*/ 44 w 1454"/>
                <a:gd name="T27" fmla="*/ 860 h 907"/>
                <a:gd name="T28" fmla="*/ 1407 w 1454"/>
                <a:gd name="T29" fmla="*/ 860 h 907"/>
                <a:gd name="T30" fmla="*/ 1407 w 1454"/>
                <a:gd name="T31" fmla="*/ 44 h 907"/>
                <a:gd name="T32" fmla="*/ 794 w 1454"/>
                <a:gd name="T33" fmla="*/ 44 h 907"/>
                <a:gd name="T34" fmla="*/ 787 w 1454"/>
                <a:gd name="T35" fmla="*/ 44 h 907"/>
                <a:gd name="T36" fmla="*/ 781 w 1454"/>
                <a:gd name="T37" fmla="*/ 41 h 907"/>
                <a:gd name="T38" fmla="*/ 777 w 1454"/>
                <a:gd name="T39" fmla="*/ 35 h 907"/>
                <a:gd name="T40" fmla="*/ 773 w 1454"/>
                <a:gd name="T41" fmla="*/ 29 h 907"/>
                <a:gd name="T42" fmla="*/ 771 w 1454"/>
                <a:gd name="T43" fmla="*/ 21 h 907"/>
                <a:gd name="T44" fmla="*/ 773 w 1454"/>
                <a:gd name="T45" fmla="*/ 15 h 907"/>
                <a:gd name="T46" fmla="*/ 777 w 1454"/>
                <a:gd name="T47" fmla="*/ 10 h 907"/>
                <a:gd name="T48" fmla="*/ 781 w 1454"/>
                <a:gd name="T49" fmla="*/ 4 h 907"/>
                <a:gd name="T50" fmla="*/ 787 w 1454"/>
                <a:gd name="T51" fmla="*/ 0 h 907"/>
                <a:gd name="T52" fmla="*/ 794 w 1454"/>
                <a:gd name="T53" fmla="*/ 0 h 907"/>
                <a:gd name="T54" fmla="*/ 1430 w 1454"/>
                <a:gd name="T55" fmla="*/ 0 h 907"/>
                <a:gd name="T56" fmla="*/ 1438 w 1454"/>
                <a:gd name="T57" fmla="*/ 0 h 907"/>
                <a:gd name="T58" fmla="*/ 1444 w 1454"/>
                <a:gd name="T59" fmla="*/ 4 h 907"/>
                <a:gd name="T60" fmla="*/ 1450 w 1454"/>
                <a:gd name="T61" fmla="*/ 10 h 907"/>
                <a:gd name="T62" fmla="*/ 1452 w 1454"/>
                <a:gd name="T63" fmla="*/ 15 h 907"/>
                <a:gd name="T64" fmla="*/ 1454 w 1454"/>
                <a:gd name="T65" fmla="*/ 21 h 907"/>
                <a:gd name="T66" fmla="*/ 1454 w 1454"/>
                <a:gd name="T67" fmla="*/ 884 h 907"/>
                <a:gd name="T68" fmla="*/ 1452 w 1454"/>
                <a:gd name="T69" fmla="*/ 891 h 907"/>
                <a:gd name="T70" fmla="*/ 1450 w 1454"/>
                <a:gd name="T71" fmla="*/ 897 h 907"/>
                <a:gd name="T72" fmla="*/ 1444 w 1454"/>
                <a:gd name="T73" fmla="*/ 901 h 907"/>
                <a:gd name="T74" fmla="*/ 1438 w 1454"/>
                <a:gd name="T75" fmla="*/ 905 h 907"/>
                <a:gd name="T76" fmla="*/ 1430 w 1454"/>
                <a:gd name="T77" fmla="*/ 907 h 907"/>
                <a:gd name="T78" fmla="*/ 23 w 1454"/>
                <a:gd name="T79" fmla="*/ 907 h 907"/>
                <a:gd name="T80" fmla="*/ 15 w 1454"/>
                <a:gd name="T81" fmla="*/ 905 h 907"/>
                <a:gd name="T82" fmla="*/ 9 w 1454"/>
                <a:gd name="T83" fmla="*/ 901 h 907"/>
                <a:gd name="T84" fmla="*/ 3 w 1454"/>
                <a:gd name="T85" fmla="*/ 897 h 907"/>
                <a:gd name="T86" fmla="*/ 0 w 1454"/>
                <a:gd name="T87" fmla="*/ 891 h 907"/>
                <a:gd name="T88" fmla="*/ 0 w 1454"/>
                <a:gd name="T89" fmla="*/ 884 h 907"/>
                <a:gd name="T90" fmla="*/ 0 w 1454"/>
                <a:gd name="T91" fmla="*/ 21 h 907"/>
                <a:gd name="T92" fmla="*/ 0 w 1454"/>
                <a:gd name="T93" fmla="*/ 15 h 907"/>
                <a:gd name="T94" fmla="*/ 3 w 1454"/>
                <a:gd name="T95" fmla="*/ 10 h 907"/>
                <a:gd name="T96" fmla="*/ 9 w 1454"/>
                <a:gd name="T97" fmla="*/ 4 h 907"/>
                <a:gd name="T98" fmla="*/ 15 w 1454"/>
                <a:gd name="T99" fmla="*/ 0 h 907"/>
                <a:gd name="T100" fmla="*/ 23 w 1454"/>
                <a:gd name="T101" fmla="*/ 0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4" h="907">
                  <a:moveTo>
                    <a:pt x="23" y="0"/>
                  </a:moveTo>
                  <a:lnTo>
                    <a:pt x="703" y="0"/>
                  </a:lnTo>
                  <a:lnTo>
                    <a:pt x="711" y="0"/>
                  </a:lnTo>
                  <a:lnTo>
                    <a:pt x="717" y="4"/>
                  </a:lnTo>
                  <a:lnTo>
                    <a:pt x="723" y="10"/>
                  </a:lnTo>
                  <a:lnTo>
                    <a:pt x="725" y="15"/>
                  </a:lnTo>
                  <a:lnTo>
                    <a:pt x="727" y="21"/>
                  </a:lnTo>
                  <a:lnTo>
                    <a:pt x="725" y="29"/>
                  </a:lnTo>
                  <a:lnTo>
                    <a:pt x="723" y="35"/>
                  </a:lnTo>
                  <a:lnTo>
                    <a:pt x="717" y="41"/>
                  </a:lnTo>
                  <a:lnTo>
                    <a:pt x="711" y="44"/>
                  </a:lnTo>
                  <a:lnTo>
                    <a:pt x="703" y="44"/>
                  </a:lnTo>
                  <a:lnTo>
                    <a:pt x="44" y="44"/>
                  </a:lnTo>
                  <a:lnTo>
                    <a:pt x="44" y="860"/>
                  </a:lnTo>
                  <a:lnTo>
                    <a:pt x="1407" y="860"/>
                  </a:lnTo>
                  <a:lnTo>
                    <a:pt x="1407" y="44"/>
                  </a:lnTo>
                  <a:lnTo>
                    <a:pt x="794" y="44"/>
                  </a:lnTo>
                  <a:lnTo>
                    <a:pt x="787" y="44"/>
                  </a:lnTo>
                  <a:lnTo>
                    <a:pt x="781" y="41"/>
                  </a:lnTo>
                  <a:lnTo>
                    <a:pt x="777" y="35"/>
                  </a:lnTo>
                  <a:lnTo>
                    <a:pt x="773" y="29"/>
                  </a:lnTo>
                  <a:lnTo>
                    <a:pt x="771" y="21"/>
                  </a:lnTo>
                  <a:lnTo>
                    <a:pt x="773" y="15"/>
                  </a:lnTo>
                  <a:lnTo>
                    <a:pt x="777" y="10"/>
                  </a:lnTo>
                  <a:lnTo>
                    <a:pt x="781" y="4"/>
                  </a:lnTo>
                  <a:lnTo>
                    <a:pt x="787" y="0"/>
                  </a:lnTo>
                  <a:lnTo>
                    <a:pt x="794" y="0"/>
                  </a:lnTo>
                  <a:lnTo>
                    <a:pt x="1430" y="0"/>
                  </a:lnTo>
                  <a:lnTo>
                    <a:pt x="1438" y="0"/>
                  </a:lnTo>
                  <a:lnTo>
                    <a:pt x="1444" y="4"/>
                  </a:lnTo>
                  <a:lnTo>
                    <a:pt x="1450" y="10"/>
                  </a:lnTo>
                  <a:lnTo>
                    <a:pt x="1452" y="15"/>
                  </a:lnTo>
                  <a:lnTo>
                    <a:pt x="1454" y="21"/>
                  </a:lnTo>
                  <a:lnTo>
                    <a:pt x="1454" y="884"/>
                  </a:lnTo>
                  <a:lnTo>
                    <a:pt x="1452" y="891"/>
                  </a:lnTo>
                  <a:lnTo>
                    <a:pt x="1450" y="897"/>
                  </a:lnTo>
                  <a:lnTo>
                    <a:pt x="1444" y="901"/>
                  </a:lnTo>
                  <a:lnTo>
                    <a:pt x="1438" y="905"/>
                  </a:lnTo>
                  <a:lnTo>
                    <a:pt x="1430" y="907"/>
                  </a:lnTo>
                  <a:lnTo>
                    <a:pt x="23" y="907"/>
                  </a:lnTo>
                  <a:lnTo>
                    <a:pt x="15" y="905"/>
                  </a:lnTo>
                  <a:lnTo>
                    <a:pt x="9" y="901"/>
                  </a:lnTo>
                  <a:lnTo>
                    <a:pt x="3" y="897"/>
                  </a:lnTo>
                  <a:lnTo>
                    <a:pt x="0" y="891"/>
                  </a:lnTo>
                  <a:lnTo>
                    <a:pt x="0" y="88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3" y="10"/>
                  </a:lnTo>
                  <a:lnTo>
                    <a:pt x="9" y="4"/>
                  </a:lnTo>
                  <a:lnTo>
                    <a:pt x="15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0" name="Freeform 8">
              <a:extLst>
                <a:ext uri="{FF2B5EF4-FFF2-40B4-BE49-F238E27FC236}">
                  <a16:creationId xmlns="" xmlns:a16="http://schemas.microsoft.com/office/drawing/2014/main" id="{4546FDBE-8427-4FF2-8BA4-390D988AA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5551" y="2533650"/>
              <a:ext cx="74613" cy="287338"/>
            </a:xfrm>
            <a:custGeom>
              <a:avLst/>
              <a:gdLst>
                <a:gd name="T0" fmla="*/ 23 w 47"/>
                <a:gd name="T1" fmla="*/ 0 h 181"/>
                <a:gd name="T2" fmla="*/ 31 w 47"/>
                <a:gd name="T3" fmla="*/ 2 h 181"/>
                <a:gd name="T4" fmla="*/ 37 w 47"/>
                <a:gd name="T5" fmla="*/ 5 h 181"/>
                <a:gd name="T6" fmla="*/ 43 w 47"/>
                <a:gd name="T7" fmla="*/ 9 h 181"/>
                <a:gd name="T8" fmla="*/ 45 w 47"/>
                <a:gd name="T9" fmla="*/ 15 h 181"/>
                <a:gd name="T10" fmla="*/ 47 w 47"/>
                <a:gd name="T11" fmla="*/ 23 h 181"/>
                <a:gd name="T12" fmla="*/ 47 w 47"/>
                <a:gd name="T13" fmla="*/ 158 h 181"/>
                <a:gd name="T14" fmla="*/ 45 w 47"/>
                <a:gd name="T15" fmla="*/ 166 h 181"/>
                <a:gd name="T16" fmla="*/ 43 w 47"/>
                <a:gd name="T17" fmla="*/ 172 h 181"/>
                <a:gd name="T18" fmla="*/ 37 w 47"/>
                <a:gd name="T19" fmla="*/ 178 h 181"/>
                <a:gd name="T20" fmla="*/ 31 w 47"/>
                <a:gd name="T21" fmla="*/ 181 h 181"/>
                <a:gd name="T22" fmla="*/ 23 w 47"/>
                <a:gd name="T23" fmla="*/ 181 h 181"/>
                <a:gd name="T24" fmla="*/ 16 w 47"/>
                <a:gd name="T25" fmla="*/ 181 h 181"/>
                <a:gd name="T26" fmla="*/ 10 w 47"/>
                <a:gd name="T27" fmla="*/ 178 h 181"/>
                <a:gd name="T28" fmla="*/ 6 w 47"/>
                <a:gd name="T29" fmla="*/ 172 h 181"/>
                <a:gd name="T30" fmla="*/ 2 w 47"/>
                <a:gd name="T31" fmla="*/ 166 h 181"/>
                <a:gd name="T32" fmla="*/ 2 w 47"/>
                <a:gd name="T33" fmla="*/ 158 h 181"/>
                <a:gd name="T34" fmla="*/ 0 w 47"/>
                <a:gd name="T35" fmla="*/ 23 h 181"/>
                <a:gd name="T36" fmla="*/ 2 w 47"/>
                <a:gd name="T37" fmla="*/ 15 h 181"/>
                <a:gd name="T38" fmla="*/ 6 w 47"/>
                <a:gd name="T39" fmla="*/ 9 h 181"/>
                <a:gd name="T40" fmla="*/ 10 w 47"/>
                <a:gd name="T41" fmla="*/ 5 h 181"/>
                <a:gd name="T42" fmla="*/ 16 w 47"/>
                <a:gd name="T43" fmla="*/ 2 h 181"/>
                <a:gd name="T44" fmla="*/ 23 w 47"/>
                <a:gd name="T45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181">
                  <a:moveTo>
                    <a:pt x="23" y="0"/>
                  </a:moveTo>
                  <a:lnTo>
                    <a:pt x="31" y="2"/>
                  </a:lnTo>
                  <a:lnTo>
                    <a:pt x="37" y="5"/>
                  </a:lnTo>
                  <a:lnTo>
                    <a:pt x="43" y="9"/>
                  </a:lnTo>
                  <a:lnTo>
                    <a:pt x="45" y="15"/>
                  </a:lnTo>
                  <a:lnTo>
                    <a:pt x="47" y="23"/>
                  </a:lnTo>
                  <a:lnTo>
                    <a:pt x="47" y="158"/>
                  </a:lnTo>
                  <a:lnTo>
                    <a:pt x="45" y="166"/>
                  </a:lnTo>
                  <a:lnTo>
                    <a:pt x="43" y="172"/>
                  </a:lnTo>
                  <a:lnTo>
                    <a:pt x="37" y="178"/>
                  </a:lnTo>
                  <a:lnTo>
                    <a:pt x="31" y="181"/>
                  </a:lnTo>
                  <a:lnTo>
                    <a:pt x="23" y="181"/>
                  </a:lnTo>
                  <a:lnTo>
                    <a:pt x="16" y="181"/>
                  </a:lnTo>
                  <a:lnTo>
                    <a:pt x="10" y="178"/>
                  </a:lnTo>
                  <a:lnTo>
                    <a:pt x="6" y="172"/>
                  </a:lnTo>
                  <a:lnTo>
                    <a:pt x="2" y="166"/>
                  </a:lnTo>
                  <a:lnTo>
                    <a:pt x="2" y="158"/>
                  </a:lnTo>
                  <a:lnTo>
                    <a:pt x="0" y="23"/>
                  </a:lnTo>
                  <a:lnTo>
                    <a:pt x="2" y="15"/>
                  </a:lnTo>
                  <a:lnTo>
                    <a:pt x="6" y="9"/>
                  </a:lnTo>
                  <a:lnTo>
                    <a:pt x="10" y="5"/>
                  </a:lnTo>
                  <a:lnTo>
                    <a:pt x="16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2" name="Freeform 9">
              <a:extLst>
                <a:ext uri="{FF2B5EF4-FFF2-40B4-BE49-F238E27FC236}">
                  <a16:creationId xmlns="" xmlns:a16="http://schemas.microsoft.com/office/drawing/2014/main" id="{FCB472D0-4070-4804-9217-0EFF8AE2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5551" y="4260850"/>
              <a:ext cx="74613" cy="433388"/>
            </a:xfrm>
            <a:custGeom>
              <a:avLst/>
              <a:gdLst>
                <a:gd name="T0" fmla="*/ 23 w 47"/>
                <a:gd name="T1" fmla="*/ 0 h 273"/>
                <a:gd name="T2" fmla="*/ 31 w 47"/>
                <a:gd name="T3" fmla="*/ 2 h 273"/>
                <a:gd name="T4" fmla="*/ 37 w 47"/>
                <a:gd name="T5" fmla="*/ 4 h 273"/>
                <a:gd name="T6" fmla="*/ 43 w 47"/>
                <a:gd name="T7" fmla="*/ 10 h 273"/>
                <a:gd name="T8" fmla="*/ 45 w 47"/>
                <a:gd name="T9" fmla="*/ 16 h 273"/>
                <a:gd name="T10" fmla="*/ 47 w 47"/>
                <a:gd name="T11" fmla="*/ 24 h 273"/>
                <a:gd name="T12" fmla="*/ 47 w 47"/>
                <a:gd name="T13" fmla="*/ 250 h 273"/>
                <a:gd name="T14" fmla="*/ 45 w 47"/>
                <a:gd name="T15" fmla="*/ 258 h 273"/>
                <a:gd name="T16" fmla="*/ 43 w 47"/>
                <a:gd name="T17" fmla="*/ 263 h 273"/>
                <a:gd name="T18" fmla="*/ 37 w 47"/>
                <a:gd name="T19" fmla="*/ 267 h 273"/>
                <a:gd name="T20" fmla="*/ 31 w 47"/>
                <a:gd name="T21" fmla="*/ 271 h 273"/>
                <a:gd name="T22" fmla="*/ 23 w 47"/>
                <a:gd name="T23" fmla="*/ 273 h 273"/>
                <a:gd name="T24" fmla="*/ 16 w 47"/>
                <a:gd name="T25" fmla="*/ 271 h 273"/>
                <a:gd name="T26" fmla="*/ 10 w 47"/>
                <a:gd name="T27" fmla="*/ 267 h 273"/>
                <a:gd name="T28" fmla="*/ 6 w 47"/>
                <a:gd name="T29" fmla="*/ 263 h 273"/>
                <a:gd name="T30" fmla="*/ 2 w 47"/>
                <a:gd name="T31" fmla="*/ 258 h 273"/>
                <a:gd name="T32" fmla="*/ 0 w 47"/>
                <a:gd name="T33" fmla="*/ 250 h 273"/>
                <a:gd name="T34" fmla="*/ 2 w 47"/>
                <a:gd name="T35" fmla="*/ 24 h 273"/>
                <a:gd name="T36" fmla="*/ 2 w 47"/>
                <a:gd name="T37" fmla="*/ 16 h 273"/>
                <a:gd name="T38" fmla="*/ 6 w 47"/>
                <a:gd name="T39" fmla="*/ 10 h 273"/>
                <a:gd name="T40" fmla="*/ 10 w 47"/>
                <a:gd name="T41" fmla="*/ 4 h 273"/>
                <a:gd name="T42" fmla="*/ 17 w 47"/>
                <a:gd name="T43" fmla="*/ 2 h 273"/>
                <a:gd name="T44" fmla="*/ 23 w 47"/>
                <a:gd name="T4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273">
                  <a:moveTo>
                    <a:pt x="23" y="0"/>
                  </a:moveTo>
                  <a:lnTo>
                    <a:pt x="31" y="2"/>
                  </a:lnTo>
                  <a:lnTo>
                    <a:pt x="37" y="4"/>
                  </a:lnTo>
                  <a:lnTo>
                    <a:pt x="43" y="10"/>
                  </a:lnTo>
                  <a:lnTo>
                    <a:pt x="45" y="16"/>
                  </a:lnTo>
                  <a:lnTo>
                    <a:pt x="47" y="24"/>
                  </a:lnTo>
                  <a:lnTo>
                    <a:pt x="47" y="250"/>
                  </a:lnTo>
                  <a:lnTo>
                    <a:pt x="45" y="258"/>
                  </a:lnTo>
                  <a:lnTo>
                    <a:pt x="43" y="263"/>
                  </a:lnTo>
                  <a:lnTo>
                    <a:pt x="37" y="267"/>
                  </a:lnTo>
                  <a:lnTo>
                    <a:pt x="31" y="271"/>
                  </a:lnTo>
                  <a:lnTo>
                    <a:pt x="23" y="273"/>
                  </a:lnTo>
                  <a:lnTo>
                    <a:pt x="16" y="271"/>
                  </a:lnTo>
                  <a:lnTo>
                    <a:pt x="10" y="267"/>
                  </a:lnTo>
                  <a:lnTo>
                    <a:pt x="6" y="263"/>
                  </a:lnTo>
                  <a:lnTo>
                    <a:pt x="2" y="258"/>
                  </a:lnTo>
                  <a:lnTo>
                    <a:pt x="0" y="250"/>
                  </a:lnTo>
                  <a:lnTo>
                    <a:pt x="2" y="24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4"/>
                  </a:lnTo>
                  <a:lnTo>
                    <a:pt x="17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3" name="Freeform 10">
              <a:extLst>
                <a:ext uri="{FF2B5EF4-FFF2-40B4-BE49-F238E27FC236}">
                  <a16:creationId xmlns="" xmlns:a16="http://schemas.microsoft.com/office/drawing/2014/main" id="{767D9C42-E8BF-4480-95E9-1CEA214CD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9438" y="4260850"/>
              <a:ext cx="215900" cy="574675"/>
            </a:xfrm>
            <a:custGeom>
              <a:avLst/>
              <a:gdLst>
                <a:gd name="T0" fmla="*/ 112 w 136"/>
                <a:gd name="T1" fmla="*/ 0 h 362"/>
                <a:gd name="T2" fmla="*/ 118 w 136"/>
                <a:gd name="T3" fmla="*/ 0 h 362"/>
                <a:gd name="T4" fmla="*/ 126 w 136"/>
                <a:gd name="T5" fmla="*/ 4 h 362"/>
                <a:gd name="T6" fmla="*/ 130 w 136"/>
                <a:gd name="T7" fmla="*/ 8 h 362"/>
                <a:gd name="T8" fmla="*/ 134 w 136"/>
                <a:gd name="T9" fmla="*/ 16 h 362"/>
                <a:gd name="T10" fmla="*/ 136 w 136"/>
                <a:gd name="T11" fmla="*/ 22 h 362"/>
                <a:gd name="T12" fmla="*/ 134 w 136"/>
                <a:gd name="T13" fmla="*/ 29 h 362"/>
                <a:gd name="T14" fmla="*/ 44 w 136"/>
                <a:gd name="T15" fmla="*/ 347 h 362"/>
                <a:gd name="T16" fmla="*/ 41 w 136"/>
                <a:gd name="T17" fmla="*/ 352 h 362"/>
                <a:gd name="T18" fmla="*/ 35 w 136"/>
                <a:gd name="T19" fmla="*/ 358 h 362"/>
                <a:gd name="T20" fmla="*/ 29 w 136"/>
                <a:gd name="T21" fmla="*/ 362 h 362"/>
                <a:gd name="T22" fmla="*/ 23 w 136"/>
                <a:gd name="T23" fmla="*/ 362 h 362"/>
                <a:gd name="T24" fmla="*/ 15 w 136"/>
                <a:gd name="T25" fmla="*/ 362 h 362"/>
                <a:gd name="T26" fmla="*/ 10 w 136"/>
                <a:gd name="T27" fmla="*/ 358 h 362"/>
                <a:gd name="T28" fmla="*/ 4 w 136"/>
                <a:gd name="T29" fmla="*/ 354 h 362"/>
                <a:gd name="T30" fmla="*/ 0 w 136"/>
                <a:gd name="T31" fmla="*/ 348 h 362"/>
                <a:gd name="T32" fmla="*/ 0 w 136"/>
                <a:gd name="T33" fmla="*/ 341 h 362"/>
                <a:gd name="T34" fmla="*/ 0 w 136"/>
                <a:gd name="T35" fmla="*/ 335 h 362"/>
                <a:gd name="T36" fmla="*/ 91 w 136"/>
                <a:gd name="T37" fmla="*/ 16 h 362"/>
                <a:gd name="T38" fmla="*/ 93 w 136"/>
                <a:gd name="T39" fmla="*/ 10 h 362"/>
                <a:gd name="T40" fmla="*/ 99 w 136"/>
                <a:gd name="T41" fmla="*/ 4 h 362"/>
                <a:gd name="T42" fmla="*/ 105 w 136"/>
                <a:gd name="T43" fmla="*/ 2 h 362"/>
                <a:gd name="T44" fmla="*/ 112 w 136"/>
                <a:gd name="T4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" h="362">
                  <a:moveTo>
                    <a:pt x="112" y="0"/>
                  </a:moveTo>
                  <a:lnTo>
                    <a:pt x="118" y="0"/>
                  </a:lnTo>
                  <a:lnTo>
                    <a:pt x="126" y="4"/>
                  </a:lnTo>
                  <a:lnTo>
                    <a:pt x="130" y="8"/>
                  </a:lnTo>
                  <a:lnTo>
                    <a:pt x="134" y="16"/>
                  </a:lnTo>
                  <a:lnTo>
                    <a:pt x="136" y="22"/>
                  </a:lnTo>
                  <a:lnTo>
                    <a:pt x="134" y="29"/>
                  </a:lnTo>
                  <a:lnTo>
                    <a:pt x="44" y="347"/>
                  </a:lnTo>
                  <a:lnTo>
                    <a:pt x="41" y="352"/>
                  </a:lnTo>
                  <a:lnTo>
                    <a:pt x="35" y="358"/>
                  </a:lnTo>
                  <a:lnTo>
                    <a:pt x="29" y="362"/>
                  </a:lnTo>
                  <a:lnTo>
                    <a:pt x="23" y="362"/>
                  </a:lnTo>
                  <a:lnTo>
                    <a:pt x="15" y="362"/>
                  </a:lnTo>
                  <a:lnTo>
                    <a:pt x="10" y="358"/>
                  </a:lnTo>
                  <a:lnTo>
                    <a:pt x="4" y="354"/>
                  </a:lnTo>
                  <a:lnTo>
                    <a:pt x="0" y="348"/>
                  </a:lnTo>
                  <a:lnTo>
                    <a:pt x="0" y="341"/>
                  </a:lnTo>
                  <a:lnTo>
                    <a:pt x="0" y="335"/>
                  </a:lnTo>
                  <a:lnTo>
                    <a:pt x="91" y="16"/>
                  </a:lnTo>
                  <a:lnTo>
                    <a:pt x="93" y="10"/>
                  </a:lnTo>
                  <a:lnTo>
                    <a:pt x="99" y="4"/>
                  </a:lnTo>
                  <a:lnTo>
                    <a:pt x="105" y="2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7" name="Freeform 11">
              <a:extLst>
                <a:ext uri="{FF2B5EF4-FFF2-40B4-BE49-F238E27FC236}">
                  <a16:creationId xmlns="" xmlns:a16="http://schemas.microsoft.com/office/drawing/2014/main" id="{25FA7BE3-DAEC-4F55-8E56-3AA8A14AD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3551" y="4260850"/>
              <a:ext cx="215900" cy="574675"/>
            </a:xfrm>
            <a:custGeom>
              <a:avLst/>
              <a:gdLst>
                <a:gd name="T0" fmla="*/ 23 w 136"/>
                <a:gd name="T1" fmla="*/ 0 h 362"/>
                <a:gd name="T2" fmla="*/ 29 w 136"/>
                <a:gd name="T3" fmla="*/ 2 h 362"/>
                <a:gd name="T4" fmla="*/ 35 w 136"/>
                <a:gd name="T5" fmla="*/ 4 h 362"/>
                <a:gd name="T6" fmla="*/ 41 w 136"/>
                <a:gd name="T7" fmla="*/ 10 h 362"/>
                <a:gd name="T8" fmla="*/ 43 w 136"/>
                <a:gd name="T9" fmla="*/ 16 h 362"/>
                <a:gd name="T10" fmla="*/ 134 w 136"/>
                <a:gd name="T11" fmla="*/ 335 h 362"/>
                <a:gd name="T12" fmla="*/ 136 w 136"/>
                <a:gd name="T13" fmla="*/ 341 h 362"/>
                <a:gd name="T14" fmla="*/ 134 w 136"/>
                <a:gd name="T15" fmla="*/ 348 h 362"/>
                <a:gd name="T16" fmla="*/ 130 w 136"/>
                <a:gd name="T17" fmla="*/ 354 h 362"/>
                <a:gd name="T18" fmla="*/ 126 w 136"/>
                <a:gd name="T19" fmla="*/ 358 h 362"/>
                <a:gd name="T20" fmla="*/ 118 w 136"/>
                <a:gd name="T21" fmla="*/ 362 h 362"/>
                <a:gd name="T22" fmla="*/ 112 w 136"/>
                <a:gd name="T23" fmla="*/ 362 h 362"/>
                <a:gd name="T24" fmla="*/ 105 w 136"/>
                <a:gd name="T25" fmla="*/ 362 h 362"/>
                <a:gd name="T26" fmla="*/ 99 w 136"/>
                <a:gd name="T27" fmla="*/ 358 h 362"/>
                <a:gd name="T28" fmla="*/ 93 w 136"/>
                <a:gd name="T29" fmla="*/ 352 h 362"/>
                <a:gd name="T30" fmla="*/ 91 w 136"/>
                <a:gd name="T31" fmla="*/ 347 h 362"/>
                <a:gd name="T32" fmla="*/ 0 w 136"/>
                <a:gd name="T33" fmla="*/ 29 h 362"/>
                <a:gd name="T34" fmla="*/ 0 w 136"/>
                <a:gd name="T35" fmla="*/ 22 h 362"/>
                <a:gd name="T36" fmla="*/ 0 w 136"/>
                <a:gd name="T37" fmla="*/ 16 h 362"/>
                <a:gd name="T38" fmla="*/ 4 w 136"/>
                <a:gd name="T39" fmla="*/ 8 h 362"/>
                <a:gd name="T40" fmla="*/ 10 w 136"/>
                <a:gd name="T41" fmla="*/ 4 h 362"/>
                <a:gd name="T42" fmla="*/ 15 w 136"/>
                <a:gd name="T43" fmla="*/ 0 h 362"/>
                <a:gd name="T44" fmla="*/ 23 w 136"/>
                <a:gd name="T4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" h="362">
                  <a:moveTo>
                    <a:pt x="23" y="0"/>
                  </a:moveTo>
                  <a:lnTo>
                    <a:pt x="29" y="2"/>
                  </a:lnTo>
                  <a:lnTo>
                    <a:pt x="35" y="4"/>
                  </a:lnTo>
                  <a:lnTo>
                    <a:pt x="41" y="10"/>
                  </a:lnTo>
                  <a:lnTo>
                    <a:pt x="43" y="16"/>
                  </a:lnTo>
                  <a:lnTo>
                    <a:pt x="134" y="335"/>
                  </a:lnTo>
                  <a:lnTo>
                    <a:pt x="136" y="341"/>
                  </a:lnTo>
                  <a:lnTo>
                    <a:pt x="134" y="348"/>
                  </a:lnTo>
                  <a:lnTo>
                    <a:pt x="130" y="354"/>
                  </a:lnTo>
                  <a:lnTo>
                    <a:pt x="126" y="358"/>
                  </a:lnTo>
                  <a:lnTo>
                    <a:pt x="118" y="362"/>
                  </a:lnTo>
                  <a:lnTo>
                    <a:pt x="112" y="362"/>
                  </a:lnTo>
                  <a:lnTo>
                    <a:pt x="105" y="362"/>
                  </a:lnTo>
                  <a:lnTo>
                    <a:pt x="99" y="358"/>
                  </a:lnTo>
                  <a:lnTo>
                    <a:pt x="93" y="352"/>
                  </a:lnTo>
                  <a:lnTo>
                    <a:pt x="91" y="347"/>
                  </a:lnTo>
                  <a:lnTo>
                    <a:pt x="0" y="29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4" y="8"/>
                  </a:lnTo>
                  <a:lnTo>
                    <a:pt x="10" y="4"/>
                  </a:lnTo>
                  <a:lnTo>
                    <a:pt x="15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8" name="Freeform 12">
              <a:extLst>
                <a:ext uri="{FF2B5EF4-FFF2-40B4-BE49-F238E27FC236}">
                  <a16:creationId xmlns="" xmlns:a16="http://schemas.microsoft.com/office/drawing/2014/main" id="{15387F0A-B315-482D-BE2B-0DD69B0D2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051" y="4260850"/>
              <a:ext cx="2308225" cy="74613"/>
            </a:xfrm>
            <a:custGeom>
              <a:avLst/>
              <a:gdLst>
                <a:gd name="T0" fmla="*/ 23 w 1454"/>
                <a:gd name="T1" fmla="*/ 0 h 47"/>
                <a:gd name="T2" fmla="*/ 1430 w 1454"/>
                <a:gd name="T3" fmla="*/ 0 h 47"/>
                <a:gd name="T4" fmla="*/ 1438 w 1454"/>
                <a:gd name="T5" fmla="*/ 2 h 47"/>
                <a:gd name="T6" fmla="*/ 1444 w 1454"/>
                <a:gd name="T7" fmla="*/ 4 h 47"/>
                <a:gd name="T8" fmla="*/ 1450 w 1454"/>
                <a:gd name="T9" fmla="*/ 10 h 47"/>
                <a:gd name="T10" fmla="*/ 1452 w 1454"/>
                <a:gd name="T11" fmla="*/ 16 h 47"/>
                <a:gd name="T12" fmla="*/ 1454 w 1454"/>
                <a:gd name="T13" fmla="*/ 24 h 47"/>
                <a:gd name="T14" fmla="*/ 1452 w 1454"/>
                <a:gd name="T15" fmla="*/ 31 h 47"/>
                <a:gd name="T16" fmla="*/ 1450 w 1454"/>
                <a:gd name="T17" fmla="*/ 37 h 47"/>
                <a:gd name="T18" fmla="*/ 1444 w 1454"/>
                <a:gd name="T19" fmla="*/ 41 h 47"/>
                <a:gd name="T20" fmla="*/ 1438 w 1454"/>
                <a:gd name="T21" fmla="*/ 45 h 47"/>
                <a:gd name="T22" fmla="*/ 1430 w 1454"/>
                <a:gd name="T23" fmla="*/ 47 h 47"/>
                <a:gd name="T24" fmla="*/ 23 w 1454"/>
                <a:gd name="T25" fmla="*/ 47 h 47"/>
                <a:gd name="T26" fmla="*/ 15 w 1454"/>
                <a:gd name="T27" fmla="*/ 45 h 47"/>
                <a:gd name="T28" fmla="*/ 9 w 1454"/>
                <a:gd name="T29" fmla="*/ 41 h 47"/>
                <a:gd name="T30" fmla="*/ 3 w 1454"/>
                <a:gd name="T31" fmla="*/ 37 h 47"/>
                <a:gd name="T32" fmla="*/ 0 w 1454"/>
                <a:gd name="T33" fmla="*/ 31 h 47"/>
                <a:gd name="T34" fmla="*/ 0 w 1454"/>
                <a:gd name="T35" fmla="*/ 24 h 47"/>
                <a:gd name="T36" fmla="*/ 0 w 1454"/>
                <a:gd name="T37" fmla="*/ 16 h 47"/>
                <a:gd name="T38" fmla="*/ 3 w 1454"/>
                <a:gd name="T39" fmla="*/ 10 h 47"/>
                <a:gd name="T40" fmla="*/ 9 w 1454"/>
                <a:gd name="T41" fmla="*/ 4 h 47"/>
                <a:gd name="T42" fmla="*/ 15 w 1454"/>
                <a:gd name="T43" fmla="*/ 2 h 47"/>
                <a:gd name="T44" fmla="*/ 23 w 1454"/>
                <a:gd name="T4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54" h="47">
                  <a:moveTo>
                    <a:pt x="23" y="0"/>
                  </a:moveTo>
                  <a:lnTo>
                    <a:pt x="1430" y="0"/>
                  </a:lnTo>
                  <a:lnTo>
                    <a:pt x="1438" y="2"/>
                  </a:lnTo>
                  <a:lnTo>
                    <a:pt x="1444" y="4"/>
                  </a:lnTo>
                  <a:lnTo>
                    <a:pt x="1450" y="10"/>
                  </a:lnTo>
                  <a:lnTo>
                    <a:pt x="1452" y="16"/>
                  </a:lnTo>
                  <a:lnTo>
                    <a:pt x="1454" y="24"/>
                  </a:lnTo>
                  <a:lnTo>
                    <a:pt x="1452" y="31"/>
                  </a:lnTo>
                  <a:lnTo>
                    <a:pt x="1450" y="37"/>
                  </a:lnTo>
                  <a:lnTo>
                    <a:pt x="1444" y="41"/>
                  </a:lnTo>
                  <a:lnTo>
                    <a:pt x="1438" y="45"/>
                  </a:lnTo>
                  <a:lnTo>
                    <a:pt x="1430" y="47"/>
                  </a:lnTo>
                  <a:lnTo>
                    <a:pt x="23" y="47"/>
                  </a:lnTo>
                  <a:lnTo>
                    <a:pt x="15" y="45"/>
                  </a:lnTo>
                  <a:lnTo>
                    <a:pt x="9" y="41"/>
                  </a:lnTo>
                  <a:lnTo>
                    <a:pt x="3" y="37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3" y="10"/>
                  </a:lnTo>
                  <a:lnTo>
                    <a:pt x="9" y="4"/>
                  </a:lnTo>
                  <a:lnTo>
                    <a:pt x="15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4B7DC5AD-7224-40D2-9E28-70A8987D6BF4}"/>
              </a:ext>
            </a:extLst>
          </p:cNvPr>
          <p:cNvGrpSpPr/>
          <p:nvPr/>
        </p:nvGrpSpPr>
        <p:grpSpPr>
          <a:xfrm>
            <a:off x="2499640" y="4670740"/>
            <a:ext cx="614288" cy="468520"/>
            <a:chOff x="6007101" y="2809875"/>
            <a:chExt cx="2655888" cy="2025650"/>
          </a:xfrm>
          <a:solidFill>
            <a:schemeClr val="bg1"/>
          </a:solidFill>
        </p:grpSpPr>
        <p:sp>
          <p:nvSpPr>
            <p:cNvPr id="90" name="Freeform 13">
              <a:extLst>
                <a:ext uri="{FF2B5EF4-FFF2-40B4-BE49-F238E27FC236}">
                  <a16:creationId xmlns="" xmlns:a16="http://schemas.microsoft.com/office/drawing/2014/main" id="{00C4446A-1DD7-4D08-B6B3-01B6B57B39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7101" y="2809875"/>
              <a:ext cx="2655888" cy="2025650"/>
            </a:xfrm>
            <a:custGeom>
              <a:avLst/>
              <a:gdLst>
                <a:gd name="T0" fmla="*/ 519 w 1673"/>
                <a:gd name="T1" fmla="*/ 1226 h 1276"/>
                <a:gd name="T2" fmla="*/ 1151 w 1673"/>
                <a:gd name="T3" fmla="*/ 1228 h 1276"/>
                <a:gd name="T4" fmla="*/ 1149 w 1673"/>
                <a:gd name="T5" fmla="*/ 885 h 1276"/>
                <a:gd name="T6" fmla="*/ 484 w 1673"/>
                <a:gd name="T7" fmla="*/ 721 h 1276"/>
                <a:gd name="T8" fmla="*/ 386 w 1673"/>
                <a:gd name="T9" fmla="*/ 1156 h 1276"/>
                <a:gd name="T10" fmla="*/ 442 w 1673"/>
                <a:gd name="T11" fmla="*/ 1224 h 1276"/>
                <a:gd name="T12" fmla="*/ 471 w 1673"/>
                <a:gd name="T13" fmla="*/ 887 h 1276"/>
                <a:gd name="T14" fmla="*/ 521 w 1673"/>
                <a:gd name="T15" fmla="*/ 837 h 1276"/>
                <a:gd name="T16" fmla="*/ 1196 w 1673"/>
                <a:gd name="T17" fmla="*/ 868 h 1276"/>
                <a:gd name="T18" fmla="*/ 1208 w 1673"/>
                <a:gd name="T19" fmla="*/ 1228 h 1276"/>
                <a:gd name="T20" fmla="*/ 1281 w 1673"/>
                <a:gd name="T21" fmla="*/ 1179 h 1276"/>
                <a:gd name="T22" fmla="*/ 1206 w 1673"/>
                <a:gd name="T23" fmla="*/ 742 h 1276"/>
                <a:gd name="T24" fmla="*/ 1006 w 1673"/>
                <a:gd name="T25" fmla="*/ 700 h 1276"/>
                <a:gd name="T26" fmla="*/ 880 w 1673"/>
                <a:gd name="T27" fmla="*/ 802 h 1276"/>
                <a:gd name="T28" fmla="*/ 715 w 1673"/>
                <a:gd name="T29" fmla="*/ 764 h 1276"/>
                <a:gd name="T30" fmla="*/ 729 w 1673"/>
                <a:gd name="T31" fmla="*/ 593 h 1276"/>
                <a:gd name="T32" fmla="*/ 719 w 1673"/>
                <a:gd name="T33" fmla="*/ 646 h 1276"/>
                <a:gd name="T34" fmla="*/ 713 w 1673"/>
                <a:gd name="T35" fmla="*/ 684 h 1276"/>
                <a:gd name="T36" fmla="*/ 835 w 1673"/>
                <a:gd name="T37" fmla="*/ 758 h 1276"/>
                <a:gd name="T38" fmla="*/ 958 w 1673"/>
                <a:gd name="T39" fmla="*/ 684 h 1276"/>
                <a:gd name="T40" fmla="*/ 952 w 1673"/>
                <a:gd name="T41" fmla="*/ 646 h 1276"/>
                <a:gd name="T42" fmla="*/ 942 w 1673"/>
                <a:gd name="T43" fmla="*/ 595 h 1276"/>
                <a:gd name="T44" fmla="*/ 830 w 1673"/>
                <a:gd name="T45" fmla="*/ 624 h 1276"/>
                <a:gd name="T46" fmla="*/ 705 w 1673"/>
                <a:gd name="T47" fmla="*/ 232 h 1276"/>
                <a:gd name="T48" fmla="*/ 678 w 1673"/>
                <a:gd name="T49" fmla="*/ 251 h 1276"/>
                <a:gd name="T50" fmla="*/ 698 w 1673"/>
                <a:gd name="T51" fmla="*/ 491 h 1276"/>
                <a:gd name="T52" fmla="*/ 831 w 1673"/>
                <a:gd name="T53" fmla="*/ 576 h 1276"/>
                <a:gd name="T54" fmla="*/ 946 w 1673"/>
                <a:gd name="T55" fmla="*/ 530 h 1276"/>
                <a:gd name="T56" fmla="*/ 994 w 1673"/>
                <a:gd name="T57" fmla="*/ 417 h 1276"/>
                <a:gd name="T58" fmla="*/ 983 w 1673"/>
                <a:gd name="T59" fmla="*/ 238 h 1276"/>
                <a:gd name="T60" fmla="*/ 731 w 1673"/>
                <a:gd name="T61" fmla="*/ 50 h 1276"/>
                <a:gd name="T62" fmla="*/ 705 w 1673"/>
                <a:gd name="T63" fmla="*/ 69 h 1276"/>
                <a:gd name="T64" fmla="*/ 694 w 1673"/>
                <a:gd name="T65" fmla="*/ 96 h 1276"/>
                <a:gd name="T66" fmla="*/ 641 w 1673"/>
                <a:gd name="T67" fmla="*/ 118 h 1276"/>
                <a:gd name="T68" fmla="*/ 626 w 1673"/>
                <a:gd name="T69" fmla="*/ 294 h 1276"/>
                <a:gd name="T70" fmla="*/ 643 w 1673"/>
                <a:gd name="T71" fmla="*/ 214 h 1276"/>
                <a:gd name="T72" fmla="*/ 967 w 1673"/>
                <a:gd name="T73" fmla="*/ 183 h 1276"/>
                <a:gd name="T74" fmla="*/ 1039 w 1673"/>
                <a:gd name="T75" fmla="*/ 236 h 1276"/>
                <a:gd name="T76" fmla="*/ 1047 w 1673"/>
                <a:gd name="T77" fmla="*/ 286 h 1276"/>
                <a:gd name="T78" fmla="*/ 1004 w 1673"/>
                <a:gd name="T79" fmla="*/ 69 h 1276"/>
                <a:gd name="T80" fmla="*/ 731 w 1673"/>
                <a:gd name="T81" fmla="*/ 0 h 1276"/>
                <a:gd name="T82" fmla="*/ 1051 w 1673"/>
                <a:gd name="T83" fmla="*/ 46 h 1276"/>
                <a:gd name="T84" fmla="*/ 1095 w 1673"/>
                <a:gd name="T85" fmla="*/ 286 h 1276"/>
                <a:gd name="T86" fmla="*/ 1043 w 1673"/>
                <a:gd name="T87" fmla="*/ 359 h 1276"/>
                <a:gd name="T88" fmla="*/ 1014 w 1673"/>
                <a:gd name="T89" fmla="*/ 524 h 1276"/>
                <a:gd name="T90" fmla="*/ 1000 w 1673"/>
                <a:gd name="T91" fmla="*/ 603 h 1276"/>
                <a:gd name="T92" fmla="*/ 1254 w 1673"/>
                <a:gd name="T93" fmla="*/ 727 h 1276"/>
                <a:gd name="T94" fmla="*/ 1326 w 1673"/>
                <a:gd name="T95" fmla="*/ 1197 h 1276"/>
                <a:gd name="T96" fmla="*/ 1661 w 1673"/>
                <a:gd name="T97" fmla="*/ 1233 h 1276"/>
                <a:gd name="T98" fmla="*/ 1671 w 1673"/>
                <a:gd name="T99" fmla="*/ 1261 h 1276"/>
                <a:gd name="T100" fmla="*/ 1648 w 1673"/>
                <a:gd name="T101" fmla="*/ 1276 h 1276"/>
                <a:gd name="T102" fmla="*/ 4 w 1673"/>
                <a:gd name="T103" fmla="*/ 1266 h 1276"/>
                <a:gd name="T104" fmla="*/ 4 w 1673"/>
                <a:gd name="T105" fmla="*/ 1237 h 1276"/>
                <a:gd name="T106" fmla="*/ 364 w 1673"/>
                <a:gd name="T107" fmla="*/ 1228 h 1276"/>
                <a:gd name="T108" fmla="*/ 407 w 1673"/>
                <a:gd name="T109" fmla="*/ 760 h 1276"/>
                <a:gd name="T110" fmla="*/ 494 w 1673"/>
                <a:gd name="T111" fmla="*/ 661 h 1276"/>
                <a:gd name="T112" fmla="*/ 680 w 1673"/>
                <a:gd name="T113" fmla="*/ 551 h 1276"/>
                <a:gd name="T114" fmla="*/ 628 w 1673"/>
                <a:gd name="T115" fmla="*/ 410 h 1276"/>
                <a:gd name="T116" fmla="*/ 579 w 1673"/>
                <a:gd name="T117" fmla="*/ 311 h 1276"/>
                <a:gd name="T118" fmla="*/ 591 w 1673"/>
                <a:gd name="T119" fmla="*/ 102 h 1276"/>
                <a:gd name="T120" fmla="*/ 669 w 1673"/>
                <a:gd name="T121" fmla="*/ 33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3" h="1276">
                  <a:moveTo>
                    <a:pt x="521" y="885"/>
                  </a:moveTo>
                  <a:lnTo>
                    <a:pt x="521" y="885"/>
                  </a:lnTo>
                  <a:lnTo>
                    <a:pt x="519" y="887"/>
                  </a:lnTo>
                  <a:lnTo>
                    <a:pt x="519" y="1226"/>
                  </a:lnTo>
                  <a:lnTo>
                    <a:pt x="521" y="1228"/>
                  </a:lnTo>
                  <a:lnTo>
                    <a:pt x="521" y="1228"/>
                  </a:lnTo>
                  <a:lnTo>
                    <a:pt x="1149" y="1228"/>
                  </a:lnTo>
                  <a:lnTo>
                    <a:pt x="1151" y="1228"/>
                  </a:lnTo>
                  <a:lnTo>
                    <a:pt x="1151" y="1226"/>
                  </a:lnTo>
                  <a:lnTo>
                    <a:pt x="1151" y="887"/>
                  </a:lnTo>
                  <a:lnTo>
                    <a:pt x="1151" y="885"/>
                  </a:lnTo>
                  <a:lnTo>
                    <a:pt x="1149" y="885"/>
                  </a:lnTo>
                  <a:lnTo>
                    <a:pt x="521" y="885"/>
                  </a:lnTo>
                  <a:close/>
                  <a:moveTo>
                    <a:pt x="655" y="659"/>
                  </a:moveTo>
                  <a:lnTo>
                    <a:pt x="510" y="707"/>
                  </a:lnTo>
                  <a:lnTo>
                    <a:pt x="484" y="721"/>
                  </a:lnTo>
                  <a:lnTo>
                    <a:pt x="465" y="742"/>
                  </a:lnTo>
                  <a:lnTo>
                    <a:pt x="455" y="769"/>
                  </a:lnTo>
                  <a:lnTo>
                    <a:pt x="386" y="1133"/>
                  </a:lnTo>
                  <a:lnTo>
                    <a:pt x="386" y="1156"/>
                  </a:lnTo>
                  <a:lnTo>
                    <a:pt x="391" y="1179"/>
                  </a:lnTo>
                  <a:lnTo>
                    <a:pt x="403" y="1199"/>
                  </a:lnTo>
                  <a:lnTo>
                    <a:pt x="420" y="1214"/>
                  </a:lnTo>
                  <a:lnTo>
                    <a:pt x="442" y="1224"/>
                  </a:lnTo>
                  <a:lnTo>
                    <a:pt x="465" y="1228"/>
                  </a:lnTo>
                  <a:lnTo>
                    <a:pt x="471" y="1228"/>
                  </a:lnTo>
                  <a:lnTo>
                    <a:pt x="471" y="1226"/>
                  </a:lnTo>
                  <a:lnTo>
                    <a:pt x="471" y="887"/>
                  </a:lnTo>
                  <a:lnTo>
                    <a:pt x="475" y="868"/>
                  </a:lnTo>
                  <a:lnTo>
                    <a:pt x="486" y="851"/>
                  </a:lnTo>
                  <a:lnTo>
                    <a:pt x="502" y="841"/>
                  </a:lnTo>
                  <a:lnTo>
                    <a:pt x="521" y="837"/>
                  </a:lnTo>
                  <a:lnTo>
                    <a:pt x="1149" y="837"/>
                  </a:lnTo>
                  <a:lnTo>
                    <a:pt x="1169" y="841"/>
                  </a:lnTo>
                  <a:lnTo>
                    <a:pt x="1186" y="851"/>
                  </a:lnTo>
                  <a:lnTo>
                    <a:pt x="1196" y="868"/>
                  </a:lnTo>
                  <a:lnTo>
                    <a:pt x="1200" y="887"/>
                  </a:lnTo>
                  <a:lnTo>
                    <a:pt x="1200" y="1226"/>
                  </a:lnTo>
                  <a:lnTo>
                    <a:pt x="1200" y="1228"/>
                  </a:lnTo>
                  <a:lnTo>
                    <a:pt x="1208" y="1228"/>
                  </a:lnTo>
                  <a:lnTo>
                    <a:pt x="1231" y="1224"/>
                  </a:lnTo>
                  <a:lnTo>
                    <a:pt x="1250" y="1214"/>
                  </a:lnTo>
                  <a:lnTo>
                    <a:pt x="1268" y="1199"/>
                  </a:lnTo>
                  <a:lnTo>
                    <a:pt x="1281" y="1179"/>
                  </a:lnTo>
                  <a:lnTo>
                    <a:pt x="1287" y="1156"/>
                  </a:lnTo>
                  <a:lnTo>
                    <a:pt x="1285" y="1133"/>
                  </a:lnTo>
                  <a:lnTo>
                    <a:pt x="1215" y="769"/>
                  </a:lnTo>
                  <a:lnTo>
                    <a:pt x="1206" y="742"/>
                  </a:lnTo>
                  <a:lnTo>
                    <a:pt x="1188" y="721"/>
                  </a:lnTo>
                  <a:lnTo>
                    <a:pt x="1163" y="707"/>
                  </a:lnTo>
                  <a:lnTo>
                    <a:pt x="1016" y="659"/>
                  </a:lnTo>
                  <a:lnTo>
                    <a:pt x="1006" y="700"/>
                  </a:lnTo>
                  <a:lnTo>
                    <a:pt x="985" y="735"/>
                  </a:lnTo>
                  <a:lnTo>
                    <a:pt x="958" y="764"/>
                  </a:lnTo>
                  <a:lnTo>
                    <a:pt x="921" y="787"/>
                  </a:lnTo>
                  <a:lnTo>
                    <a:pt x="880" y="802"/>
                  </a:lnTo>
                  <a:lnTo>
                    <a:pt x="835" y="806"/>
                  </a:lnTo>
                  <a:lnTo>
                    <a:pt x="791" y="802"/>
                  </a:lnTo>
                  <a:lnTo>
                    <a:pt x="750" y="787"/>
                  </a:lnTo>
                  <a:lnTo>
                    <a:pt x="715" y="764"/>
                  </a:lnTo>
                  <a:lnTo>
                    <a:pt x="686" y="735"/>
                  </a:lnTo>
                  <a:lnTo>
                    <a:pt x="667" y="700"/>
                  </a:lnTo>
                  <a:lnTo>
                    <a:pt x="655" y="659"/>
                  </a:lnTo>
                  <a:close/>
                  <a:moveTo>
                    <a:pt x="729" y="593"/>
                  </a:moveTo>
                  <a:lnTo>
                    <a:pt x="729" y="626"/>
                  </a:lnTo>
                  <a:lnTo>
                    <a:pt x="729" y="634"/>
                  </a:lnTo>
                  <a:lnTo>
                    <a:pt x="725" y="640"/>
                  </a:lnTo>
                  <a:lnTo>
                    <a:pt x="719" y="646"/>
                  </a:lnTo>
                  <a:lnTo>
                    <a:pt x="713" y="649"/>
                  </a:lnTo>
                  <a:lnTo>
                    <a:pt x="705" y="649"/>
                  </a:lnTo>
                  <a:lnTo>
                    <a:pt x="704" y="649"/>
                  </a:lnTo>
                  <a:lnTo>
                    <a:pt x="713" y="684"/>
                  </a:lnTo>
                  <a:lnTo>
                    <a:pt x="733" y="713"/>
                  </a:lnTo>
                  <a:lnTo>
                    <a:pt x="762" y="736"/>
                  </a:lnTo>
                  <a:lnTo>
                    <a:pt x="797" y="752"/>
                  </a:lnTo>
                  <a:lnTo>
                    <a:pt x="835" y="758"/>
                  </a:lnTo>
                  <a:lnTo>
                    <a:pt x="876" y="752"/>
                  </a:lnTo>
                  <a:lnTo>
                    <a:pt x="911" y="736"/>
                  </a:lnTo>
                  <a:lnTo>
                    <a:pt x="938" y="713"/>
                  </a:lnTo>
                  <a:lnTo>
                    <a:pt x="958" y="684"/>
                  </a:lnTo>
                  <a:lnTo>
                    <a:pt x="967" y="649"/>
                  </a:lnTo>
                  <a:lnTo>
                    <a:pt x="967" y="649"/>
                  </a:lnTo>
                  <a:lnTo>
                    <a:pt x="959" y="649"/>
                  </a:lnTo>
                  <a:lnTo>
                    <a:pt x="952" y="646"/>
                  </a:lnTo>
                  <a:lnTo>
                    <a:pt x="948" y="640"/>
                  </a:lnTo>
                  <a:lnTo>
                    <a:pt x="944" y="634"/>
                  </a:lnTo>
                  <a:lnTo>
                    <a:pt x="942" y="626"/>
                  </a:lnTo>
                  <a:lnTo>
                    <a:pt x="942" y="595"/>
                  </a:lnTo>
                  <a:lnTo>
                    <a:pt x="909" y="611"/>
                  </a:lnTo>
                  <a:lnTo>
                    <a:pt x="874" y="620"/>
                  </a:lnTo>
                  <a:lnTo>
                    <a:pt x="835" y="624"/>
                  </a:lnTo>
                  <a:lnTo>
                    <a:pt x="830" y="624"/>
                  </a:lnTo>
                  <a:lnTo>
                    <a:pt x="795" y="620"/>
                  </a:lnTo>
                  <a:lnTo>
                    <a:pt x="760" y="609"/>
                  </a:lnTo>
                  <a:lnTo>
                    <a:pt x="729" y="593"/>
                  </a:lnTo>
                  <a:close/>
                  <a:moveTo>
                    <a:pt x="705" y="232"/>
                  </a:moveTo>
                  <a:lnTo>
                    <a:pt x="696" y="234"/>
                  </a:lnTo>
                  <a:lnTo>
                    <a:pt x="688" y="238"/>
                  </a:lnTo>
                  <a:lnTo>
                    <a:pt x="682" y="243"/>
                  </a:lnTo>
                  <a:lnTo>
                    <a:pt x="678" y="251"/>
                  </a:lnTo>
                  <a:lnTo>
                    <a:pt x="676" y="261"/>
                  </a:lnTo>
                  <a:lnTo>
                    <a:pt x="676" y="410"/>
                  </a:lnTo>
                  <a:lnTo>
                    <a:pt x="682" y="452"/>
                  </a:lnTo>
                  <a:lnTo>
                    <a:pt x="698" y="491"/>
                  </a:lnTo>
                  <a:lnTo>
                    <a:pt x="723" y="524"/>
                  </a:lnTo>
                  <a:lnTo>
                    <a:pt x="754" y="551"/>
                  </a:lnTo>
                  <a:lnTo>
                    <a:pt x="791" y="568"/>
                  </a:lnTo>
                  <a:lnTo>
                    <a:pt x="831" y="576"/>
                  </a:lnTo>
                  <a:lnTo>
                    <a:pt x="863" y="572"/>
                  </a:lnTo>
                  <a:lnTo>
                    <a:pt x="894" y="564"/>
                  </a:lnTo>
                  <a:lnTo>
                    <a:pt x="921" y="551"/>
                  </a:lnTo>
                  <a:lnTo>
                    <a:pt x="946" y="530"/>
                  </a:lnTo>
                  <a:lnTo>
                    <a:pt x="967" y="506"/>
                  </a:lnTo>
                  <a:lnTo>
                    <a:pt x="983" y="479"/>
                  </a:lnTo>
                  <a:lnTo>
                    <a:pt x="990" y="448"/>
                  </a:lnTo>
                  <a:lnTo>
                    <a:pt x="994" y="417"/>
                  </a:lnTo>
                  <a:lnTo>
                    <a:pt x="994" y="261"/>
                  </a:lnTo>
                  <a:lnTo>
                    <a:pt x="992" y="251"/>
                  </a:lnTo>
                  <a:lnTo>
                    <a:pt x="989" y="243"/>
                  </a:lnTo>
                  <a:lnTo>
                    <a:pt x="983" y="238"/>
                  </a:lnTo>
                  <a:lnTo>
                    <a:pt x="975" y="234"/>
                  </a:lnTo>
                  <a:lnTo>
                    <a:pt x="967" y="232"/>
                  </a:lnTo>
                  <a:lnTo>
                    <a:pt x="705" y="232"/>
                  </a:lnTo>
                  <a:close/>
                  <a:moveTo>
                    <a:pt x="731" y="50"/>
                  </a:moveTo>
                  <a:lnTo>
                    <a:pt x="723" y="52"/>
                  </a:lnTo>
                  <a:lnTo>
                    <a:pt x="715" y="56"/>
                  </a:lnTo>
                  <a:lnTo>
                    <a:pt x="709" y="62"/>
                  </a:lnTo>
                  <a:lnTo>
                    <a:pt x="705" y="69"/>
                  </a:lnTo>
                  <a:lnTo>
                    <a:pt x="704" y="77"/>
                  </a:lnTo>
                  <a:lnTo>
                    <a:pt x="702" y="85"/>
                  </a:lnTo>
                  <a:lnTo>
                    <a:pt x="698" y="92"/>
                  </a:lnTo>
                  <a:lnTo>
                    <a:pt x="694" y="96"/>
                  </a:lnTo>
                  <a:lnTo>
                    <a:pt x="686" y="100"/>
                  </a:lnTo>
                  <a:lnTo>
                    <a:pt x="678" y="102"/>
                  </a:lnTo>
                  <a:lnTo>
                    <a:pt x="657" y="106"/>
                  </a:lnTo>
                  <a:lnTo>
                    <a:pt x="641" y="118"/>
                  </a:lnTo>
                  <a:lnTo>
                    <a:pt x="630" y="135"/>
                  </a:lnTo>
                  <a:lnTo>
                    <a:pt x="624" y="156"/>
                  </a:lnTo>
                  <a:lnTo>
                    <a:pt x="624" y="286"/>
                  </a:lnTo>
                  <a:lnTo>
                    <a:pt x="626" y="294"/>
                  </a:lnTo>
                  <a:lnTo>
                    <a:pt x="628" y="299"/>
                  </a:lnTo>
                  <a:lnTo>
                    <a:pt x="628" y="261"/>
                  </a:lnTo>
                  <a:lnTo>
                    <a:pt x="632" y="236"/>
                  </a:lnTo>
                  <a:lnTo>
                    <a:pt x="643" y="214"/>
                  </a:lnTo>
                  <a:lnTo>
                    <a:pt x="659" y="199"/>
                  </a:lnTo>
                  <a:lnTo>
                    <a:pt x="680" y="187"/>
                  </a:lnTo>
                  <a:lnTo>
                    <a:pt x="705" y="183"/>
                  </a:lnTo>
                  <a:lnTo>
                    <a:pt x="967" y="183"/>
                  </a:lnTo>
                  <a:lnTo>
                    <a:pt x="990" y="187"/>
                  </a:lnTo>
                  <a:lnTo>
                    <a:pt x="1012" y="199"/>
                  </a:lnTo>
                  <a:lnTo>
                    <a:pt x="1029" y="214"/>
                  </a:lnTo>
                  <a:lnTo>
                    <a:pt x="1039" y="236"/>
                  </a:lnTo>
                  <a:lnTo>
                    <a:pt x="1043" y="261"/>
                  </a:lnTo>
                  <a:lnTo>
                    <a:pt x="1043" y="299"/>
                  </a:lnTo>
                  <a:lnTo>
                    <a:pt x="1047" y="294"/>
                  </a:lnTo>
                  <a:lnTo>
                    <a:pt x="1047" y="286"/>
                  </a:lnTo>
                  <a:lnTo>
                    <a:pt x="1047" y="156"/>
                  </a:lnTo>
                  <a:lnTo>
                    <a:pt x="1041" y="121"/>
                  </a:lnTo>
                  <a:lnTo>
                    <a:pt x="1027" y="92"/>
                  </a:lnTo>
                  <a:lnTo>
                    <a:pt x="1004" y="69"/>
                  </a:lnTo>
                  <a:lnTo>
                    <a:pt x="975" y="56"/>
                  </a:lnTo>
                  <a:lnTo>
                    <a:pt x="940" y="50"/>
                  </a:lnTo>
                  <a:lnTo>
                    <a:pt x="731" y="50"/>
                  </a:lnTo>
                  <a:close/>
                  <a:moveTo>
                    <a:pt x="731" y="0"/>
                  </a:moveTo>
                  <a:lnTo>
                    <a:pt x="940" y="0"/>
                  </a:lnTo>
                  <a:lnTo>
                    <a:pt x="983" y="5"/>
                  </a:lnTo>
                  <a:lnTo>
                    <a:pt x="1020" y="21"/>
                  </a:lnTo>
                  <a:lnTo>
                    <a:pt x="1051" y="46"/>
                  </a:lnTo>
                  <a:lnTo>
                    <a:pt x="1074" y="77"/>
                  </a:lnTo>
                  <a:lnTo>
                    <a:pt x="1091" y="114"/>
                  </a:lnTo>
                  <a:lnTo>
                    <a:pt x="1095" y="156"/>
                  </a:lnTo>
                  <a:lnTo>
                    <a:pt x="1095" y="286"/>
                  </a:lnTo>
                  <a:lnTo>
                    <a:pt x="1091" y="311"/>
                  </a:lnTo>
                  <a:lnTo>
                    <a:pt x="1082" y="332"/>
                  </a:lnTo>
                  <a:lnTo>
                    <a:pt x="1064" y="348"/>
                  </a:lnTo>
                  <a:lnTo>
                    <a:pt x="1043" y="359"/>
                  </a:lnTo>
                  <a:lnTo>
                    <a:pt x="1043" y="417"/>
                  </a:lnTo>
                  <a:lnTo>
                    <a:pt x="1041" y="454"/>
                  </a:lnTo>
                  <a:lnTo>
                    <a:pt x="1029" y="491"/>
                  </a:lnTo>
                  <a:lnTo>
                    <a:pt x="1014" y="524"/>
                  </a:lnTo>
                  <a:lnTo>
                    <a:pt x="990" y="555"/>
                  </a:lnTo>
                  <a:lnTo>
                    <a:pt x="990" y="601"/>
                  </a:lnTo>
                  <a:lnTo>
                    <a:pt x="996" y="601"/>
                  </a:lnTo>
                  <a:lnTo>
                    <a:pt x="1000" y="603"/>
                  </a:lnTo>
                  <a:lnTo>
                    <a:pt x="1179" y="661"/>
                  </a:lnTo>
                  <a:lnTo>
                    <a:pt x="1210" y="677"/>
                  </a:lnTo>
                  <a:lnTo>
                    <a:pt x="1235" y="700"/>
                  </a:lnTo>
                  <a:lnTo>
                    <a:pt x="1254" y="727"/>
                  </a:lnTo>
                  <a:lnTo>
                    <a:pt x="1264" y="760"/>
                  </a:lnTo>
                  <a:lnTo>
                    <a:pt x="1334" y="1123"/>
                  </a:lnTo>
                  <a:lnTo>
                    <a:pt x="1336" y="1160"/>
                  </a:lnTo>
                  <a:lnTo>
                    <a:pt x="1326" y="1197"/>
                  </a:lnTo>
                  <a:lnTo>
                    <a:pt x="1308" y="1228"/>
                  </a:lnTo>
                  <a:lnTo>
                    <a:pt x="1648" y="1228"/>
                  </a:lnTo>
                  <a:lnTo>
                    <a:pt x="1655" y="1230"/>
                  </a:lnTo>
                  <a:lnTo>
                    <a:pt x="1661" y="1233"/>
                  </a:lnTo>
                  <a:lnTo>
                    <a:pt x="1667" y="1237"/>
                  </a:lnTo>
                  <a:lnTo>
                    <a:pt x="1671" y="1245"/>
                  </a:lnTo>
                  <a:lnTo>
                    <a:pt x="1673" y="1253"/>
                  </a:lnTo>
                  <a:lnTo>
                    <a:pt x="1671" y="1261"/>
                  </a:lnTo>
                  <a:lnTo>
                    <a:pt x="1667" y="1266"/>
                  </a:lnTo>
                  <a:lnTo>
                    <a:pt x="1661" y="1272"/>
                  </a:lnTo>
                  <a:lnTo>
                    <a:pt x="1655" y="1276"/>
                  </a:lnTo>
                  <a:lnTo>
                    <a:pt x="1648" y="1276"/>
                  </a:lnTo>
                  <a:lnTo>
                    <a:pt x="25" y="1276"/>
                  </a:lnTo>
                  <a:lnTo>
                    <a:pt x="17" y="1276"/>
                  </a:lnTo>
                  <a:lnTo>
                    <a:pt x="9" y="1272"/>
                  </a:lnTo>
                  <a:lnTo>
                    <a:pt x="4" y="1266"/>
                  </a:lnTo>
                  <a:lnTo>
                    <a:pt x="2" y="1261"/>
                  </a:lnTo>
                  <a:lnTo>
                    <a:pt x="0" y="1253"/>
                  </a:lnTo>
                  <a:lnTo>
                    <a:pt x="2" y="1245"/>
                  </a:lnTo>
                  <a:lnTo>
                    <a:pt x="4" y="1237"/>
                  </a:lnTo>
                  <a:lnTo>
                    <a:pt x="9" y="1233"/>
                  </a:lnTo>
                  <a:lnTo>
                    <a:pt x="17" y="1230"/>
                  </a:lnTo>
                  <a:lnTo>
                    <a:pt x="25" y="1228"/>
                  </a:lnTo>
                  <a:lnTo>
                    <a:pt x="364" y="1228"/>
                  </a:lnTo>
                  <a:lnTo>
                    <a:pt x="345" y="1197"/>
                  </a:lnTo>
                  <a:lnTo>
                    <a:pt x="337" y="1160"/>
                  </a:lnTo>
                  <a:lnTo>
                    <a:pt x="337" y="1123"/>
                  </a:lnTo>
                  <a:lnTo>
                    <a:pt x="407" y="760"/>
                  </a:lnTo>
                  <a:lnTo>
                    <a:pt x="419" y="727"/>
                  </a:lnTo>
                  <a:lnTo>
                    <a:pt x="438" y="700"/>
                  </a:lnTo>
                  <a:lnTo>
                    <a:pt x="463" y="677"/>
                  </a:lnTo>
                  <a:lnTo>
                    <a:pt x="494" y="661"/>
                  </a:lnTo>
                  <a:lnTo>
                    <a:pt x="671" y="603"/>
                  </a:lnTo>
                  <a:lnTo>
                    <a:pt x="676" y="601"/>
                  </a:lnTo>
                  <a:lnTo>
                    <a:pt x="680" y="601"/>
                  </a:lnTo>
                  <a:lnTo>
                    <a:pt x="680" y="551"/>
                  </a:lnTo>
                  <a:lnTo>
                    <a:pt x="659" y="520"/>
                  </a:lnTo>
                  <a:lnTo>
                    <a:pt x="641" y="487"/>
                  </a:lnTo>
                  <a:lnTo>
                    <a:pt x="632" y="448"/>
                  </a:lnTo>
                  <a:lnTo>
                    <a:pt x="628" y="410"/>
                  </a:lnTo>
                  <a:lnTo>
                    <a:pt x="628" y="359"/>
                  </a:lnTo>
                  <a:lnTo>
                    <a:pt x="607" y="348"/>
                  </a:lnTo>
                  <a:lnTo>
                    <a:pt x="591" y="332"/>
                  </a:lnTo>
                  <a:lnTo>
                    <a:pt x="579" y="311"/>
                  </a:lnTo>
                  <a:lnTo>
                    <a:pt x="576" y="286"/>
                  </a:lnTo>
                  <a:lnTo>
                    <a:pt x="576" y="156"/>
                  </a:lnTo>
                  <a:lnTo>
                    <a:pt x="579" y="127"/>
                  </a:lnTo>
                  <a:lnTo>
                    <a:pt x="591" y="102"/>
                  </a:lnTo>
                  <a:lnTo>
                    <a:pt x="609" y="81"/>
                  </a:lnTo>
                  <a:lnTo>
                    <a:pt x="632" y="65"/>
                  </a:lnTo>
                  <a:lnTo>
                    <a:pt x="657" y="56"/>
                  </a:lnTo>
                  <a:lnTo>
                    <a:pt x="669" y="33"/>
                  </a:lnTo>
                  <a:lnTo>
                    <a:pt x="684" y="15"/>
                  </a:lnTo>
                  <a:lnTo>
                    <a:pt x="705" y="5"/>
                  </a:lnTo>
                  <a:lnTo>
                    <a:pt x="7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1" name="Freeform 14">
              <a:extLst>
                <a:ext uri="{FF2B5EF4-FFF2-40B4-BE49-F238E27FC236}">
                  <a16:creationId xmlns="" xmlns:a16="http://schemas.microsoft.com/office/drawing/2014/main" id="{019C0A08-F68C-414E-A0ED-92B0843BA5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3601" y="4387850"/>
              <a:ext cx="242888" cy="241300"/>
            </a:xfrm>
            <a:custGeom>
              <a:avLst/>
              <a:gdLst>
                <a:gd name="T0" fmla="*/ 75 w 153"/>
                <a:gd name="T1" fmla="*/ 48 h 152"/>
                <a:gd name="T2" fmla="*/ 68 w 153"/>
                <a:gd name="T3" fmla="*/ 50 h 152"/>
                <a:gd name="T4" fmla="*/ 60 w 153"/>
                <a:gd name="T5" fmla="*/ 54 h 152"/>
                <a:gd name="T6" fmla="*/ 54 w 153"/>
                <a:gd name="T7" fmla="*/ 60 h 152"/>
                <a:gd name="T8" fmla="*/ 50 w 153"/>
                <a:gd name="T9" fmla="*/ 67 h 152"/>
                <a:gd name="T10" fmla="*/ 48 w 153"/>
                <a:gd name="T11" fmla="*/ 75 h 152"/>
                <a:gd name="T12" fmla="*/ 50 w 153"/>
                <a:gd name="T13" fmla="*/ 85 h 152"/>
                <a:gd name="T14" fmla="*/ 54 w 153"/>
                <a:gd name="T15" fmla="*/ 92 h 152"/>
                <a:gd name="T16" fmla="*/ 60 w 153"/>
                <a:gd name="T17" fmla="*/ 98 h 152"/>
                <a:gd name="T18" fmla="*/ 68 w 153"/>
                <a:gd name="T19" fmla="*/ 102 h 152"/>
                <a:gd name="T20" fmla="*/ 75 w 153"/>
                <a:gd name="T21" fmla="*/ 104 h 152"/>
                <a:gd name="T22" fmla="*/ 85 w 153"/>
                <a:gd name="T23" fmla="*/ 102 h 152"/>
                <a:gd name="T24" fmla="*/ 93 w 153"/>
                <a:gd name="T25" fmla="*/ 98 h 152"/>
                <a:gd name="T26" fmla="*/ 99 w 153"/>
                <a:gd name="T27" fmla="*/ 92 h 152"/>
                <a:gd name="T28" fmla="*/ 103 w 153"/>
                <a:gd name="T29" fmla="*/ 85 h 152"/>
                <a:gd name="T30" fmla="*/ 104 w 153"/>
                <a:gd name="T31" fmla="*/ 75 h 152"/>
                <a:gd name="T32" fmla="*/ 103 w 153"/>
                <a:gd name="T33" fmla="*/ 67 h 152"/>
                <a:gd name="T34" fmla="*/ 99 w 153"/>
                <a:gd name="T35" fmla="*/ 60 h 152"/>
                <a:gd name="T36" fmla="*/ 93 w 153"/>
                <a:gd name="T37" fmla="*/ 54 h 152"/>
                <a:gd name="T38" fmla="*/ 85 w 153"/>
                <a:gd name="T39" fmla="*/ 50 h 152"/>
                <a:gd name="T40" fmla="*/ 75 w 153"/>
                <a:gd name="T41" fmla="*/ 48 h 152"/>
                <a:gd name="T42" fmla="*/ 75 w 153"/>
                <a:gd name="T43" fmla="*/ 0 h 152"/>
                <a:gd name="T44" fmla="*/ 101 w 153"/>
                <a:gd name="T45" fmla="*/ 4 h 152"/>
                <a:gd name="T46" fmla="*/ 122 w 153"/>
                <a:gd name="T47" fmla="*/ 13 h 152"/>
                <a:gd name="T48" fmla="*/ 137 w 153"/>
                <a:gd name="T49" fmla="*/ 31 h 152"/>
                <a:gd name="T50" fmla="*/ 149 w 153"/>
                <a:gd name="T51" fmla="*/ 52 h 152"/>
                <a:gd name="T52" fmla="*/ 153 w 153"/>
                <a:gd name="T53" fmla="*/ 75 h 152"/>
                <a:gd name="T54" fmla="*/ 149 w 153"/>
                <a:gd name="T55" fmla="*/ 100 h 152"/>
                <a:gd name="T56" fmla="*/ 137 w 153"/>
                <a:gd name="T57" fmla="*/ 121 h 152"/>
                <a:gd name="T58" fmla="*/ 122 w 153"/>
                <a:gd name="T59" fmla="*/ 137 h 152"/>
                <a:gd name="T60" fmla="*/ 101 w 153"/>
                <a:gd name="T61" fmla="*/ 149 h 152"/>
                <a:gd name="T62" fmla="*/ 75 w 153"/>
                <a:gd name="T63" fmla="*/ 152 h 152"/>
                <a:gd name="T64" fmla="*/ 52 w 153"/>
                <a:gd name="T65" fmla="*/ 149 h 152"/>
                <a:gd name="T66" fmla="*/ 31 w 153"/>
                <a:gd name="T67" fmla="*/ 137 h 152"/>
                <a:gd name="T68" fmla="*/ 13 w 153"/>
                <a:gd name="T69" fmla="*/ 121 h 152"/>
                <a:gd name="T70" fmla="*/ 4 w 153"/>
                <a:gd name="T71" fmla="*/ 100 h 152"/>
                <a:gd name="T72" fmla="*/ 0 w 153"/>
                <a:gd name="T73" fmla="*/ 75 h 152"/>
                <a:gd name="T74" fmla="*/ 4 w 153"/>
                <a:gd name="T75" fmla="*/ 52 h 152"/>
                <a:gd name="T76" fmla="*/ 13 w 153"/>
                <a:gd name="T77" fmla="*/ 31 h 152"/>
                <a:gd name="T78" fmla="*/ 31 w 153"/>
                <a:gd name="T79" fmla="*/ 13 h 152"/>
                <a:gd name="T80" fmla="*/ 52 w 153"/>
                <a:gd name="T81" fmla="*/ 4 h 152"/>
                <a:gd name="T82" fmla="*/ 75 w 153"/>
                <a:gd name="T8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3" h="152">
                  <a:moveTo>
                    <a:pt x="75" y="48"/>
                  </a:moveTo>
                  <a:lnTo>
                    <a:pt x="68" y="50"/>
                  </a:lnTo>
                  <a:lnTo>
                    <a:pt x="60" y="54"/>
                  </a:lnTo>
                  <a:lnTo>
                    <a:pt x="54" y="60"/>
                  </a:lnTo>
                  <a:lnTo>
                    <a:pt x="50" y="67"/>
                  </a:lnTo>
                  <a:lnTo>
                    <a:pt x="48" y="75"/>
                  </a:lnTo>
                  <a:lnTo>
                    <a:pt x="50" y="85"/>
                  </a:lnTo>
                  <a:lnTo>
                    <a:pt x="54" y="92"/>
                  </a:lnTo>
                  <a:lnTo>
                    <a:pt x="60" y="98"/>
                  </a:lnTo>
                  <a:lnTo>
                    <a:pt x="68" y="102"/>
                  </a:lnTo>
                  <a:lnTo>
                    <a:pt x="75" y="104"/>
                  </a:lnTo>
                  <a:lnTo>
                    <a:pt x="85" y="102"/>
                  </a:lnTo>
                  <a:lnTo>
                    <a:pt x="93" y="98"/>
                  </a:lnTo>
                  <a:lnTo>
                    <a:pt x="99" y="92"/>
                  </a:lnTo>
                  <a:lnTo>
                    <a:pt x="103" y="85"/>
                  </a:lnTo>
                  <a:lnTo>
                    <a:pt x="104" y="75"/>
                  </a:lnTo>
                  <a:lnTo>
                    <a:pt x="103" y="67"/>
                  </a:lnTo>
                  <a:lnTo>
                    <a:pt x="99" y="60"/>
                  </a:lnTo>
                  <a:lnTo>
                    <a:pt x="93" y="54"/>
                  </a:lnTo>
                  <a:lnTo>
                    <a:pt x="85" y="50"/>
                  </a:lnTo>
                  <a:lnTo>
                    <a:pt x="75" y="48"/>
                  </a:lnTo>
                  <a:close/>
                  <a:moveTo>
                    <a:pt x="75" y="0"/>
                  </a:moveTo>
                  <a:lnTo>
                    <a:pt x="101" y="4"/>
                  </a:lnTo>
                  <a:lnTo>
                    <a:pt x="122" y="13"/>
                  </a:lnTo>
                  <a:lnTo>
                    <a:pt x="137" y="31"/>
                  </a:lnTo>
                  <a:lnTo>
                    <a:pt x="149" y="52"/>
                  </a:lnTo>
                  <a:lnTo>
                    <a:pt x="153" y="75"/>
                  </a:lnTo>
                  <a:lnTo>
                    <a:pt x="149" y="100"/>
                  </a:lnTo>
                  <a:lnTo>
                    <a:pt x="137" y="121"/>
                  </a:lnTo>
                  <a:lnTo>
                    <a:pt x="122" y="137"/>
                  </a:lnTo>
                  <a:lnTo>
                    <a:pt x="101" y="149"/>
                  </a:lnTo>
                  <a:lnTo>
                    <a:pt x="75" y="152"/>
                  </a:lnTo>
                  <a:lnTo>
                    <a:pt x="52" y="149"/>
                  </a:lnTo>
                  <a:lnTo>
                    <a:pt x="31" y="137"/>
                  </a:lnTo>
                  <a:lnTo>
                    <a:pt x="13" y="121"/>
                  </a:lnTo>
                  <a:lnTo>
                    <a:pt x="4" y="100"/>
                  </a:lnTo>
                  <a:lnTo>
                    <a:pt x="0" y="75"/>
                  </a:lnTo>
                  <a:lnTo>
                    <a:pt x="4" y="52"/>
                  </a:lnTo>
                  <a:lnTo>
                    <a:pt x="13" y="31"/>
                  </a:lnTo>
                  <a:lnTo>
                    <a:pt x="31" y="13"/>
                  </a:lnTo>
                  <a:lnTo>
                    <a:pt x="52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EF39A8B0-F42E-48CE-B095-86A8E641EB02}"/>
              </a:ext>
            </a:extLst>
          </p:cNvPr>
          <p:cNvGrpSpPr/>
          <p:nvPr/>
        </p:nvGrpSpPr>
        <p:grpSpPr>
          <a:xfrm>
            <a:off x="2300132" y="1689436"/>
            <a:ext cx="453466" cy="514048"/>
            <a:chOff x="3824288" y="2613025"/>
            <a:chExt cx="1960563" cy="2222500"/>
          </a:xfrm>
          <a:solidFill>
            <a:schemeClr val="bg1"/>
          </a:solidFill>
        </p:grpSpPr>
        <p:sp>
          <p:nvSpPr>
            <p:cNvPr id="93" name="Freeform 15">
              <a:extLst>
                <a:ext uri="{FF2B5EF4-FFF2-40B4-BE49-F238E27FC236}">
                  <a16:creationId xmlns="" xmlns:a16="http://schemas.microsoft.com/office/drawing/2014/main" id="{2ADC0184-E0FB-41EE-BB00-26A764FC08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4288" y="2613025"/>
              <a:ext cx="1960563" cy="2222500"/>
            </a:xfrm>
            <a:custGeom>
              <a:avLst/>
              <a:gdLst>
                <a:gd name="T0" fmla="*/ 200 w 1235"/>
                <a:gd name="T1" fmla="*/ 599 h 1400"/>
                <a:gd name="T2" fmla="*/ 215 w 1235"/>
                <a:gd name="T3" fmla="*/ 1152 h 1400"/>
                <a:gd name="T4" fmla="*/ 896 w 1235"/>
                <a:gd name="T5" fmla="*/ 1062 h 1400"/>
                <a:gd name="T6" fmla="*/ 1047 w 1235"/>
                <a:gd name="T7" fmla="*/ 915 h 1400"/>
                <a:gd name="T8" fmla="*/ 1140 w 1235"/>
                <a:gd name="T9" fmla="*/ 669 h 1400"/>
                <a:gd name="T10" fmla="*/ 200 w 1235"/>
                <a:gd name="T11" fmla="*/ 452 h 1400"/>
                <a:gd name="T12" fmla="*/ 774 w 1235"/>
                <a:gd name="T13" fmla="*/ 317 h 1400"/>
                <a:gd name="T14" fmla="*/ 591 w 1235"/>
                <a:gd name="T15" fmla="*/ 329 h 1400"/>
                <a:gd name="T16" fmla="*/ 679 w 1235"/>
                <a:gd name="T17" fmla="*/ 406 h 1400"/>
                <a:gd name="T18" fmla="*/ 529 w 1235"/>
                <a:gd name="T19" fmla="*/ 242 h 1400"/>
                <a:gd name="T20" fmla="*/ 442 w 1235"/>
                <a:gd name="T21" fmla="*/ 373 h 1400"/>
                <a:gd name="T22" fmla="*/ 537 w 1235"/>
                <a:gd name="T23" fmla="*/ 334 h 1400"/>
                <a:gd name="T24" fmla="*/ 619 w 1235"/>
                <a:gd name="T25" fmla="*/ 273 h 1400"/>
                <a:gd name="T26" fmla="*/ 316 w 1235"/>
                <a:gd name="T27" fmla="*/ 186 h 1400"/>
                <a:gd name="T28" fmla="*/ 308 w 1235"/>
                <a:gd name="T29" fmla="*/ 211 h 1400"/>
                <a:gd name="T30" fmla="*/ 330 w 1235"/>
                <a:gd name="T31" fmla="*/ 226 h 1400"/>
                <a:gd name="T32" fmla="*/ 351 w 1235"/>
                <a:gd name="T33" fmla="*/ 211 h 1400"/>
                <a:gd name="T34" fmla="*/ 343 w 1235"/>
                <a:gd name="T35" fmla="*/ 186 h 1400"/>
                <a:gd name="T36" fmla="*/ 1020 w 1235"/>
                <a:gd name="T37" fmla="*/ 406 h 1400"/>
                <a:gd name="T38" fmla="*/ 1191 w 1235"/>
                <a:gd name="T39" fmla="*/ 91 h 1400"/>
                <a:gd name="T40" fmla="*/ 617 w 1235"/>
                <a:gd name="T41" fmla="*/ 75 h 1400"/>
                <a:gd name="T42" fmla="*/ 752 w 1235"/>
                <a:gd name="T43" fmla="*/ 271 h 1400"/>
                <a:gd name="T44" fmla="*/ 896 w 1235"/>
                <a:gd name="T45" fmla="*/ 44 h 1400"/>
                <a:gd name="T46" fmla="*/ 896 w 1235"/>
                <a:gd name="T47" fmla="*/ 44 h 1400"/>
                <a:gd name="T48" fmla="*/ 217 w 1235"/>
                <a:gd name="T49" fmla="*/ 91 h 1400"/>
                <a:gd name="T50" fmla="*/ 175 w 1235"/>
                <a:gd name="T51" fmla="*/ 236 h 1400"/>
                <a:gd name="T52" fmla="*/ 250 w 1235"/>
                <a:gd name="T53" fmla="*/ 340 h 1400"/>
                <a:gd name="T54" fmla="*/ 306 w 1235"/>
                <a:gd name="T55" fmla="*/ 267 h 1400"/>
                <a:gd name="T56" fmla="*/ 262 w 1235"/>
                <a:gd name="T57" fmla="*/ 203 h 1400"/>
                <a:gd name="T58" fmla="*/ 330 w 1235"/>
                <a:gd name="T59" fmla="*/ 135 h 1400"/>
                <a:gd name="T60" fmla="*/ 398 w 1235"/>
                <a:gd name="T61" fmla="*/ 203 h 1400"/>
                <a:gd name="T62" fmla="*/ 351 w 1235"/>
                <a:gd name="T63" fmla="*/ 267 h 1400"/>
                <a:gd name="T64" fmla="*/ 409 w 1235"/>
                <a:gd name="T65" fmla="*/ 340 h 1400"/>
                <a:gd name="T66" fmla="*/ 485 w 1235"/>
                <a:gd name="T67" fmla="*/ 236 h 1400"/>
                <a:gd name="T68" fmla="*/ 442 w 1235"/>
                <a:gd name="T69" fmla="*/ 91 h 1400"/>
                <a:gd name="T70" fmla="*/ 851 w 1235"/>
                <a:gd name="T71" fmla="*/ 0 h 1400"/>
                <a:gd name="T72" fmla="*/ 940 w 1235"/>
                <a:gd name="T73" fmla="*/ 226 h 1400"/>
                <a:gd name="T74" fmla="*/ 878 w 1235"/>
                <a:gd name="T75" fmla="*/ 311 h 1400"/>
                <a:gd name="T76" fmla="*/ 971 w 1235"/>
                <a:gd name="T77" fmla="*/ 406 h 1400"/>
                <a:gd name="T78" fmla="*/ 1134 w 1235"/>
                <a:gd name="T79" fmla="*/ 406 h 1400"/>
                <a:gd name="T80" fmla="*/ 1191 w 1235"/>
                <a:gd name="T81" fmla="*/ 520 h 1400"/>
                <a:gd name="T82" fmla="*/ 1154 w 1235"/>
                <a:gd name="T83" fmla="*/ 810 h 1400"/>
                <a:gd name="T84" fmla="*/ 997 w 1235"/>
                <a:gd name="T85" fmla="*/ 1040 h 1400"/>
                <a:gd name="T86" fmla="*/ 398 w 1235"/>
                <a:gd name="T87" fmla="*/ 1197 h 1400"/>
                <a:gd name="T88" fmla="*/ 155 w 1235"/>
                <a:gd name="T89" fmla="*/ 599 h 1400"/>
                <a:gd name="T90" fmla="*/ 161 w 1235"/>
                <a:gd name="T91" fmla="*/ 406 h 1400"/>
                <a:gd name="T92" fmla="*/ 159 w 1235"/>
                <a:gd name="T93" fmla="*/ 317 h 1400"/>
                <a:gd name="T94" fmla="*/ 130 w 1235"/>
                <a:gd name="T95" fmla="*/ 157 h 1400"/>
                <a:gd name="T96" fmla="*/ 241 w 1235"/>
                <a:gd name="T97" fmla="*/ 21 h 1400"/>
                <a:gd name="T98" fmla="*/ 419 w 1235"/>
                <a:gd name="T99" fmla="*/ 21 h 1400"/>
                <a:gd name="T100" fmla="*/ 528 w 1235"/>
                <a:gd name="T101" fmla="*/ 155 h 1400"/>
                <a:gd name="T102" fmla="*/ 745 w 1235"/>
                <a:gd name="T103" fmla="*/ 147 h 1400"/>
                <a:gd name="T104" fmla="*/ 882 w 1235"/>
                <a:gd name="T105" fmla="*/ 257 h 1400"/>
                <a:gd name="T106" fmla="*/ 851 w 1235"/>
                <a:gd name="T107" fmla="*/ 135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5" h="1400">
                  <a:moveTo>
                    <a:pt x="200" y="452"/>
                  </a:moveTo>
                  <a:lnTo>
                    <a:pt x="194" y="499"/>
                  </a:lnTo>
                  <a:lnTo>
                    <a:pt x="194" y="549"/>
                  </a:lnTo>
                  <a:lnTo>
                    <a:pt x="200" y="599"/>
                  </a:lnTo>
                  <a:lnTo>
                    <a:pt x="202" y="607"/>
                  </a:lnTo>
                  <a:lnTo>
                    <a:pt x="70" y="843"/>
                  </a:lnTo>
                  <a:lnTo>
                    <a:pt x="215" y="876"/>
                  </a:lnTo>
                  <a:lnTo>
                    <a:pt x="215" y="1152"/>
                  </a:lnTo>
                  <a:lnTo>
                    <a:pt x="442" y="1152"/>
                  </a:lnTo>
                  <a:lnTo>
                    <a:pt x="442" y="1356"/>
                  </a:lnTo>
                  <a:lnTo>
                    <a:pt x="896" y="1356"/>
                  </a:lnTo>
                  <a:lnTo>
                    <a:pt x="896" y="1062"/>
                  </a:lnTo>
                  <a:lnTo>
                    <a:pt x="906" y="1056"/>
                  </a:lnTo>
                  <a:lnTo>
                    <a:pt x="960" y="1013"/>
                  </a:lnTo>
                  <a:lnTo>
                    <a:pt x="1006" y="967"/>
                  </a:lnTo>
                  <a:lnTo>
                    <a:pt x="1047" y="915"/>
                  </a:lnTo>
                  <a:lnTo>
                    <a:pt x="1082" y="859"/>
                  </a:lnTo>
                  <a:lnTo>
                    <a:pt x="1109" y="799"/>
                  </a:lnTo>
                  <a:lnTo>
                    <a:pt x="1129" y="735"/>
                  </a:lnTo>
                  <a:lnTo>
                    <a:pt x="1140" y="669"/>
                  </a:lnTo>
                  <a:lnTo>
                    <a:pt x="1146" y="601"/>
                  </a:lnTo>
                  <a:lnTo>
                    <a:pt x="1146" y="520"/>
                  </a:lnTo>
                  <a:lnTo>
                    <a:pt x="1140" y="452"/>
                  </a:lnTo>
                  <a:lnTo>
                    <a:pt x="200" y="452"/>
                  </a:lnTo>
                  <a:close/>
                  <a:moveTo>
                    <a:pt x="688" y="317"/>
                  </a:moveTo>
                  <a:lnTo>
                    <a:pt x="729" y="406"/>
                  </a:lnTo>
                  <a:lnTo>
                    <a:pt x="814" y="406"/>
                  </a:lnTo>
                  <a:lnTo>
                    <a:pt x="774" y="317"/>
                  </a:lnTo>
                  <a:lnTo>
                    <a:pt x="688" y="317"/>
                  </a:lnTo>
                  <a:close/>
                  <a:moveTo>
                    <a:pt x="624" y="317"/>
                  </a:moveTo>
                  <a:lnTo>
                    <a:pt x="607" y="319"/>
                  </a:lnTo>
                  <a:lnTo>
                    <a:pt x="591" y="329"/>
                  </a:lnTo>
                  <a:lnTo>
                    <a:pt x="582" y="344"/>
                  </a:lnTo>
                  <a:lnTo>
                    <a:pt x="578" y="362"/>
                  </a:lnTo>
                  <a:lnTo>
                    <a:pt x="578" y="406"/>
                  </a:lnTo>
                  <a:lnTo>
                    <a:pt x="679" y="406"/>
                  </a:lnTo>
                  <a:lnTo>
                    <a:pt x="638" y="317"/>
                  </a:lnTo>
                  <a:lnTo>
                    <a:pt x="624" y="317"/>
                  </a:lnTo>
                  <a:close/>
                  <a:moveTo>
                    <a:pt x="590" y="211"/>
                  </a:moveTo>
                  <a:lnTo>
                    <a:pt x="529" y="242"/>
                  </a:lnTo>
                  <a:lnTo>
                    <a:pt x="518" y="280"/>
                  </a:lnTo>
                  <a:lnTo>
                    <a:pt x="498" y="315"/>
                  </a:lnTo>
                  <a:lnTo>
                    <a:pt x="473" y="346"/>
                  </a:lnTo>
                  <a:lnTo>
                    <a:pt x="442" y="373"/>
                  </a:lnTo>
                  <a:lnTo>
                    <a:pt x="442" y="406"/>
                  </a:lnTo>
                  <a:lnTo>
                    <a:pt x="533" y="406"/>
                  </a:lnTo>
                  <a:lnTo>
                    <a:pt x="533" y="362"/>
                  </a:lnTo>
                  <a:lnTo>
                    <a:pt x="537" y="334"/>
                  </a:lnTo>
                  <a:lnTo>
                    <a:pt x="549" y="311"/>
                  </a:lnTo>
                  <a:lnTo>
                    <a:pt x="568" y="292"/>
                  </a:lnTo>
                  <a:lnTo>
                    <a:pt x="591" y="278"/>
                  </a:lnTo>
                  <a:lnTo>
                    <a:pt x="619" y="273"/>
                  </a:lnTo>
                  <a:lnTo>
                    <a:pt x="590" y="211"/>
                  </a:lnTo>
                  <a:close/>
                  <a:moveTo>
                    <a:pt x="330" y="182"/>
                  </a:moveTo>
                  <a:lnTo>
                    <a:pt x="322" y="182"/>
                  </a:lnTo>
                  <a:lnTo>
                    <a:pt x="316" y="186"/>
                  </a:lnTo>
                  <a:lnTo>
                    <a:pt x="310" y="189"/>
                  </a:lnTo>
                  <a:lnTo>
                    <a:pt x="308" y="197"/>
                  </a:lnTo>
                  <a:lnTo>
                    <a:pt x="306" y="203"/>
                  </a:lnTo>
                  <a:lnTo>
                    <a:pt x="308" y="211"/>
                  </a:lnTo>
                  <a:lnTo>
                    <a:pt x="310" y="216"/>
                  </a:lnTo>
                  <a:lnTo>
                    <a:pt x="316" y="222"/>
                  </a:lnTo>
                  <a:lnTo>
                    <a:pt x="322" y="224"/>
                  </a:lnTo>
                  <a:lnTo>
                    <a:pt x="330" y="226"/>
                  </a:lnTo>
                  <a:lnTo>
                    <a:pt x="338" y="224"/>
                  </a:lnTo>
                  <a:lnTo>
                    <a:pt x="343" y="222"/>
                  </a:lnTo>
                  <a:lnTo>
                    <a:pt x="347" y="216"/>
                  </a:lnTo>
                  <a:lnTo>
                    <a:pt x="351" y="211"/>
                  </a:lnTo>
                  <a:lnTo>
                    <a:pt x="351" y="203"/>
                  </a:lnTo>
                  <a:lnTo>
                    <a:pt x="351" y="197"/>
                  </a:lnTo>
                  <a:lnTo>
                    <a:pt x="347" y="189"/>
                  </a:lnTo>
                  <a:lnTo>
                    <a:pt x="343" y="186"/>
                  </a:lnTo>
                  <a:lnTo>
                    <a:pt x="338" y="182"/>
                  </a:lnTo>
                  <a:lnTo>
                    <a:pt x="330" y="182"/>
                  </a:lnTo>
                  <a:close/>
                  <a:moveTo>
                    <a:pt x="1134" y="143"/>
                  </a:moveTo>
                  <a:lnTo>
                    <a:pt x="1020" y="406"/>
                  </a:lnTo>
                  <a:lnTo>
                    <a:pt x="1084" y="406"/>
                  </a:lnTo>
                  <a:lnTo>
                    <a:pt x="1185" y="168"/>
                  </a:lnTo>
                  <a:lnTo>
                    <a:pt x="1134" y="143"/>
                  </a:lnTo>
                  <a:close/>
                  <a:moveTo>
                    <a:pt x="1191" y="91"/>
                  </a:moveTo>
                  <a:lnTo>
                    <a:pt x="1165" y="110"/>
                  </a:lnTo>
                  <a:lnTo>
                    <a:pt x="1191" y="122"/>
                  </a:lnTo>
                  <a:lnTo>
                    <a:pt x="1191" y="91"/>
                  </a:lnTo>
                  <a:close/>
                  <a:moveTo>
                    <a:pt x="617" y="75"/>
                  </a:moveTo>
                  <a:lnTo>
                    <a:pt x="591" y="160"/>
                  </a:lnTo>
                  <a:lnTo>
                    <a:pt x="613" y="151"/>
                  </a:lnTo>
                  <a:lnTo>
                    <a:pt x="667" y="271"/>
                  </a:lnTo>
                  <a:lnTo>
                    <a:pt x="752" y="271"/>
                  </a:lnTo>
                  <a:lnTo>
                    <a:pt x="685" y="126"/>
                  </a:lnTo>
                  <a:lnTo>
                    <a:pt x="706" y="114"/>
                  </a:lnTo>
                  <a:lnTo>
                    <a:pt x="617" y="75"/>
                  </a:lnTo>
                  <a:close/>
                  <a:moveTo>
                    <a:pt x="896" y="44"/>
                  </a:moveTo>
                  <a:lnTo>
                    <a:pt x="896" y="91"/>
                  </a:lnTo>
                  <a:lnTo>
                    <a:pt x="940" y="91"/>
                  </a:lnTo>
                  <a:lnTo>
                    <a:pt x="940" y="44"/>
                  </a:lnTo>
                  <a:lnTo>
                    <a:pt x="896" y="44"/>
                  </a:lnTo>
                  <a:close/>
                  <a:moveTo>
                    <a:pt x="330" y="44"/>
                  </a:moveTo>
                  <a:lnTo>
                    <a:pt x="287" y="50"/>
                  </a:lnTo>
                  <a:lnTo>
                    <a:pt x="250" y="68"/>
                  </a:lnTo>
                  <a:lnTo>
                    <a:pt x="217" y="91"/>
                  </a:lnTo>
                  <a:lnTo>
                    <a:pt x="192" y="124"/>
                  </a:lnTo>
                  <a:lnTo>
                    <a:pt x="177" y="162"/>
                  </a:lnTo>
                  <a:lnTo>
                    <a:pt x="171" y="203"/>
                  </a:lnTo>
                  <a:lnTo>
                    <a:pt x="175" y="236"/>
                  </a:lnTo>
                  <a:lnTo>
                    <a:pt x="184" y="269"/>
                  </a:lnTo>
                  <a:lnTo>
                    <a:pt x="202" y="296"/>
                  </a:lnTo>
                  <a:lnTo>
                    <a:pt x="223" y="321"/>
                  </a:lnTo>
                  <a:lnTo>
                    <a:pt x="250" y="340"/>
                  </a:lnTo>
                  <a:lnTo>
                    <a:pt x="262" y="346"/>
                  </a:lnTo>
                  <a:lnTo>
                    <a:pt x="262" y="406"/>
                  </a:lnTo>
                  <a:lnTo>
                    <a:pt x="306" y="406"/>
                  </a:lnTo>
                  <a:lnTo>
                    <a:pt x="306" y="267"/>
                  </a:lnTo>
                  <a:lnTo>
                    <a:pt x="289" y="257"/>
                  </a:lnTo>
                  <a:lnTo>
                    <a:pt x="274" y="244"/>
                  </a:lnTo>
                  <a:lnTo>
                    <a:pt x="264" y="224"/>
                  </a:lnTo>
                  <a:lnTo>
                    <a:pt x="262" y="203"/>
                  </a:lnTo>
                  <a:lnTo>
                    <a:pt x="268" y="178"/>
                  </a:lnTo>
                  <a:lnTo>
                    <a:pt x="281" y="157"/>
                  </a:lnTo>
                  <a:lnTo>
                    <a:pt x="303" y="141"/>
                  </a:lnTo>
                  <a:lnTo>
                    <a:pt x="330" y="135"/>
                  </a:lnTo>
                  <a:lnTo>
                    <a:pt x="355" y="141"/>
                  </a:lnTo>
                  <a:lnTo>
                    <a:pt x="378" y="157"/>
                  </a:lnTo>
                  <a:lnTo>
                    <a:pt x="392" y="178"/>
                  </a:lnTo>
                  <a:lnTo>
                    <a:pt x="398" y="203"/>
                  </a:lnTo>
                  <a:lnTo>
                    <a:pt x="394" y="224"/>
                  </a:lnTo>
                  <a:lnTo>
                    <a:pt x="384" y="244"/>
                  </a:lnTo>
                  <a:lnTo>
                    <a:pt x="370" y="257"/>
                  </a:lnTo>
                  <a:lnTo>
                    <a:pt x="351" y="267"/>
                  </a:lnTo>
                  <a:lnTo>
                    <a:pt x="351" y="406"/>
                  </a:lnTo>
                  <a:lnTo>
                    <a:pt x="398" y="406"/>
                  </a:lnTo>
                  <a:lnTo>
                    <a:pt x="398" y="346"/>
                  </a:lnTo>
                  <a:lnTo>
                    <a:pt x="409" y="340"/>
                  </a:lnTo>
                  <a:lnTo>
                    <a:pt x="436" y="321"/>
                  </a:lnTo>
                  <a:lnTo>
                    <a:pt x="458" y="296"/>
                  </a:lnTo>
                  <a:lnTo>
                    <a:pt x="473" y="269"/>
                  </a:lnTo>
                  <a:lnTo>
                    <a:pt x="485" y="236"/>
                  </a:lnTo>
                  <a:lnTo>
                    <a:pt x="489" y="203"/>
                  </a:lnTo>
                  <a:lnTo>
                    <a:pt x="483" y="162"/>
                  </a:lnTo>
                  <a:lnTo>
                    <a:pt x="465" y="124"/>
                  </a:lnTo>
                  <a:lnTo>
                    <a:pt x="442" y="91"/>
                  </a:lnTo>
                  <a:lnTo>
                    <a:pt x="409" y="68"/>
                  </a:lnTo>
                  <a:lnTo>
                    <a:pt x="372" y="50"/>
                  </a:lnTo>
                  <a:lnTo>
                    <a:pt x="330" y="44"/>
                  </a:lnTo>
                  <a:close/>
                  <a:moveTo>
                    <a:pt x="851" y="0"/>
                  </a:moveTo>
                  <a:lnTo>
                    <a:pt x="987" y="0"/>
                  </a:lnTo>
                  <a:lnTo>
                    <a:pt x="987" y="135"/>
                  </a:lnTo>
                  <a:lnTo>
                    <a:pt x="940" y="135"/>
                  </a:lnTo>
                  <a:lnTo>
                    <a:pt x="940" y="226"/>
                  </a:lnTo>
                  <a:lnTo>
                    <a:pt x="937" y="255"/>
                  </a:lnTo>
                  <a:lnTo>
                    <a:pt x="923" y="278"/>
                  </a:lnTo>
                  <a:lnTo>
                    <a:pt x="904" y="300"/>
                  </a:lnTo>
                  <a:lnTo>
                    <a:pt x="878" y="311"/>
                  </a:lnTo>
                  <a:lnTo>
                    <a:pt x="851" y="317"/>
                  </a:lnTo>
                  <a:lnTo>
                    <a:pt x="824" y="317"/>
                  </a:lnTo>
                  <a:lnTo>
                    <a:pt x="865" y="406"/>
                  </a:lnTo>
                  <a:lnTo>
                    <a:pt x="971" y="406"/>
                  </a:lnTo>
                  <a:lnTo>
                    <a:pt x="1103" y="99"/>
                  </a:lnTo>
                  <a:lnTo>
                    <a:pt x="1235" y="0"/>
                  </a:lnTo>
                  <a:lnTo>
                    <a:pt x="1235" y="162"/>
                  </a:lnTo>
                  <a:lnTo>
                    <a:pt x="1134" y="406"/>
                  </a:lnTo>
                  <a:lnTo>
                    <a:pt x="1179" y="406"/>
                  </a:lnTo>
                  <a:lnTo>
                    <a:pt x="1181" y="425"/>
                  </a:lnTo>
                  <a:lnTo>
                    <a:pt x="1189" y="472"/>
                  </a:lnTo>
                  <a:lnTo>
                    <a:pt x="1191" y="520"/>
                  </a:lnTo>
                  <a:lnTo>
                    <a:pt x="1191" y="601"/>
                  </a:lnTo>
                  <a:lnTo>
                    <a:pt x="1187" y="673"/>
                  </a:lnTo>
                  <a:lnTo>
                    <a:pt x="1173" y="742"/>
                  </a:lnTo>
                  <a:lnTo>
                    <a:pt x="1154" y="810"/>
                  </a:lnTo>
                  <a:lnTo>
                    <a:pt x="1125" y="874"/>
                  </a:lnTo>
                  <a:lnTo>
                    <a:pt x="1090" y="934"/>
                  </a:lnTo>
                  <a:lnTo>
                    <a:pt x="1047" y="990"/>
                  </a:lnTo>
                  <a:lnTo>
                    <a:pt x="997" y="1040"/>
                  </a:lnTo>
                  <a:lnTo>
                    <a:pt x="940" y="1087"/>
                  </a:lnTo>
                  <a:lnTo>
                    <a:pt x="940" y="1400"/>
                  </a:lnTo>
                  <a:lnTo>
                    <a:pt x="398" y="1400"/>
                  </a:lnTo>
                  <a:lnTo>
                    <a:pt x="398" y="1197"/>
                  </a:lnTo>
                  <a:lnTo>
                    <a:pt x="171" y="1197"/>
                  </a:lnTo>
                  <a:lnTo>
                    <a:pt x="171" y="913"/>
                  </a:lnTo>
                  <a:lnTo>
                    <a:pt x="0" y="874"/>
                  </a:lnTo>
                  <a:lnTo>
                    <a:pt x="155" y="599"/>
                  </a:lnTo>
                  <a:lnTo>
                    <a:pt x="149" y="541"/>
                  </a:lnTo>
                  <a:lnTo>
                    <a:pt x="149" y="483"/>
                  </a:lnTo>
                  <a:lnTo>
                    <a:pt x="157" y="425"/>
                  </a:lnTo>
                  <a:lnTo>
                    <a:pt x="161" y="406"/>
                  </a:lnTo>
                  <a:lnTo>
                    <a:pt x="215" y="406"/>
                  </a:lnTo>
                  <a:lnTo>
                    <a:pt x="215" y="373"/>
                  </a:lnTo>
                  <a:lnTo>
                    <a:pt x="184" y="346"/>
                  </a:lnTo>
                  <a:lnTo>
                    <a:pt x="159" y="317"/>
                  </a:lnTo>
                  <a:lnTo>
                    <a:pt x="142" y="282"/>
                  </a:lnTo>
                  <a:lnTo>
                    <a:pt x="130" y="244"/>
                  </a:lnTo>
                  <a:lnTo>
                    <a:pt x="126" y="203"/>
                  </a:lnTo>
                  <a:lnTo>
                    <a:pt x="130" y="157"/>
                  </a:lnTo>
                  <a:lnTo>
                    <a:pt x="146" y="114"/>
                  </a:lnTo>
                  <a:lnTo>
                    <a:pt x="171" y="77"/>
                  </a:lnTo>
                  <a:lnTo>
                    <a:pt x="202" y="44"/>
                  </a:lnTo>
                  <a:lnTo>
                    <a:pt x="241" y="21"/>
                  </a:lnTo>
                  <a:lnTo>
                    <a:pt x="283" y="6"/>
                  </a:lnTo>
                  <a:lnTo>
                    <a:pt x="330" y="0"/>
                  </a:lnTo>
                  <a:lnTo>
                    <a:pt x="376" y="6"/>
                  </a:lnTo>
                  <a:lnTo>
                    <a:pt x="419" y="21"/>
                  </a:lnTo>
                  <a:lnTo>
                    <a:pt x="456" y="44"/>
                  </a:lnTo>
                  <a:lnTo>
                    <a:pt x="487" y="75"/>
                  </a:lnTo>
                  <a:lnTo>
                    <a:pt x="512" y="112"/>
                  </a:lnTo>
                  <a:lnTo>
                    <a:pt x="528" y="155"/>
                  </a:lnTo>
                  <a:lnTo>
                    <a:pt x="533" y="201"/>
                  </a:lnTo>
                  <a:lnTo>
                    <a:pt x="586" y="13"/>
                  </a:lnTo>
                  <a:lnTo>
                    <a:pt x="814" y="112"/>
                  </a:lnTo>
                  <a:lnTo>
                    <a:pt x="745" y="147"/>
                  </a:lnTo>
                  <a:lnTo>
                    <a:pt x="803" y="271"/>
                  </a:lnTo>
                  <a:lnTo>
                    <a:pt x="851" y="271"/>
                  </a:lnTo>
                  <a:lnTo>
                    <a:pt x="869" y="267"/>
                  </a:lnTo>
                  <a:lnTo>
                    <a:pt x="882" y="257"/>
                  </a:lnTo>
                  <a:lnTo>
                    <a:pt x="892" y="244"/>
                  </a:lnTo>
                  <a:lnTo>
                    <a:pt x="896" y="226"/>
                  </a:lnTo>
                  <a:lnTo>
                    <a:pt x="896" y="135"/>
                  </a:lnTo>
                  <a:lnTo>
                    <a:pt x="851" y="13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16">
              <a:extLst>
                <a:ext uri="{FF2B5EF4-FFF2-40B4-BE49-F238E27FC236}">
                  <a16:creationId xmlns="" xmlns:a16="http://schemas.microsoft.com/office/drawing/2014/main" id="{23688490-47BA-437A-9F66-2486922CC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213" y="3438525"/>
              <a:ext cx="360363" cy="177800"/>
            </a:xfrm>
            <a:custGeom>
              <a:avLst/>
              <a:gdLst>
                <a:gd name="T0" fmla="*/ 0 w 227"/>
                <a:gd name="T1" fmla="*/ 0 h 112"/>
                <a:gd name="T2" fmla="*/ 44 w 227"/>
                <a:gd name="T3" fmla="*/ 0 h 112"/>
                <a:gd name="T4" fmla="*/ 48 w 227"/>
                <a:gd name="T5" fmla="*/ 23 h 112"/>
                <a:gd name="T6" fmla="*/ 58 w 227"/>
                <a:gd name="T7" fmla="*/ 43 h 112"/>
                <a:gd name="T8" fmla="*/ 72 w 227"/>
                <a:gd name="T9" fmla="*/ 56 h 112"/>
                <a:gd name="T10" fmla="*/ 91 w 227"/>
                <a:gd name="T11" fmla="*/ 64 h 112"/>
                <a:gd name="T12" fmla="*/ 112 w 227"/>
                <a:gd name="T13" fmla="*/ 68 h 112"/>
                <a:gd name="T14" fmla="*/ 134 w 227"/>
                <a:gd name="T15" fmla="*/ 64 h 112"/>
                <a:gd name="T16" fmla="*/ 153 w 227"/>
                <a:gd name="T17" fmla="*/ 56 h 112"/>
                <a:gd name="T18" fmla="*/ 167 w 227"/>
                <a:gd name="T19" fmla="*/ 43 h 112"/>
                <a:gd name="T20" fmla="*/ 176 w 227"/>
                <a:gd name="T21" fmla="*/ 23 h 112"/>
                <a:gd name="T22" fmla="*/ 180 w 227"/>
                <a:gd name="T23" fmla="*/ 0 h 112"/>
                <a:gd name="T24" fmla="*/ 227 w 227"/>
                <a:gd name="T25" fmla="*/ 0 h 112"/>
                <a:gd name="T26" fmla="*/ 223 w 227"/>
                <a:gd name="T27" fmla="*/ 31 h 112"/>
                <a:gd name="T28" fmla="*/ 211 w 227"/>
                <a:gd name="T29" fmla="*/ 58 h 112"/>
                <a:gd name="T30" fmla="*/ 192 w 227"/>
                <a:gd name="T31" fmla="*/ 81 h 112"/>
                <a:gd name="T32" fmla="*/ 171 w 227"/>
                <a:gd name="T33" fmla="*/ 99 h 112"/>
                <a:gd name="T34" fmla="*/ 143 w 227"/>
                <a:gd name="T35" fmla="*/ 108 h 112"/>
                <a:gd name="T36" fmla="*/ 112 w 227"/>
                <a:gd name="T37" fmla="*/ 112 h 112"/>
                <a:gd name="T38" fmla="*/ 83 w 227"/>
                <a:gd name="T39" fmla="*/ 108 h 112"/>
                <a:gd name="T40" fmla="*/ 56 w 227"/>
                <a:gd name="T41" fmla="*/ 99 h 112"/>
                <a:gd name="T42" fmla="*/ 33 w 227"/>
                <a:gd name="T43" fmla="*/ 81 h 112"/>
                <a:gd name="T44" fmla="*/ 15 w 227"/>
                <a:gd name="T45" fmla="*/ 58 h 112"/>
                <a:gd name="T46" fmla="*/ 4 w 227"/>
                <a:gd name="T47" fmla="*/ 31 h 112"/>
                <a:gd name="T48" fmla="*/ 0 w 227"/>
                <a:gd name="T4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7" h="112">
                  <a:moveTo>
                    <a:pt x="0" y="0"/>
                  </a:moveTo>
                  <a:lnTo>
                    <a:pt x="44" y="0"/>
                  </a:lnTo>
                  <a:lnTo>
                    <a:pt x="48" y="23"/>
                  </a:lnTo>
                  <a:lnTo>
                    <a:pt x="58" y="43"/>
                  </a:lnTo>
                  <a:lnTo>
                    <a:pt x="72" y="56"/>
                  </a:lnTo>
                  <a:lnTo>
                    <a:pt x="91" y="64"/>
                  </a:lnTo>
                  <a:lnTo>
                    <a:pt x="112" y="68"/>
                  </a:lnTo>
                  <a:lnTo>
                    <a:pt x="134" y="64"/>
                  </a:lnTo>
                  <a:lnTo>
                    <a:pt x="153" y="56"/>
                  </a:lnTo>
                  <a:lnTo>
                    <a:pt x="167" y="43"/>
                  </a:lnTo>
                  <a:lnTo>
                    <a:pt x="176" y="23"/>
                  </a:lnTo>
                  <a:lnTo>
                    <a:pt x="180" y="0"/>
                  </a:lnTo>
                  <a:lnTo>
                    <a:pt x="227" y="0"/>
                  </a:lnTo>
                  <a:lnTo>
                    <a:pt x="223" y="31"/>
                  </a:lnTo>
                  <a:lnTo>
                    <a:pt x="211" y="58"/>
                  </a:lnTo>
                  <a:lnTo>
                    <a:pt x="192" y="81"/>
                  </a:lnTo>
                  <a:lnTo>
                    <a:pt x="171" y="99"/>
                  </a:lnTo>
                  <a:lnTo>
                    <a:pt x="143" y="108"/>
                  </a:lnTo>
                  <a:lnTo>
                    <a:pt x="112" y="112"/>
                  </a:lnTo>
                  <a:lnTo>
                    <a:pt x="83" y="108"/>
                  </a:lnTo>
                  <a:lnTo>
                    <a:pt x="56" y="99"/>
                  </a:lnTo>
                  <a:lnTo>
                    <a:pt x="33" y="81"/>
                  </a:lnTo>
                  <a:lnTo>
                    <a:pt x="15" y="58"/>
                  </a:lnTo>
                  <a:lnTo>
                    <a:pt x="4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3" name="!!Text1">
            <a:extLst>
              <a:ext uri="{FF2B5EF4-FFF2-40B4-BE49-F238E27FC236}">
                <a16:creationId xmlns="" xmlns:a16="http://schemas.microsoft.com/office/drawing/2014/main" id="{369F4518-544B-47E9-994A-38A929028430}"/>
              </a:ext>
            </a:extLst>
          </p:cNvPr>
          <p:cNvSpPr txBox="1"/>
          <p:nvPr/>
        </p:nvSpPr>
        <p:spPr>
          <a:xfrm>
            <a:off x="1863359" y="2367213"/>
            <a:ext cx="1354679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</a:t>
            </a:r>
            <a:r>
              <a:rPr lang="en-US" sz="1600" ker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text.</a:t>
            </a:r>
            <a:endParaRPr lang="en-US" sz="1600" kern="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!!Text3">
            <a:extLst>
              <a:ext uri="{FF2B5EF4-FFF2-40B4-BE49-F238E27FC236}">
                <a16:creationId xmlns="" xmlns:a16="http://schemas.microsoft.com/office/drawing/2014/main" id="{2E440D5F-D746-4723-ADB2-F4A954EBDE9A}"/>
              </a:ext>
            </a:extLst>
          </p:cNvPr>
          <p:cNvSpPr txBox="1"/>
          <p:nvPr/>
        </p:nvSpPr>
        <p:spPr>
          <a:xfrm>
            <a:off x="2141654" y="4027048"/>
            <a:ext cx="1354679" cy="4862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ker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</a:t>
            </a:r>
            <a:endParaRPr lang="en-US" sz="1600" kern="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!!Text2">
            <a:extLst>
              <a:ext uri="{FF2B5EF4-FFF2-40B4-BE49-F238E27FC236}">
                <a16:creationId xmlns="" xmlns:a16="http://schemas.microsoft.com/office/drawing/2014/main" id="{26CEDDF3-DFD2-4E88-AC6B-119648CC1C1E}"/>
              </a:ext>
            </a:extLst>
          </p:cNvPr>
          <p:cNvSpPr txBox="1"/>
          <p:nvPr/>
        </p:nvSpPr>
        <p:spPr>
          <a:xfrm>
            <a:off x="3791549" y="2953621"/>
            <a:ext cx="1354679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This is a sample text.</a:t>
            </a:r>
            <a:endParaRPr lang="en-US" dirty="0"/>
          </a:p>
        </p:txBody>
      </p:sp>
      <p:sp>
        <p:nvSpPr>
          <p:cNvPr id="106" name="!!Text4">
            <a:extLst>
              <a:ext uri="{FF2B5EF4-FFF2-40B4-BE49-F238E27FC236}">
                <a16:creationId xmlns="" xmlns:a16="http://schemas.microsoft.com/office/drawing/2014/main" id="{D34FD387-0C96-4AAB-8BFB-267E5A9137FE}"/>
              </a:ext>
            </a:extLst>
          </p:cNvPr>
          <p:cNvSpPr txBox="1"/>
          <p:nvPr/>
        </p:nvSpPr>
        <p:spPr>
          <a:xfrm>
            <a:off x="4069845" y="4712847"/>
            <a:ext cx="1354679" cy="4862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ker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</a:t>
            </a:r>
            <a:endParaRPr lang="en-US" sz="1600" kern="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1CDC3FDC-7987-4BEC-838E-A9989B993AA7}"/>
              </a:ext>
            </a:extLst>
          </p:cNvPr>
          <p:cNvGrpSpPr/>
          <p:nvPr/>
        </p:nvGrpSpPr>
        <p:grpSpPr>
          <a:xfrm>
            <a:off x="4496246" y="5321021"/>
            <a:ext cx="536078" cy="533876"/>
            <a:chOff x="1217613" y="2527300"/>
            <a:chExt cx="2317750" cy="2308225"/>
          </a:xfrm>
          <a:solidFill>
            <a:schemeClr val="bg1"/>
          </a:solidFill>
        </p:grpSpPr>
        <p:sp>
          <p:nvSpPr>
            <p:cNvPr id="108" name="Freeform 17">
              <a:extLst>
                <a:ext uri="{FF2B5EF4-FFF2-40B4-BE49-F238E27FC236}">
                  <a16:creationId xmlns="" xmlns:a16="http://schemas.microsoft.com/office/drawing/2014/main" id="{09FFD850-B073-4EF0-895B-2E2F0A3998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4563" y="3517900"/>
              <a:ext cx="323850" cy="325438"/>
            </a:xfrm>
            <a:custGeom>
              <a:avLst/>
              <a:gdLst>
                <a:gd name="T0" fmla="*/ 103 w 204"/>
                <a:gd name="T1" fmla="*/ 49 h 205"/>
                <a:gd name="T2" fmla="*/ 82 w 204"/>
                <a:gd name="T3" fmla="*/ 55 h 205"/>
                <a:gd name="T4" fmla="*/ 64 w 204"/>
                <a:gd name="T5" fmla="*/ 66 h 205"/>
                <a:gd name="T6" fmla="*/ 53 w 204"/>
                <a:gd name="T7" fmla="*/ 82 h 205"/>
                <a:gd name="T8" fmla="*/ 49 w 204"/>
                <a:gd name="T9" fmla="*/ 103 h 205"/>
                <a:gd name="T10" fmla="*/ 53 w 204"/>
                <a:gd name="T11" fmla="*/ 124 h 205"/>
                <a:gd name="T12" fmla="*/ 64 w 204"/>
                <a:gd name="T13" fmla="*/ 142 h 205"/>
                <a:gd name="T14" fmla="*/ 82 w 204"/>
                <a:gd name="T15" fmla="*/ 153 h 205"/>
                <a:gd name="T16" fmla="*/ 103 w 204"/>
                <a:gd name="T17" fmla="*/ 157 h 205"/>
                <a:gd name="T18" fmla="*/ 122 w 204"/>
                <a:gd name="T19" fmla="*/ 153 h 205"/>
                <a:gd name="T20" fmla="*/ 140 w 204"/>
                <a:gd name="T21" fmla="*/ 142 h 205"/>
                <a:gd name="T22" fmla="*/ 151 w 204"/>
                <a:gd name="T23" fmla="*/ 124 h 205"/>
                <a:gd name="T24" fmla="*/ 155 w 204"/>
                <a:gd name="T25" fmla="*/ 103 h 205"/>
                <a:gd name="T26" fmla="*/ 151 w 204"/>
                <a:gd name="T27" fmla="*/ 82 h 205"/>
                <a:gd name="T28" fmla="*/ 140 w 204"/>
                <a:gd name="T29" fmla="*/ 66 h 205"/>
                <a:gd name="T30" fmla="*/ 122 w 204"/>
                <a:gd name="T31" fmla="*/ 55 h 205"/>
                <a:gd name="T32" fmla="*/ 103 w 204"/>
                <a:gd name="T33" fmla="*/ 49 h 205"/>
                <a:gd name="T34" fmla="*/ 103 w 204"/>
                <a:gd name="T35" fmla="*/ 0 h 205"/>
                <a:gd name="T36" fmla="*/ 134 w 204"/>
                <a:gd name="T37" fmla="*/ 6 h 205"/>
                <a:gd name="T38" fmla="*/ 163 w 204"/>
                <a:gd name="T39" fmla="*/ 20 h 205"/>
                <a:gd name="T40" fmla="*/ 184 w 204"/>
                <a:gd name="T41" fmla="*/ 43 h 205"/>
                <a:gd name="T42" fmla="*/ 200 w 204"/>
                <a:gd name="T43" fmla="*/ 70 h 205"/>
                <a:gd name="T44" fmla="*/ 204 w 204"/>
                <a:gd name="T45" fmla="*/ 103 h 205"/>
                <a:gd name="T46" fmla="*/ 200 w 204"/>
                <a:gd name="T47" fmla="*/ 136 h 205"/>
                <a:gd name="T48" fmla="*/ 184 w 204"/>
                <a:gd name="T49" fmla="*/ 163 h 205"/>
                <a:gd name="T50" fmla="*/ 163 w 204"/>
                <a:gd name="T51" fmla="*/ 186 h 205"/>
                <a:gd name="T52" fmla="*/ 134 w 204"/>
                <a:gd name="T53" fmla="*/ 200 h 205"/>
                <a:gd name="T54" fmla="*/ 103 w 204"/>
                <a:gd name="T55" fmla="*/ 205 h 205"/>
                <a:gd name="T56" fmla="*/ 70 w 204"/>
                <a:gd name="T57" fmla="*/ 200 h 205"/>
                <a:gd name="T58" fmla="*/ 41 w 204"/>
                <a:gd name="T59" fmla="*/ 186 h 205"/>
                <a:gd name="T60" fmla="*/ 20 w 204"/>
                <a:gd name="T61" fmla="*/ 163 h 205"/>
                <a:gd name="T62" fmla="*/ 4 w 204"/>
                <a:gd name="T63" fmla="*/ 136 h 205"/>
                <a:gd name="T64" fmla="*/ 0 w 204"/>
                <a:gd name="T65" fmla="*/ 103 h 205"/>
                <a:gd name="T66" fmla="*/ 4 w 204"/>
                <a:gd name="T67" fmla="*/ 70 h 205"/>
                <a:gd name="T68" fmla="*/ 20 w 204"/>
                <a:gd name="T69" fmla="*/ 43 h 205"/>
                <a:gd name="T70" fmla="*/ 41 w 204"/>
                <a:gd name="T71" fmla="*/ 20 h 205"/>
                <a:gd name="T72" fmla="*/ 70 w 204"/>
                <a:gd name="T73" fmla="*/ 6 h 205"/>
                <a:gd name="T74" fmla="*/ 103 w 204"/>
                <a:gd name="T7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4" h="205">
                  <a:moveTo>
                    <a:pt x="103" y="49"/>
                  </a:moveTo>
                  <a:lnTo>
                    <a:pt x="82" y="55"/>
                  </a:lnTo>
                  <a:lnTo>
                    <a:pt x="64" y="66"/>
                  </a:lnTo>
                  <a:lnTo>
                    <a:pt x="53" y="82"/>
                  </a:lnTo>
                  <a:lnTo>
                    <a:pt x="49" y="103"/>
                  </a:lnTo>
                  <a:lnTo>
                    <a:pt x="53" y="124"/>
                  </a:lnTo>
                  <a:lnTo>
                    <a:pt x="64" y="142"/>
                  </a:lnTo>
                  <a:lnTo>
                    <a:pt x="82" y="153"/>
                  </a:lnTo>
                  <a:lnTo>
                    <a:pt x="103" y="157"/>
                  </a:lnTo>
                  <a:lnTo>
                    <a:pt x="122" y="153"/>
                  </a:lnTo>
                  <a:lnTo>
                    <a:pt x="140" y="142"/>
                  </a:lnTo>
                  <a:lnTo>
                    <a:pt x="151" y="124"/>
                  </a:lnTo>
                  <a:lnTo>
                    <a:pt x="155" y="103"/>
                  </a:lnTo>
                  <a:lnTo>
                    <a:pt x="151" y="82"/>
                  </a:lnTo>
                  <a:lnTo>
                    <a:pt x="140" y="66"/>
                  </a:lnTo>
                  <a:lnTo>
                    <a:pt x="122" y="55"/>
                  </a:lnTo>
                  <a:lnTo>
                    <a:pt x="103" y="49"/>
                  </a:lnTo>
                  <a:close/>
                  <a:moveTo>
                    <a:pt x="103" y="0"/>
                  </a:moveTo>
                  <a:lnTo>
                    <a:pt x="134" y="6"/>
                  </a:lnTo>
                  <a:lnTo>
                    <a:pt x="163" y="20"/>
                  </a:lnTo>
                  <a:lnTo>
                    <a:pt x="184" y="43"/>
                  </a:lnTo>
                  <a:lnTo>
                    <a:pt x="200" y="70"/>
                  </a:lnTo>
                  <a:lnTo>
                    <a:pt x="204" y="103"/>
                  </a:lnTo>
                  <a:lnTo>
                    <a:pt x="200" y="136"/>
                  </a:lnTo>
                  <a:lnTo>
                    <a:pt x="184" y="163"/>
                  </a:lnTo>
                  <a:lnTo>
                    <a:pt x="163" y="186"/>
                  </a:lnTo>
                  <a:lnTo>
                    <a:pt x="134" y="200"/>
                  </a:lnTo>
                  <a:lnTo>
                    <a:pt x="103" y="205"/>
                  </a:lnTo>
                  <a:lnTo>
                    <a:pt x="70" y="200"/>
                  </a:lnTo>
                  <a:lnTo>
                    <a:pt x="41" y="186"/>
                  </a:lnTo>
                  <a:lnTo>
                    <a:pt x="20" y="163"/>
                  </a:lnTo>
                  <a:lnTo>
                    <a:pt x="4" y="136"/>
                  </a:lnTo>
                  <a:lnTo>
                    <a:pt x="0" y="103"/>
                  </a:lnTo>
                  <a:lnTo>
                    <a:pt x="4" y="70"/>
                  </a:lnTo>
                  <a:lnTo>
                    <a:pt x="20" y="43"/>
                  </a:lnTo>
                  <a:lnTo>
                    <a:pt x="41" y="20"/>
                  </a:lnTo>
                  <a:lnTo>
                    <a:pt x="70" y="6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9" name="Freeform 18">
              <a:extLst>
                <a:ext uri="{FF2B5EF4-FFF2-40B4-BE49-F238E27FC236}">
                  <a16:creationId xmlns="" xmlns:a16="http://schemas.microsoft.com/office/drawing/2014/main" id="{740A6164-9576-4EF4-BBF2-70C2967DD4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7613" y="2527300"/>
              <a:ext cx="2317750" cy="2308225"/>
            </a:xfrm>
            <a:custGeom>
              <a:avLst/>
              <a:gdLst>
                <a:gd name="T0" fmla="*/ 1086 w 1460"/>
                <a:gd name="T1" fmla="*/ 943 h 1454"/>
                <a:gd name="T2" fmla="*/ 886 w 1460"/>
                <a:gd name="T3" fmla="*/ 1112 h 1454"/>
                <a:gd name="T4" fmla="*/ 834 w 1460"/>
                <a:gd name="T5" fmla="*/ 1239 h 1454"/>
                <a:gd name="T6" fmla="*/ 1099 w 1460"/>
                <a:gd name="T7" fmla="*/ 1096 h 1454"/>
                <a:gd name="T8" fmla="*/ 1243 w 1460"/>
                <a:gd name="T9" fmla="*/ 831 h 1454"/>
                <a:gd name="T10" fmla="*/ 217 w 1460"/>
                <a:gd name="T11" fmla="*/ 831 h 1454"/>
                <a:gd name="T12" fmla="*/ 361 w 1460"/>
                <a:gd name="T13" fmla="*/ 1096 h 1454"/>
                <a:gd name="T14" fmla="*/ 626 w 1460"/>
                <a:gd name="T15" fmla="*/ 1239 h 1454"/>
                <a:gd name="T16" fmla="*/ 587 w 1460"/>
                <a:gd name="T17" fmla="*/ 1118 h 1454"/>
                <a:gd name="T18" fmla="*/ 396 w 1460"/>
                <a:gd name="T19" fmla="*/ 974 h 1454"/>
                <a:gd name="T20" fmla="*/ 314 w 1460"/>
                <a:gd name="T21" fmla="*/ 752 h 1454"/>
                <a:gd name="T22" fmla="*/ 589 w 1460"/>
                <a:gd name="T23" fmla="*/ 388 h 1454"/>
                <a:gd name="T24" fmla="*/ 417 w 1460"/>
                <a:gd name="T25" fmla="*/ 535 h 1454"/>
                <a:gd name="T26" fmla="*/ 469 w 1460"/>
                <a:gd name="T27" fmla="*/ 704 h 1454"/>
                <a:gd name="T28" fmla="*/ 392 w 1460"/>
                <a:gd name="T29" fmla="*/ 866 h 1454"/>
                <a:gd name="T30" fmla="*/ 539 w 1460"/>
                <a:gd name="T31" fmla="*/ 1040 h 1454"/>
                <a:gd name="T32" fmla="*/ 706 w 1460"/>
                <a:gd name="T33" fmla="*/ 986 h 1454"/>
                <a:gd name="T34" fmla="*/ 871 w 1460"/>
                <a:gd name="T35" fmla="*/ 1065 h 1454"/>
                <a:gd name="T36" fmla="*/ 1043 w 1460"/>
                <a:gd name="T37" fmla="*/ 918 h 1454"/>
                <a:gd name="T38" fmla="*/ 991 w 1460"/>
                <a:gd name="T39" fmla="*/ 752 h 1454"/>
                <a:gd name="T40" fmla="*/ 1070 w 1460"/>
                <a:gd name="T41" fmla="*/ 588 h 1454"/>
                <a:gd name="T42" fmla="*/ 921 w 1460"/>
                <a:gd name="T43" fmla="*/ 416 h 1454"/>
                <a:gd name="T44" fmla="*/ 754 w 1460"/>
                <a:gd name="T45" fmla="*/ 468 h 1454"/>
                <a:gd name="T46" fmla="*/ 754 w 1460"/>
                <a:gd name="T47" fmla="*/ 313 h 1454"/>
                <a:gd name="T48" fmla="*/ 977 w 1460"/>
                <a:gd name="T49" fmla="*/ 392 h 1454"/>
                <a:gd name="T50" fmla="*/ 1121 w 1460"/>
                <a:gd name="T51" fmla="*/ 584 h 1454"/>
                <a:gd name="T52" fmla="*/ 1243 w 1460"/>
                <a:gd name="T53" fmla="*/ 624 h 1454"/>
                <a:gd name="T54" fmla="*/ 1099 w 1460"/>
                <a:gd name="T55" fmla="*/ 358 h 1454"/>
                <a:gd name="T56" fmla="*/ 834 w 1460"/>
                <a:gd name="T57" fmla="*/ 214 h 1454"/>
                <a:gd name="T58" fmla="*/ 562 w 1460"/>
                <a:gd name="T59" fmla="*/ 232 h 1454"/>
                <a:gd name="T60" fmla="*/ 335 w 1460"/>
                <a:gd name="T61" fmla="*/ 381 h 1454"/>
                <a:gd name="T62" fmla="*/ 215 w 1460"/>
                <a:gd name="T63" fmla="*/ 630 h 1454"/>
                <a:gd name="T64" fmla="*/ 345 w 1460"/>
                <a:gd name="T65" fmla="*/ 568 h 1454"/>
                <a:gd name="T66" fmla="*/ 512 w 1460"/>
                <a:gd name="T67" fmla="*/ 371 h 1454"/>
                <a:gd name="T68" fmla="*/ 706 w 1460"/>
                <a:gd name="T69" fmla="*/ 205 h 1454"/>
                <a:gd name="T70" fmla="*/ 826 w 1460"/>
                <a:gd name="T71" fmla="*/ 164 h 1454"/>
                <a:gd name="T72" fmla="*/ 1080 w 1460"/>
                <a:gd name="T73" fmla="*/ 276 h 1454"/>
                <a:gd name="T74" fmla="*/ 1254 w 1460"/>
                <a:gd name="T75" fmla="*/ 497 h 1454"/>
                <a:gd name="T76" fmla="*/ 1460 w 1460"/>
                <a:gd name="T77" fmla="*/ 704 h 1454"/>
                <a:gd name="T78" fmla="*/ 1280 w 1460"/>
                <a:gd name="T79" fmla="*/ 889 h 1454"/>
                <a:gd name="T80" fmla="*/ 1134 w 1460"/>
                <a:gd name="T81" fmla="*/ 1131 h 1454"/>
                <a:gd name="T82" fmla="*/ 894 w 1460"/>
                <a:gd name="T83" fmla="*/ 1274 h 1454"/>
                <a:gd name="T84" fmla="*/ 706 w 1460"/>
                <a:gd name="T85" fmla="*/ 1454 h 1454"/>
                <a:gd name="T86" fmla="*/ 498 w 1460"/>
                <a:gd name="T87" fmla="*/ 1249 h 1454"/>
                <a:gd name="T88" fmla="*/ 277 w 1460"/>
                <a:gd name="T89" fmla="*/ 1077 h 1454"/>
                <a:gd name="T90" fmla="*/ 165 w 1460"/>
                <a:gd name="T91" fmla="*/ 822 h 1454"/>
                <a:gd name="T92" fmla="*/ 159 w 1460"/>
                <a:gd name="T93" fmla="*/ 704 h 1454"/>
                <a:gd name="T94" fmla="*/ 238 w 1460"/>
                <a:gd name="T95" fmla="*/ 435 h 1454"/>
                <a:gd name="T96" fmla="*/ 436 w 1460"/>
                <a:gd name="T97" fmla="*/ 236 h 1454"/>
                <a:gd name="T98" fmla="*/ 706 w 1460"/>
                <a:gd name="T99" fmla="*/ 156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60" h="1454">
                  <a:moveTo>
                    <a:pt x="1146" y="752"/>
                  </a:moveTo>
                  <a:lnTo>
                    <a:pt x="1136" y="820"/>
                  </a:lnTo>
                  <a:lnTo>
                    <a:pt x="1115" y="884"/>
                  </a:lnTo>
                  <a:lnTo>
                    <a:pt x="1086" y="943"/>
                  </a:lnTo>
                  <a:lnTo>
                    <a:pt x="1047" y="996"/>
                  </a:lnTo>
                  <a:lnTo>
                    <a:pt x="1000" y="1042"/>
                  </a:lnTo>
                  <a:lnTo>
                    <a:pt x="946" y="1081"/>
                  </a:lnTo>
                  <a:lnTo>
                    <a:pt x="886" y="1112"/>
                  </a:lnTo>
                  <a:lnTo>
                    <a:pt x="822" y="1131"/>
                  </a:lnTo>
                  <a:lnTo>
                    <a:pt x="754" y="1141"/>
                  </a:lnTo>
                  <a:lnTo>
                    <a:pt x="754" y="1249"/>
                  </a:lnTo>
                  <a:lnTo>
                    <a:pt x="834" y="1239"/>
                  </a:lnTo>
                  <a:lnTo>
                    <a:pt x="909" y="1218"/>
                  </a:lnTo>
                  <a:lnTo>
                    <a:pt x="979" y="1187"/>
                  </a:lnTo>
                  <a:lnTo>
                    <a:pt x="1043" y="1147"/>
                  </a:lnTo>
                  <a:lnTo>
                    <a:pt x="1099" y="1096"/>
                  </a:lnTo>
                  <a:lnTo>
                    <a:pt x="1150" y="1038"/>
                  </a:lnTo>
                  <a:lnTo>
                    <a:pt x="1190" y="974"/>
                  </a:lnTo>
                  <a:lnTo>
                    <a:pt x="1221" y="905"/>
                  </a:lnTo>
                  <a:lnTo>
                    <a:pt x="1243" y="831"/>
                  </a:lnTo>
                  <a:lnTo>
                    <a:pt x="1252" y="752"/>
                  </a:lnTo>
                  <a:lnTo>
                    <a:pt x="1146" y="752"/>
                  </a:lnTo>
                  <a:close/>
                  <a:moveTo>
                    <a:pt x="207" y="752"/>
                  </a:moveTo>
                  <a:lnTo>
                    <a:pt x="217" y="831"/>
                  </a:lnTo>
                  <a:lnTo>
                    <a:pt x="238" y="905"/>
                  </a:lnTo>
                  <a:lnTo>
                    <a:pt x="269" y="974"/>
                  </a:lnTo>
                  <a:lnTo>
                    <a:pt x="310" y="1038"/>
                  </a:lnTo>
                  <a:lnTo>
                    <a:pt x="361" y="1096"/>
                  </a:lnTo>
                  <a:lnTo>
                    <a:pt x="417" y="1147"/>
                  </a:lnTo>
                  <a:lnTo>
                    <a:pt x="481" y="1187"/>
                  </a:lnTo>
                  <a:lnTo>
                    <a:pt x="551" y="1218"/>
                  </a:lnTo>
                  <a:lnTo>
                    <a:pt x="626" y="1239"/>
                  </a:lnTo>
                  <a:lnTo>
                    <a:pt x="706" y="1249"/>
                  </a:lnTo>
                  <a:lnTo>
                    <a:pt x="706" y="1141"/>
                  </a:lnTo>
                  <a:lnTo>
                    <a:pt x="646" y="1133"/>
                  </a:lnTo>
                  <a:lnTo>
                    <a:pt x="587" y="1118"/>
                  </a:lnTo>
                  <a:lnTo>
                    <a:pt x="531" y="1092"/>
                  </a:lnTo>
                  <a:lnTo>
                    <a:pt x="481" y="1059"/>
                  </a:lnTo>
                  <a:lnTo>
                    <a:pt x="434" y="1021"/>
                  </a:lnTo>
                  <a:lnTo>
                    <a:pt x="396" y="974"/>
                  </a:lnTo>
                  <a:lnTo>
                    <a:pt x="363" y="924"/>
                  </a:lnTo>
                  <a:lnTo>
                    <a:pt x="339" y="870"/>
                  </a:lnTo>
                  <a:lnTo>
                    <a:pt x="322" y="812"/>
                  </a:lnTo>
                  <a:lnTo>
                    <a:pt x="314" y="752"/>
                  </a:lnTo>
                  <a:lnTo>
                    <a:pt x="207" y="752"/>
                  </a:lnTo>
                  <a:close/>
                  <a:moveTo>
                    <a:pt x="706" y="361"/>
                  </a:moveTo>
                  <a:lnTo>
                    <a:pt x="646" y="371"/>
                  </a:lnTo>
                  <a:lnTo>
                    <a:pt x="589" y="388"/>
                  </a:lnTo>
                  <a:lnTo>
                    <a:pt x="537" y="414"/>
                  </a:lnTo>
                  <a:lnTo>
                    <a:pt x="491" y="448"/>
                  </a:lnTo>
                  <a:lnTo>
                    <a:pt x="450" y="489"/>
                  </a:lnTo>
                  <a:lnTo>
                    <a:pt x="417" y="535"/>
                  </a:lnTo>
                  <a:lnTo>
                    <a:pt x="390" y="586"/>
                  </a:lnTo>
                  <a:lnTo>
                    <a:pt x="372" y="642"/>
                  </a:lnTo>
                  <a:lnTo>
                    <a:pt x="364" y="704"/>
                  </a:lnTo>
                  <a:lnTo>
                    <a:pt x="469" y="704"/>
                  </a:lnTo>
                  <a:lnTo>
                    <a:pt x="469" y="752"/>
                  </a:lnTo>
                  <a:lnTo>
                    <a:pt x="364" y="752"/>
                  </a:lnTo>
                  <a:lnTo>
                    <a:pt x="372" y="810"/>
                  </a:lnTo>
                  <a:lnTo>
                    <a:pt x="392" y="866"/>
                  </a:lnTo>
                  <a:lnTo>
                    <a:pt x="417" y="918"/>
                  </a:lnTo>
                  <a:lnTo>
                    <a:pt x="452" y="965"/>
                  </a:lnTo>
                  <a:lnTo>
                    <a:pt x="492" y="1005"/>
                  </a:lnTo>
                  <a:lnTo>
                    <a:pt x="539" y="1040"/>
                  </a:lnTo>
                  <a:lnTo>
                    <a:pt x="589" y="1065"/>
                  </a:lnTo>
                  <a:lnTo>
                    <a:pt x="646" y="1083"/>
                  </a:lnTo>
                  <a:lnTo>
                    <a:pt x="706" y="1092"/>
                  </a:lnTo>
                  <a:lnTo>
                    <a:pt x="706" y="986"/>
                  </a:lnTo>
                  <a:lnTo>
                    <a:pt x="754" y="986"/>
                  </a:lnTo>
                  <a:lnTo>
                    <a:pt x="754" y="1092"/>
                  </a:lnTo>
                  <a:lnTo>
                    <a:pt x="814" y="1083"/>
                  </a:lnTo>
                  <a:lnTo>
                    <a:pt x="871" y="1065"/>
                  </a:lnTo>
                  <a:lnTo>
                    <a:pt x="921" y="1038"/>
                  </a:lnTo>
                  <a:lnTo>
                    <a:pt x="967" y="1005"/>
                  </a:lnTo>
                  <a:lnTo>
                    <a:pt x="1008" y="965"/>
                  </a:lnTo>
                  <a:lnTo>
                    <a:pt x="1043" y="918"/>
                  </a:lnTo>
                  <a:lnTo>
                    <a:pt x="1070" y="866"/>
                  </a:lnTo>
                  <a:lnTo>
                    <a:pt x="1088" y="810"/>
                  </a:lnTo>
                  <a:lnTo>
                    <a:pt x="1095" y="752"/>
                  </a:lnTo>
                  <a:lnTo>
                    <a:pt x="991" y="752"/>
                  </a:lnTo>
                  <a:lnTo>
                    <a:pt x="991" y="704"/>
                  </a:lnTo>
                  <a:lnTo>
                    <a:pt x="1095" y="704"/>
                  </a:lnTo>
                  <a:lnTo>
                    <a:pt x="1088" y="644"/>
                  </a:lnTo>
                  <a:lnTo>
                    <a:pt x="1070" y="588"/>
                  </a:lnTo>
                  <a:lnTo>
                    <a:pt x="1043" y="535"/>
                  </a:lnTo>
                  <a:lnTo>
                    <a:pt x="1008" y="489"/>
                  </a:lnTo>
                  <a:lnTo>
                    <a:pt x="967" y="448"/>
                  </a:lnTo>
                  <a:lnTo>
                    <a:pt x="921" y="416"/>
                  </a:lnTo>
                  <a:lnTo>
                    <a:pt x="871" y="388"/>
                  </a:lnTo>
                  <a:lnTo>
                    <a:pt x="814" y="371"/>
                  </a:lnTo>
                  <a:lnTo>
                    <a:pt x="754" y="361"/>
                  </a:lnTo>
                  <a:lnTo>
                    <a:pt x="754" y="468"/>
                  </a:lnTo>
                  <a:lnTo>
                    <a:pt x="706" y="468"/>
                  </a:lnTo>
                  <a:lnTo>
                    <a:pt x="706" y="361"/>
                  </a:lnTo>
                  <a:close/>
                  <a:moveTo>
                    <a:pt x="754" y="205"/>
                  </a:moveTo>
                  <a:lnTo>
                    <a:pt x="754" y="313"/>
                  </a:lnTo>
                  <a:lnTo>
                    <a:pt x="814" y="321"/>
                  </a:lnTo>
                  <a:lnTo>
                    <a:pt x="872" y="336"/>
                  </a:lnTo>
                  <a:lnTo>
                    <a:pt x="927" y="361"/>
                  </a:lnTo>
                  <a:lnTo>
                    <a:pt x="977" y="392"/>
                  </a:lnTo>
                  <a:lnTo>
                    <a:pt x="1024" y="433"/>
                  </a:lnTo>
                  <a:lnTo>
                    <a:pt x="1064" y="479"/>
                  </a:lnTo>
                  <a:lnTo>
                    <a:pt x="1095" y="530"/>
                  </a:lnTo>
                  <a:lnTo>
                    <a:pt x="1121" y="584"/>
                  </a:lnTo>
                  <a:lnTo>
                    <a:pt x="1138" y="642"/>
                  </a:lnTo>
                  <a:lnTo>
                    <a:pt x="1146" y="704"/>
                  </a:lnTo>
                  <a:lnTo>
                    <a:pt x="1252" y="704"/>
                  </a:lnTo>
                  <a:lnTo>
                    <a:pt x="1243" y="624"/>
                  </a:lnTo>
                  <a:lnTo>
                    <a:pt x="1221" y="549"/>
                  </a:lnTo>
                  <a:lnTo>
                    <a:pt x="1190" y="479"/>
                  </a:lnTo>
                  <a:lnTo>
                    <a:pt x="1150" y="416"/>
                  </a:lnTo>
                  <a:lnTo>
                    <a:pt x="1099" y="358"/>
                  </a:lnTo>
                  <a:lnTo>
                    <a:pt x="1043" y="309"/>
                  </a:lnTo>
                  <a:lnTo>
                    <a:pt x="979" y="267"/>
                  </a:lnTo>
                  <a:lnTo>
                    <a:pt x="909" y="236"/>
                  </a:lnTo>
                  <a:lnTo>
                    <a:pt x="834" y="214"/>
                  </a:lnTo>
                  <a:lnTo>
                    <a:pt x="754" y="205"/>
                  </a:lnTo>
                  <a:close/>
                  <a:moveTo>
                    <a:pt x="706" y="205"/>
                  </a:moveTo>
                  <a:lnTo>
                    <a:pt x="632" y="214"/>
                  </a:lnTo>
                  <a:lnTo>
                    <a:pt x="562" y="232"/>
                  </a:lnTo>
                  <a:lnTo>
                    <a:pt x="498" y="257"/>
                  </a:lnTo>
                  <a:lnTo>
                    <a:pt x="438" y="292"/>
                  </a:lnTo>
                  <a:lnTo>
                    <a:pt x="384" y="332"/>
                  </a:lnTo>
                  <a:lnTo>
                    <a:pt x="335" y="381"/>
                  </a:lnTo>
                  <a:lnTo>
                    <a:pt x="293" y="435"/>
                  </a:lnTo>
                  <a:lnTo>
                    <a:pt x="258" y="495"/>
                  </a:lnTo>
                  <a:lnTo>
                    <a:pt x="233" y="561"/>
                  </a:lnTo>
                  <a:lnTo>
                    <a:pt x="215" y="630"/>
                  </a:lnTo>
                  <a:lnTo>
                    <a:pt x="207" y="704"/>
                  </a:lnTo>
                  <a:lnTo>
                    <a:pt x="314" y="704"/>
                  </a:lnTo>
                  <a:lnTo>
                    <a:pt x="324" y="634"/>
                  </a:lnTo>
                  <a:lnTo>
                    <a:pt x="345" y="568"/>
                  </a:lnTo>
                  <a:lnTo>
                    <a:pt x="374" y="510"/>
                  </a:lnTo>
                  <a:lnTo>
                    <a:pt x="413" y="456"/>
                  </a:lnTo>
                  <a:lnTo>
                    <a:pt x="459" y="410"/>
                  </a:lnTo>
                  <a:lnTo>
                    <a:pt x="512" y="371"/>
                  </a:lnTo>
                  <a:lnTo>
                    <a:pt x="572" y="342"/>
                  </a:lnTo>
                  <a:lnTo>
                    <a:pt x="636" y="323"/>
                  </a:lnTo>
                  <a:lnTo>
                    <a:pt x="706" y="313"/>
                  </a:lnTo>
                  <a:lnTo>
                    <a:pt x="706" y="205"/>
                  </a:lnTo>
                  <a:close/>
                  <a:moveTo>
                    <a:pt x="706" y="0"/>
                  </a:moveTo>
                  <a:lnTo>
                    <a:pt x="754" y="0"/>
                  </a:lnTo>
                  <a:lnTo>
                    <a:pt x="754" y="156"/>
                  </a:lnTo>
                  <a:lnTo>
                    <a:pt x="826" y="164"/>
                  </a:lnTo>
                  <a:lnTo>
                    <a:pt x="894" y="180"/>
                  </a:lnTo>
                  <a:lnTo>
                    <a:pt x="960" y="205"/>
                  </a:lnTo>
                  <a:lnTo>
                    <a:pt x="1022" y="236"/>
                  </a:lnTo>
                  <a:lnTo>
                    <a:pt x="1080" y="276"/>
                  </a:lnTo>
                  <a:lnTo>
                    <a:pt x="1134" y="323"/>
                  </a:lnTo>
                  <a:lnTo>
                    <a:pt x="1183" y="377"/>
                  </a:lnTo>
                  <a:lnTo>
                    <a:pt x="1221" y="435"/>
                  </a:lnTo>
                  <a:lnTo>
                    <a:pt x="1254" y="497"/>
                  </a:lnTo>
                  <a:lnTo>
                    <a:pt x="1280" y="562"/>
                  </a:lnTo>
                  <a:lnTo>
                    <a:pt x="1295" y="632"/>
                  </a:lnTo>
                  <a:lnTo>
                    <a:pt x="1303" y="704"/>
                  </a:lnTo>
                  <a:lnTo>
                    <a:pt x="1460" y="704"/>
                  </a:lnTo>
                  <a:lnTo>
                    <a:pt x="1460" y="752"/>
                  </a:lnTo>
                  <a:lnTo>
                    <a:pt x="1303" y="752"/>
                  </a:lnTo>
                  <a:lnTo>
                    <a:pt x="1295" y="822"/>
                  </a:lnTo>
                  <a:lnTo>
                    <a:pt x="1280" y="889"/>
                  </a:lnTo>
                  <a:lnTo>
                    <a:pt x="1254" y="955"/>
                  </a:lnTo>
                  <a:lnTo>
                    <a:pt x="1221" y="1019"/>
                  </a:lnTo>
                  <a:lnTo>
                    <a:pt x="1183" y="1077"/>
                  </a:lnTo>
                  <a:lnTo>
                    <a:pt x="1134" y="1131"/>
                  </a:lnTo>
                  <a:lnTo>
                    <a:pt x="1080" y="1177"/>
                  </a:lnTo>
                  <a:lnTo>
                    <a:pt x="1022" y="1218"/>
                  </a:lnTo>
                  <a:lnTo>
                    <a:pt x="960" y="1249"/>
                  </a:lnTo>
                  <a:lnTo>
                    <a:pt x="894" y="1274"/>
                  </a:lnTo>
                  <a:lnTo>
                    <a:pt x="826" y="1290"/>
                  </a:lnTo>
                  <a:lnTo>
                    <a:pt x="754" y="1297"/>
                  </a:lnTo>
                  <a:lnTo>
                    <a:pt x="754" y="1454"/>
                  </a:lnTo>
                  <a:lnTo>
                    <a:pt x="706" y="1454"/>
                  </a:lnTo>
                  <a:lnTo>
                    <a:pt x="706" y="1297"/>
                  </a:lnTo>
                  <a:lnTo>
                    <a:pt x="634" y="1290"/>
                  </a:lnTo>
                  <a:lnTo>
                    <a:pt x="566" y="1274"/>
                  </a:lnTo>
                  <a:lnTo>
                    <a:pt x="498" y="1249"/>
                  </a:lnTo>
                  <a:lnTo>
                    <a:pt x="436" y="1218"/>
                  </a:lnTo>
                  <a:lnTo>
                    <a:pt x="378" y="1177"/>
                  </a:lnTo>
                  <a:lnTo>
                    <a:pt x="324" y="1131"/>
                  </a:lnTo>
                  <a:lnTo>
                    <a:pt x="277" y="1077"/>
                  </a:lnTo>
                  <a:lnTo>
                    <a:pt x="237" y="1019"/>
                  </a:lnTo>
                  <a:lnTo>
                    <a:pt x="206" y="957"/>
                  </a:lnTo>
                  <a:lnTo>
                    <a:pt x="180" y="891"/>
                  </a:lnTo>
                  <a:lnTo>
                    <a:pt x="165" y="822"/>
                  </a:lnTo>
                  <a:lnTo>
                    <a:pt x="159" y="752"/>
                  </a:lnTo>
                  <a:lnTo>
                    <a:pt x="0" y="752"/>
                  </a:lnTo>
                  <a:lnTo>
                    <a:pt x="0" y="704"/>
                  </a:lnTo>
                  <a:lnTo>
                    <a:pt x="159" y="704"/>
                  </a:lnTo>
                  <a:lnTo>
                    <a:pt x="165" y="632"/>
                  </a:lnTo>
                  <a:lnTo>
                    <a:pt x="182" y="562"/>
                  </a:lnTo>
                  <a:lnTo>
                    <a:pt x="206" y="497"/>
                  </a:lnTo>
                  <a:lnTo>
                    <a:pt x="238" y="435"/>
                  </a:lnTo>
                  <a:lnTo>
                    <a:pt x="277" y="377"/>
                  </a:lnTo>
                  <a:lnTo>
                    <a:pt x="324" y="323"/>
                  </a:lnTo>
                  <a:lnTo>
                    <a:pt x="378" y="274"/>
                  </a:lnTo>
                  <a:lnTo>
                    <a:pt x="436" y="236"/>
                  </a:lnTo>
                  <a:lnTo>
                    <a:pt x="498" y="203"/>
                  </a:lnTo>
                  <a:lnTo>
                    <a:pt x="566" y="180"/>
                  </a:lnTo>
                  <a:lnTo>
                    <a:pt x="634" y="164"/>
                  </a:lnTo>
                  <a:lnTo>
                    <a:pt x="706" y="156"/>
                  </a:lnTo>
                  <a:lnTo>
                    <a:pt x="7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C783D97C-E6DC-4425-AE6B-E8605C78231B}"/>
              </a:ext>
            </a:extLst>
          </p:cNvPr>
          <p:cNvSpPr txBox="1"/>
          <p:nvPr/>
        </p:nvSpPr>
        <p:spPr>
          <a:xfrm>
            <a:off x="8512190" y="3200077"/>
            <a:ext cx="2673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This is a sample text. Insert your desired text here.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6707FE74-AA02-4840-B581-E2197C7C5038}"/>
              </a:ext>
            </a:extLst>
          </p:cNvPr>
          <p:cNvSpPr txBox="1"/>
          <p:nvPr/>
        </p:nvSpPr>
        <p:spPr>
          <a:xfrm>
            <a:off x="8512190" y="2764335"/>
            <a:ext cx="2673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 Here</a:t>
            </a:r>
            <a:endParaRPr lang="en-IN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itre 3"/>
          <p:cNvSpPr>
            <a:spLocks noGrp="1"/>
          </p:cNvSpPr>
          <p:nvPr>
            <p:ph type="title"/>
          </p:nvPr>
        </p:nvSpPr>
        <p:spPr>
          <a:xfrm>
            <a:off x="609600" y="278894"/>
            <a:ext cx="11080376" cy="868588"/>
          </a:xfrm>
        </p:spPr>
        <p:txBody>
          <a:bodyPr>
            <a:normAutofit fontScale="90000"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PRESENTATION DE L’ECOLE NATIONALE D’INFORMATIQUE</a:t>
            </a:r>
            <a:endParaRPr lang="fr-FR" sz="3200" b="1" dirty="0">
              <a:solidFill>
                <a:schemeClr val="bg1"/>
              </a:solidFill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7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83"/>
          <p:cNvSpPr>
            <a:spLocks/>
          </p:cNvSpPr>
          <p:nvPr/>
        </p:nvSpPr>
        <p:spPr bwMode="auto">
          <a:xfrm>
            <a:off x="4201506" y="3940014"/>
            <a:ext cx="1752911" cy="1975914"/>
          </a:xfrm>
          <a:custGeom>
            <a:avLst/>
            <a:gdLst>
              <a:gd name="T0" fmla="*/ 1026 w 2029"/>
              <a:gd name="T1" fmla="*/ 0 h 2285"/>
              <a:gd name="T2" fmla="*/ 1056 w 2029"/>
              <a:gd name="T3" fmla="*/ 5 h 2285"/>
              <a:gd name="T4" fmla="*/ 1083 w 2029"/>
              <a:gd name="T5" fmla="*/ 16 h 2285"/>
              <a:gd name="T6" fmla="*/ 1952 w 2029"/>
              <a:gd name="T7" fmla="*/ 513 h 2285"/>
              <a:gd name="T8" fmla="*/ 1975 w 2029"/>
              <a:gd name="T9" fmla="*/ 531 h 2285"/>
              <a:gd name="T10" fmla="*/ 1995 w 2029"/>
              <a:gd name="T11" fmla="*/ 554 h 2285"/>
              <a:gd name="T12" fmla="*/ 2011 w 2029"/>
              <a:gd name="T13" fmla="*/ 582 h 2285"/>
              <a:gd name="T14" fmla="*/ 2021 w 2029"/>
              <a:gd name="T15" fmla="*/ 610 h 2285"/>
              <a:gd name="T16" fmla="*/ 2025 w 2029"/>
              <a:gd name="T17" fmla="*/ 639 h 2285"/>
              <a:gd name="T18" fmla="*/ 2029 w 2029"/>
              <a:gd name="T19" fmla="*/ 1641 h 2285"/>
              <a:gd name="T20" fmla="*/ 2025 w 2029"/>
              <a:gd name="T21" fmla="*/ 1669 h 2285"/>
              <a:gd name="T22" fmla="*/ 2014 w 2029"/>
              <a:gd name="T23" fmla="*/ 1697 h 2285"/>
              <a:gd name="T24" fmla="*/ 1998 w 2029"/>
              <a:gd name="T25" fmla="*/ 1726 h 2285"/>
              <a:gd name="T26" fmla="*/ 1979 w 2029"/>
              <a:gd name="T27" fmla="*/ 1749 h 2285"/>
              <a:gd name="T28" fmla="*/ 1956 w 2029"/>
              <a:gd name="T29" fmla="*/ 1766 h 2285"/>
              <a:gd name="T30" fmla="*/ 1090 w 2029"/>
              <a:gd name="T31" fmla="*/ 2269 h 2285"/>
              <a:gd name="T32" fmla="*/ 1063 w 2029"/>
              <a:gd name="T33" fmla="*/ 2280 h 2285"/>
              <a:gd name="T34" fmla="*/ 1033 w 2029"/>
              <a:gd name="T35" fmla="*/ 2285 h 2285"/>
              <a:gd name="T36" fmla="*/ 1001 w 2029"/>
              <a:gd name="T37" fmla="*/ 2285 h 2285"/>
              <a:gd name="T38" fmla="*/ 971 w 2029"/>
              <a:gd name="T39" fmla="*/ 2280 h 2285"/>
              <a:gd name="T40" fmla="*/ 944 w 2029"/>
              <a:gd name="T41" fmla="*/ 2269 h 2285"/>
              <a:gd name="T42" fmla="*/ 75 w 2029"/>
              <a:gd name="T43" fmla="*/ 1772 h 2285"/>
              <a:gd name="T44" fmla="*/ 52 w 2029"/>
              <a:gd name="T45" fmla="*/ 1754 h 2285"/>
              <a:gd name="T46" fmla="*/ 32 w 2029"/>
              <a:gd name="T47" fmla="*/ 1731 h 2285"/>
              <a:gd name="T48" fmla="*/ 16 w 2029"/>
              <a:gd name="T49" fmla="*/ 1703 h 2285"/>
              <a:gd name="T50" fmla="*/ 6 w 2029"/>
              <a:gd name="T51" fmla="*/ 1674 h 2285"/>
              <a:gd name="T52" fmla="*/ 2 w 2029"/>
              <a:gd name="T53" fmla="*/ 1646 h 2285"/>
              <a:gd name="T54" fmla="*/ 0 w 2029"/>
              <a:gd name="T55" fmla="*/ 644 h 2285"/>
              <a:gd name="T56" fmla="*/ 4 w 2029"/>
              <a:gd name="T57" fmla="*/ 616 h 2285"/>
              <a:gd name="T58" fmla="*/ 13 w 2029"/>
              <a:gd name="T59" fmla="*/ 587 h 2285"/>
              <a:gd name="T60" fmla="*/ 29 w 2029"/>
              <a:gd name="T61" fmla="*/ 559 h 2285"/>
              <a:gd name="T62" fmla="*/ 48 w 2029"/>
              <a:gd name="T63" fmla="*/ 536 h 2285"/>
              <a:gd name="T64" fmla="*/ 71 w 2029"/>
              <a:gd name="T65" fmla="*/ 518 h 2285"/>
              <a:gd name="T66" fmla="*/ 937 w 2029"/>
              <a:gd name="T67" fmla="*/ 16 h 2285"/>
              <a:gd name="T68" fmla="*/ 964 w 2029"/>
              <a:gd name="T69" fmla="*/ 5 h 2285"/>
              <a:gd name="T70" fmla="*/ 994 w 2029"/>
              <a:gd name="T71" fmla="*/ 0 h 2285"/>
              <a:gd name="T72" fmla="*/ 1026 w 2029"/>
              <a:gd name="T73" fmla="*/ 0 h 2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29" h="2285">
                <a:moveTo>
                  <a:pt x="1026" y="0"/>
                </a:moveTo>
                <a:lnTo>
                  <a:pt x="1056" y="5"/>
                </a:lnTo>
                <a:lnTo>
                  <a:pt x="1083" y="16"/>
                </a:lnTo>
                <a:lnTo>
                  <a:pt x="1952" y="513"/>
                </a:lnTo>
                <a:lnTo>
                  <a:pt x="1975" y="531"/>
                </a:lnTo>
                <a:lnTo>
                  <a:pt x="1995" y="554"/>
                </a:lnTo>
                <a:lnTo>
                  <a:pt x="2011" y="582"/>
                </a:lnTo>
                <a:lnTo>
                  <a:pt x="2021" y="610"/>
                </a:lnTo>
                <a:lnTo>
                  <a:pt x="2025" y="639"/>
                </a:lnTo>
                <a:lnTo>
                  <a:pt x="2029" y="1641"/>
                </a:lnTo>
                <a:lnTo>
                  <a:pt x="2025" y="1669"/>
                </a:lnTo>
                <a:lnTo>
                  <a:pt x="2014" y="1697"/>
                </a:lnTo>
                <a:lnTo>
                  <a:pt x="1998" y="1726"/>
                </a:lnTo>
                <a:lnTo>
                  <a:pt x="1979" y="1749"/>
                </a:lnTo>
                <a:lnTo>
                  <a:pt x="1956" y="1766"/>
                </a:lnTo>
                <a:lnTo>
                  <a:pt x="1090" y="2269"/>
                </a:lnTo>
                <a:lnTo>
                  <a:pt x="1063" y="2280"/>
                </a:lnTo>
                <a:lnTo>
                  <a:pt x="1033" y="2285"/>
                </a:lnTo>
                <a:lnTo>
                  <a:pt x="1001" y="2285"/>
                </a:lnTo>
                <a:lnTo>
                  <a:pt x="971" y="2280"/>
                </a:lnTo>
                <a:lnTo>
                  <a:pt x="944" y="2269"/>
                </a:lnTo>
                <a:lnTo>
                  <a:pt x="75" y="1772"/>
                </a:lnTo>
                <a:lnTo>
                  <a:pt x="52" y="1754"/>
                </a:lnTo>
                <a:lnTo>
                  <a:pt x="32" y="1731"/>
                </a:lnTo>
                <a:lnTo>
                  <a:pt x="16" y="1703"/>
                </a:lnTo>
                <a:lnTo>
                  <a:pt x="6" y="1674"/>
                </a:lnTo>
                <a:lnTo>
                  <a:pt x="2" y="1646"/>
                </a:lnTo>
                <a:lnTo>
                  <a:pt x="0" y="644"/>
                </a:lnTo>
                <a:lnTo>
                  <a:pt x="4" y="616"/>
                </a:lnTo>
                <a:lnTo>
                  <a:pt x="13" y="587"/>
                </a:lnTo>
                <a:lnTo>
                  <a:pt x="29" y="559"/>
                </a:lnTo>
                <a:lnTo>
                  <a:pt x="48" y="536"/>
                </a:lnTo>
                <a:lnTo>
                  <a:pt x="71" y="518"/>
                </a:lnTo>
                <a:lnTo>
                  <a:pt x="937" y="16"/>
                </a:lnTo>
                <a:lnTo>
                  <a:pt x="964" y="5"/>
                </a:lnTo>
                <a:lnTo>
                  <a:pt x="994" y="0"/>
                </a:lnTo>
                <a:lnTo>
                  <a:pt x="102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innerShdw blurRad="152400" dist="50800" dir="16200000">
              <a:prstClr val="black">
                <a:alpha val="31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6" name="Freeform 85"/>
          <p:cNvSpPr>
            <a:spLocks/>
          </p:cNvSpPr>
          <p:nvPr/>
        </p:nvSpPr>
        <p:spPr bwMode="auto">
          <a:xfrm>
            <a:off x="1292088" y="1540566"/>
            <a:ext cx="1733896" cy="1955170"/>
          </a:xfrm>
          <a:custGeom>
            <a:avLst/>
            <a:gdLst>
              <a:gd name="T0" fmla="*/ 1015 w 2005"/>
              <a:gd name="T1" fmla="*/ 0 h 2263"/>
              <a:gd name="T2" fmla="*/ 1045 w 2005"/>
              <a:gd name="T3" fmla="*/ 6 h 2263"/>
              <a:gd name="T4" fmla="*/ 1071 w 2005"/>
              <a:gd name="T5" fmla="*/ 16 h 2263"/>
              <a:gd name="T6" fmla="*/ 1930 w 2005"/>
              <a:gd name="T7" fmla="*/ 510 h 2263"/>
              <a:gd name="T8" fmla="*/ 1953 w 2005"/>
              <a:gd name="T9" fmla="*/ 528 h 2263"/>
              <a:gd name="T10" fmla="*/ 1973 w 2005"/>
              <a:gd name="T11" fmla="*/ 551 h 2263"/>
              <a:gd name="T12" fmla="*/ 1989 w 2005"/>
              <a:gd name="T13" fmla="*/ 577 h 2263"/>
              <a:gd name="T14" fmla="*/ 1999 w 2005"/>
              <a:gd name="T15" fmla="*/ 606 h 2263"/>
              <a:gd name="T16" fmla="*/ 2003 w 2005"/>
              <a:gd name="T17" fmla="*/ 634 h 2263"/>
              <a:gd name="T18" fmla="*/ 2005 w 2005"/>
              <a:gd name="T19" fmla="*/ 1625 h 2263"/>
              <a:gd name="T20" fmla="*/ 2001 w 2005"/>
              <a:gd name="T21" fmla="*/ 1652 h 2263"/>
              <a:gd name="T22" fmla="*/ 1992 w 2005"/>
              <a:gd name="T23" fmla="*/ 1682 h 2263"/>
              <a:gd name="T24" fmla="*/ 1976 w 2005"/>
              <a:gd name="T25" fmla="*/ 1708 h 2263"/>
              <a:gd name="T26" fmla="*/ 1957 w 2005"/>
              <a:gd name="T27" fmla="*/ 1732 h 2263"/>
              <a:gd name="T28" fmla="*/ 1934 w 2005"/>
              <a:gd name="T29" fmla="*/ 1749 h 2263"/>
              <a:gd name="T30" fmla="*/ 1077 w 2005"/>
              <a:gd name="T31" fmla="*/ 2247 h 2263"/>
              <a:gd name="T32" fmla="*/ 1050 w 2005"/>
              <a:gd name="T33" fmla="*/ 2257 h 2263"/>
              <a:gd name="T34" fmla="*/ 1022 w 2005"/>
              <a:gd name="T35" fmla="*/ 2263 h 2263"/>
              <a:gd name="T36" fmla="*/ 990 w 2005"/>
              <a:gd name="T37" fmla="*/ 2263 h 2263"/>
              <a:gd name="T38" fmla="*/ 960 w 2005"/>
              <a:gd name="T39" fmla="*/ 2257 h 2263"/>
              <a:gd name="T40" fmla="*/ 933 w 2005"/>
              <a:gd name="T41" fmla="*/ 2247 h 2263"/>
              <a:gd name="T42" fmla="*/ 74 w 2005"/>
              <a:gd name="T43" fmla="*/ 1755 h 2263"/>
              <a:gd name="T44" fmla="*/ 51 w 2005"/>
              <a:gd name="T45" fmla="*/ 1737 h 2263"/>
              <a:gd name="T46" fmla="*/ 31 w 2005"/>
              <a:gd name="T47" fmla="*/ 1714 h 2263"/>
              <a:gd name="T48" fmla="*/ 15 w 2005"/>
              <a:gd name="T49" fmla="*/ 1687 h 2263"/>
              <a:gd name="T50" fmla="*/ 5 w 2005"/>
              <a:gd name="T51" fmla="*/ 1657 h 2263"/>
              <a:gd name="T52" fmla="*/ 1 w 2005"/>
              <a:gd name="T53" fmla="*/ 1631 h 2263"/>
              <a:gd name="T54" fmla="*/ 0 w 2005"/>
              <a:gd name="T55" fmla="*/ 639 h 2263"/>
              <a:gd name="T56" fmla="*/ 3 w 2005"/>
              <a:gd name="T57" fmla="*/ 611 h 2263"/>
              <a:gd name="T58" fmla="*/ 12 w 2005"/>
              <a:gd name="T59" fmla="*/ 583 h 2263"/>
              <a:gd name="T60" fmla="*/ 28 w 2005"/>
              <a:gd name="T61" fmla="*/ 556 h 2263"/>
              <a:gd name="T62" fmla="*/ 47 w 2005"/>
              <a:gd name="T63" fmla="*/ 533 h 2263"/>
              <a:gd name="T64" fmla="*/ 70 w 2005"/>
              <a:gd name="T65" fmla="*/ 515 h 2263"/>
              <a:gd name="T66" fmla="*/ 928 w 2005"/>
              <a:gd name="T67" fmla="*/ 18 h 2263"/>
              <a:gd name="T68" fmla="*/ 954 w 2005"/>
              <a:gd name="T69" fmla="*/ 6 h 2263"/>
              <a:gd name="T70" fmla="*/ 984 w 2005"/>
              <a:gd name="T71" fmla="*/ 0 h 2263"/>
              <a:gd name="T72" fmla="*/ 1015 w 2005"/>
              <a:gd name="T73" fmla="*/ 0 h 2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05" h="2263">
                <a:moveTo>
                  <a:pt x="1015" y="0"/>
                </a:moveTo>
                <a:lnTo>
                  <a:pt x="1045" y="6"/>
                </a:lnTo>
                <a:lnTo>
                  <a:pt x="1071" y="16"/>
                </a:lnTo>
                <a:lnTo>
                  <a:pt x="1930" y="510"/>
                </a:lnTo>
                <a:lnTo>
                  <a:pt x="1953" y="528"/>
                </a:lnTo>
                <a:lnTo>
                  <a:pt x="1973" y="551"/>
                </a:lnTo>
                <a:lnTo>
                  <a:pt x="1989" y="577"/>
                </a:lnTo>
                <a:lnTo>
                  <a:pt x="1999" y="606"/>
                </a:lnTo>
                <a:lnTo>
                  <a:pt x="2003" y="634"/>
                </a:lnTo>
                <a:lnTo>
                  <a:pt x="2005" y="1625"/>
                </a:lnTo>
                <a:lnTo>
                  <a:pt x="2001" y="1652"/>
                </a:lnTo>
                <a:lnTo>
                  <a:pt x="1992" y="1682"/>
                </a:lnTo>
                <a:lnTo>
                  <a:pt x="1976" y="1708"/>
                </a:lnTo>
                <a:lnTo>
                  <a:pt x="1957" y="1732"/>
                </a:lnTo>
                <a:lnTo>
                  <a:pt x="1934" y="1749"/>
                </a:lnTo>
                <a:lnTo>
                  <a:pt x="1077" y="2247"/>
                </a:lnTo>
                <a:lnTo>
                  <a:pt x="1050" y="2257"/>
                </a:lnTo>
                <a:lnTo>
                  <a:pt x="1022" y="2263"/>
                </a:lnTo>
                <a:lnTo>
                  <a:pt x="990" y="2263"/>
                </a:lnTo>
                <a:lnTo>
                  <a:pt x="960" y="2257"/>
                </a:lnTo>
                <a:lnTo>
                  <a:pt x="933" y="2247"/>
                </a:lnTo>
                <a:lnTo>
                  <a:pt x="74" y="1755"/>
                </a:lnTo>
                <a:lnTo>
                  <a:pt x="51" y="1737"/>
                </a:lnTo>
                <a:lnTo>
                  <a:pt x="31" y="1714"/>
                </a:lnTo>
                <a:lnTo>
                  <a:pt x="15" y="1687"/>
                </a:lnTo>
                <a:lnTo>
                  <a:pt x="5" y="1657"/>
                </a:lnTo>
                <a:lnTo>
                  <a:pt x="1" y="1631"/>
                </a:lnTo>
                <a:lnTo>
                  <a:pt x="0" y="639"/>
                </a:lnTo>
                <a:lnTo>
                  <a:pt x="3" y="611"/>
                </a:lnTo>
                <a:lnTo>
                  <a:pt x="12" y="583"/>
                </a:lnTo>
                <a:lnTo>
                  <a:pt x="28" y="556"/>
                </a:lnTo>
                <a:lnTo>
                  <a:pt x="47" y="533"/>
                </a:lnTo>
                <a:lnTo>
                  <a:pt x="70" y="515"/>
                </a:lnTo>
                <a:lnTo>
                  <a:pt x="928" y="18"/>
                </a:lnTo>
                <a:lnTo>
                  <a:pt x="954" y="6"/>
                </a:lnTo>
                <a:lnTo>
                  <a:pt x="984" y="0"/>
                </a:lnTo>
                <a:lnTo>
                  <a:pt x="1015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innerShdw blurRad="152400" dist="50800" dir="16200000">
              <a:prstClr val="black">
                <a:alpha val="31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7" name="Freeform 86"/>
          <p:cNvSpPr>
            <a:spLocks/>
          </p:cNvSpPr>
          <p:nvPr/>
        </p:nvSpPr>
        <p:spPr bwMode="auto">
          <a:xfrm>
            <a:off x="3636218" y="1692693"/>
            <a:ext cx="1733896" cy="1955170"/>
          </a:xfrm>
          <a:custGeom>
            <a:avLst/>
            <a:gdLst>
              <a:gd name="T0" fmla="*/ 1015 w 2005"/>
              <a:gd name="T1" fmla="*/ 0 h 2263"/>
              <a:gd name="T2" fmla="*/ 1045 w 2005"/>
              <a:gd name="T3" fmla="*/ 6 h 2263"/>
              <a:gd name="T4" fmla="*/ 1071 w 2005"/>
              <a:gd name="T5" fmla="*/ 16 h 2263"/>
              <a:gd name="T6" fmla="*/ 1930 w 2005"/>
              <a:gd name="T7" fmla="*/ 508 h 2263"/>
              <a:gd name="T8" fmla="*/ 1954 w 2005"/>
              <a:gd name="T9" fmla="*/ 526 h 2263"/>
              <a:gd name="T10" fmla="*/ 1973 w 2005"/>
              <a:gd name="T11" fmla="*/ 549 h 2263"/>
              <a:gd name="T12" fmla="*/ 1989 w 2005"/>
              <a:gd name="T13" fmla="*/ 576 h 2263"/>
              <a:gd name="T14" fmla="*/ 2000 w 2005"/>
              <a:gd name="T15" fmla="*/ 606 h 2263"/>
              <a:gd name="T16" fmla="*/ 2003 w 2005"/>
              <a:gd name="T17" fmla="*/ 632 h 2263"/>
              <a:gd name="T18" fmla="*/ 2005 w 2005"/>
              <a:gd name="T19" fmla="*/ 1624 h 2263"/>
              <a:gd name="T20" fmla="*/ 2001 w 2005"/>
              <a:gd name="T21" fmla="*/ 1652 h 2263"/>
              <a:gd name="T22" fmla="*/ 1992 w 2005"/>
              <a:gd name="T23" fmla="*/ 1680 h 2263"/>
              <a:gd name="T24" fmla="*/ 1977 w 2005"/>
              <a:gd name="T25" fmla="*/ 1707 h 2263"/>
              <a:gd name="T26" fmla="*/ 1957 w 2005"/>
              <a:gd name="T27" fmla="*/ 1730 h 2263"/>
              <a:gd name="T28" fmla="*/ 1934 w 2005"/>
              <a:gd name="T29" fmla="*/ 1747 h 2263"/>
              <a:gd name="T30" fmla="*/ 1077 w 2005"/>
              <a:gd name="T31" fmla="*/ 2245 h 2263"/>
              <a:gd name="T32" fmla="*/ 1050 w 2005"/>
              <a:gd name="T33" fmla="*/ 2257 h 2263"/>
              <a:gd name="T34" fmla="*/ 1020 w 2005"/>
              <a:gd name="T35" fmla="*/ 2263 h 2263"/>
              <a:gd name="T36" fmla="*/ 990 w 2005"/>
              <a:gd name="T37" fmla="*/ 2263 h 2263"/>
              <a:gd name="T38" fmla="*/ 960 w 2005"/>
              <a:gd name="T39" fmla="*/ 2257 h 2263"/>
              <a:gd name="T40" fmla="*/ 933 w 2005"/>
              <a:gd name="T41" fmla="*/ 2247 h 2263"/>
              <a:gd name="T42" fmla="*/ 74 w 2005"/>
              <a:gd name="T43" fmla="*/ 1753 h 2263"/>
              <a:gd name="T44" fmla="*/ 51 w 2005"/>
              <a:gd name="T45" fmla="*/ 1735 h 2263"/>
              <a:gd name="T46" fmla="*/ 31 w 2005"/>
              <a:gd name="T47" fmla="*/ 1712 h 2263"/>
              <a:gd name="T48" fmla="*/ 16 w 2005"/>
              <a:gd name="T49" fmla="*/ 1685 h 2263"/>
              <a:gd name="T50" fmla="*/ 5 w 2005"/>
              <a:gd name="T51" fmla="*/ 1657 h 2263"/>
              <a:gd name="T52" fmla="*/ 1 w 2005"/>
              <a:gd name="T53" fmla="*/ 1629 h 2263"/>
              <a:gd name="T54" fmla="*/ 0 w 2005"/>
              <a:gd name="T55" fmla="*/ 639 h 2263"/>
              <a:gd name="T56" fmla="*/ 3 w 2005"/>
              <a:gd name="T57" fmla="*/ 611 h 2263"/>
              <a:gd name="T58" fmla="*/ 12 w 2005"/>
              <a:gd name="T59" fmla="*/ 581 h 2263"/>
              <a:gd name="T60" fmla="*/ 28 w 2005"/>
              <a:gd name="T61" fmla="*/ 554 h 2263"/>
              <a:gd name="T62" fmla="*/ 47 w 2005"/>
              <a:gd name="T63" fmla="*/ 531 h 2263"/>
              <a:gd name="T64" fmla="*/ 70 w 2005"/>
              <a:gd name="T65" fmla="*/ 514 h 2263"/>
              <a:gd name="T66" fmla="*/ 928 w 2005"/>
              <a:gd name="T67" fmla="*/ 16 h 2263"/>
              <a:gd name="T68" fmla="*/ 954 w 2005"/>
              <a:gd name="T69" fmla="*/ 6 h 2263"/>
              <a:gd name="T70" fmla="*/ 983 w 2005"/>
              <a:gd name="T71" fmla="*/ 0 h 2263"/>
              <a:gd name="T72" fmla="*/ 1015 w 2005"/>
              <a:gd name="T73" fmla="*/ 0 h 2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05" h="2263">
                <a:moveTo>
                  <a:pt x="1015" y="0"/>
                </a:moveTo>
                <a:lnTo>
                  <a:pt x="1045" y="6"/>
                </a:lnTo>
                <a:lnTo>
                  <a:pt x="1071" y="16"/>
                </a:lnTo>
                <a:lnTo>
                  <a:pt x="1930" y="508"/>
                </a:lnTo>
                <a:lnTo>
                  <a:pt x="1954" y="526"/>
                </a:lnTo>
                <a:lnTo>
                  <a:pt x="1973" y="549"/>
                </a:lnTo>
                <a:lnTo>
                  <a:pt x="1989" y="576"/>
                </a:lnTo>
                <a:lnTo>
                  <a:pt x="2000" y="606"/>
                </a:lnTo>
                <a:lnTo>
                  <a:pt x="2003" y="632"/>
                </a:lnTo>
                <a:lnTo>
                  <a:pt x="2005" y="1624"/>
                </a:lnTo>
                <a:lnTo>
                  <a:pt x="2001" y="1652"/>
                </a:lnTo>
                <a:lnTo>
                  <a:pt x="1992" y="1680"/>
                </a:lnTo>
                <a:lnTo>
                  <a:pt x="1977" y="1707"/>
                </a:lnTo>
                <a:lnTo>
                  <a:pt x="1957" y="1730"/>
                </a:lnTo>
                <a:lnTo>
                  <a:pt x="1934" y="1747"/>
                </a:lnTo>
                <a:lnTo>
                  <a:pt x="1077" y="2245"/>
                </a:lnTo>
                <a:lnTo>
                  <a:pt x="1050" y="2257"/>
                </a:lnTo>
                <a:lnTo>
                  <a:pt x="1020" y="2263"/>
                </a:lnTo>
                <a:lnTo>
                  <a:pt x="990" y="2263"/>
                </a:lnTo>
                <a:lnTo>
                  <a:pt x="960" y="2257"/>
                </a:lnTo>
                <a:lnTo>
                  <a:pt x="933" y="2247"/>
                </a:lnTo>
                <a:lnTo>
                  <a:pt x="74" y="1753"/>
                </a:lnTo>
                <a:lnTo>
                  <a:pt x="51" y="1735"/>
                </a:lnTo>
                <a:lnTo>
                  <a:pt x="31" y="1712"/>
                </a:lnTo>
                <a:lnTo>
                  <a:pt x="16" y="1685"/>
                </a:lnTo>
                <a:lnTo>
                  <a:pt x="5" y="1657"/>
                </a:lnTo>
                <a:lnTo>
                  <a:pt x="1" y="1629"/>
                </a:lnTo>
                <a:lnTo>
                  <a:pt x="0" y="639"/>
                </a:lnTo>
                <a:lnTo>
                  <a:pt x="3" y="611"/>
                </a:lnTo>
                <a:lnTo>
                  <a:pt x="12" y="581"/>
                </a:lnTo>
                <a:lnTo>
                  <a:pt x="28" y="554"/>
                </a:lnTo>
                <a:lnTo>
                  <a:pt x="47" y="531"/>
                </a:lnTo>
                <a:lnTo>
                  <a:pt x="70" y="514"/>
                </a:lnTo>
                <a:lnTo>
                  <a:pt x="928" y="16"/>
                </a:lnTo>
                <a:lnTo>
                  <a:pt x="954" y="6"/>
                </a:lnTo>
                <a:lnTo>
                  <a:pt x="983" y="0"/>
                </a:lnTo>
                <a:lnTo>
                  <a:pt x="1015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innerShdw blurRad="152400" dist="50800" dir="16200000">
              <a:prstClr val="black">
                <a:alpha val="31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!!Shape4"/>
          <p:cNvSpPr>
            <a:spLocks/>
          </p:cNvSpPr>
          <p:nvPr/>
        </p:nvSpPr>
        <p:spPr bwMode="auto">
          <a:xfrm>
            <a:off x="3824228" y="4032541"/>
            <a:ext cx="1861820" cy="2096924"/>
          </a:xfrm>
          <a:custGeom>
            <a:avLst/>
            <a:gdLst>
              <a:gd name="T0" fmla="*/ 1089 w 2154"/>
              <a:gd name="T1" fmla="*/ 0 h 2427"/>
              <a:gd name="T2" fmla="*/ 1123 w 2154"/>
              <a:gd name="T3" fmla="*/ 5 h 2427"/>
              <a:gd name="T4" fmla="*/ 1151 w 2154"/>
              <a:gd name="T5" fmla="*/ 16 h 2427"/>
              <a:gd name="T6" fmla="*/ 2072 w 2154"/>
              <a:gd name="T7" fmla="*/ 545 h 2427"/>
              <a:gd name="T8" fmla="*/ 2097 w 2154"/>
              <a:gd name="T9" fmla="*/ 564 h 2427"/>
              <a:gd name="T10" fmla="*/ 2118 w 2154"/>
              <a:gd name="T11" fmla="*/ 589 h 2427"/>
              <a:gd name="T12" fmla="*/ 2136 w 2154"/>
              <a:gd name="T13" fmla="*/ 618 h 2427"/>
              <a:gd name="T14" fmla="*/ 2147 w 2154"/>
              <a:gd name="T15" fmla="*/ 648 h 2427"/>
              <a:gd name="T16" fmla="*/ 2150 w 2154"/>
              <a:gd name="T17" fmla="*/ 680 h 2427"/>
              <a:gd name="T18" fmla="*/ 2154 w 2154"/>
              <a:gd name="T19" fmla="*/ 1742 h 2427"/>
              <a:gd name="T20" fmla="*/ 2150 w 2154"/>
              <a:gd name="T21" fmla="*/ 1772 h 2427"/>
              <a:gd name="T22" fmla="*/ 2138 w 2154"/>
              <a:gd name="T23" fmla="*/ 1804 h 2427"/>
              <a:gd name="T24" fmla="*/ 2122 w 2154"/>
              <a:gd name="T25" fmla="*/ 1832 h 2427"/>
              <a:gd name="T26" fmla="*/ 2101 w 2154"/>
              <a:gd name="T27" fmla="*/ 1857 h 2427"/>
              <a:gd name="T28" fmla="*/ 2078 w 2154"/>
              <a:gd name="T29" fmla="*/ 1876 h 2427"/>
              <a:gd name="T30" fmla="*/ 1157 w 2154"/>
              <a:gd name="T31" fmla="*/ 2409 h 2427"/>
              <a:gd name="T32" fmla="*/ 1128 w 2154"/>
              <a:gd name="T33" fmla="*/ 2421 h 2427"/>
              <a:gd name="T34" fmla="*/ 1096 w 2154"/>
              <a:gd name="T35" fmla="*/ 2427 h 2427"/>
              <a:gd name="T36" fmla="*/ 1063 w 2154"/>
              <a:gd name="T37" fmla="*/ 2427 h 2427"/>
              <a:gd name="T38" fmla="*/ 1031 w 2154"/>
              <a:gd name="T39" fmla="*/ 2421 h 2427"/>
              <a:gd name="T40" fmla="*/ 1002 w 2154"/>
              <a:gd name="T41" fmla="*/ 2411 h 2427"/>
              <a:gd name="T42" fmla="*/ 80 w 2154"/>
              <a:gd name="T43" fmla="*/ 1881 h 2427"/>
              <a:gd name="T44" fmla="*/ 55 w 2154"/>
              <a:gd name="T45" fmla="*/ 1862 h 2427"/>
              <a:gd name="T46" fmla="*/ 33 w 2154"/>
              <a:gd name="T47" fmla="*/ 1837 h 2427"/>
              <a:gd name="T48" fmla="*/ 18 w 2154"/>
              <a:gd name="T49" fmla="*/ 1809 h 2427"/>
              <a:gd name="T50" fmla="*/ 7 w 2154"/>
              <a:gd name="T51" fmla="*/ 1779 h 2427"/>
              <a:gd name="T52" fmla="*/ 2 w 2154"/>
              <a:gd name="T53" fmla="*/ 1747 h 2427"/>
              <a:gd name="T54" fmla="*/ 0 w 2154"/>
              <a:gd name="T55" fmla="*/ 685 h 2427"/>
              <a:gd name="T56" fmla="*/ 3 w 2154"/>
              <a:gd name="T57" fmla="*/ 655 h 2427"/>
              <a:gd name="T58" fmla="*/ 14 w 2154"/>
              <a:gd name="T59" fmla="*/ 623 h 2427"/>
              <a:gd name="T60" fmla="*/ 32 w 2154"/>
              <a:gd name="T61" fmla="*/ 595 h 2427"/>
              <a:gd name="T62" fmla="*/ 51 w 2154"/>
              <a:gd name="T63" fmla="*/ 570 h 2427"/>
              <a:gd name="T64" fmla="*/ 76 w 2154"/>
              <a:gd name="T65" fmla="*/ 550 h 2427"/>
              <a:gd name="T66" fmla="*/ 995 w 2154"/>
              <a:gd name="T67" fmla="*/ 17 h 2427"/>
              <a:gd name="T68" fmla="*/ 1024 w 2154"/>
              <a:gd name="T69" fmla="*/ 5 h 2427"/>
              <a:gd name="T70" fmla="*/ 1057 w 2154"/>
              <a:gd name="T71" fmla="*/ 0 h 2427"/>
              <a:gd name="T72" fmla="*/ 1089 w 2154"/>
              <a:gd name="T73" fmla="*/ 0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54" h="2427">
                <a:moveTo>
                  <a:pt x="1089" y="0"/>
                </a:moveTo>
                <a:lnTo>
                  <a:pt x="1123" y="5"/>
                </a:lnTo>
                <a:lnTo>
                  <a:pt x="1151" y="16"/>
                </a:lnTo>
                <a:lnTo>
                  <a:pt x="2072" y="545"/>
                </a:lnTo>
                <a:lnTo>
                  <a:pt x="2097" y="564"/>
                </a:lnTo>
                <a:lnTo>
                  <a:pt x="2118" y="589"/>
                </a:lnTo>
                <a:lnTo>
                  <a:pt x="2136" y="618"/>
                </a:lnTo>
                <a:lnTo>
                  <a:pt x="2147" y="648"/>
                </a:lnTo>
                <a:lnTo>
                  <a:pt x="2150" y="680"/>
                </a:lnTo>
                <a:lnTo>
                  <a:pt x="2154" y="1742"/>
                </a:lnTo>
                <a:lnTo>
                  <a:pt x="2150" y="1772"/>
                </a:lnTo>
                <a:lnTo>
                  <a:pt x="2138" y="1804"/>
                </a:lnTo>
                <a:lnTo>
                  <a:pt x="2122" y="1832"/>
                </a:lnTo>
                <a:lnTo>
                  <a:pt x="2101" y="1857"/>
                </a:lnTo>
                <a:lnTo>
                  <a:pt x="2078" y="1876"/>
                </a:lnTo>
                <a:lnTo>
                  <a:pt x="1157" y="2409"/>
                </a:lnTo>
                <a:lnTo>
                  <a:pt x="1128" y="2421"/>
                </a:lnTo>
                <a:lnTo>
                  <a:pt x="1096" y="2427"/>
                </a:lnTo>
                <a:lnTo>
                  <a:pt x="1063" y="2427"/>
                </a:lnTo>
                <a:lnTo>
                  <a:pt x="1031" y="2421"/>
                </a:lnTo>
                <a:lnTo>
                  <a:pt x="1002" y="2411"/>
                </a:lnTo>
                <a:lnTo>
                  <a:pt x="80" y="1881"/>
                </a:lnTo>
                <a:lnTo>
                  <a:pt x="55" y="1862"/>
                </a:lnTo>
                <a:lnTo>
                  <a:pt x="33" y="1837"/>
                </a:lnTo>
                <a:lnTo>
                  <a:pt x="18" y="1809"/>
                </a:lnTo>
                <a:lnTo>
                  <a:pt x="7" y="1779"/>
                </a:lnTo>
                <a:lnTo>
                  <a:pt x="2" y="1747"/>
                </a:lnTo>
                <a:lnTo>
                  <a:pt x="0" y="685"/>
                </a:lnTo>
                <a:lnTo>
                  <a:pt x="3" y="655"/>
                </a:lnTo>
                <a:lnTo>
                  <a:pt x="14" y="623"/>
                </a:lnTo>
                <a:lnTo>
                  <a:pt x="32" y="595"/>
                </a:lnTo>
                <a:lnTo>
                  <a:pt x="51" y="570"/>
                </a:lnTo>
                <a:lnTo>
                  <a:pt x="76" y="550"/>
                </a:lnTo>
                <a:lnTo>
                  <a:pt x="995" y="17"/>
                </a:lnTo>
                <a:lnTo>
                  <a:pt x="1024" y="5"/>
                </a:lnTo>
                <a:lnTo>
                  <a:pt x="1057" y="0"/>
                </a:lnTo>
                <a:lnTo>
                  <a:pt x="108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 w="127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241300" dist="533400" dir="2400000" sx="82000" sy="82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!!Shape2"/>
          <p:cNvSpPr>
            <a:spLocks/>
          </p:cNvSpPr>
          <p:nvPr/>
        </p:nvSpPr>
        <p:spPr bwMode="auto">
          <a:xfrm>
            <a:off x="3537262" y="1945990"/>
            <a:ext cx="1861820" cy="2100381"/>
          </a:xfrm>
          <a:custGeom>
            <a:avLst/>
            <a:gdLst>
              <a:gd name="T0" fmla="*/ 1091 w 2154"/>
              <a:gd name="T1" fmla="*/ 0 h 2429"/>
              <a:gd name="T2" fmla="*/ 1123 w 2154"/>
              <a:gd name="T3" fmla="*/ 7 h 2429"/>
              <a:gd name="T4" fmla="*/ 1151 w 2154"/>
              <a:gd name="T5" fmla="*/ 18 h 2429"/>
              <a:gd name="T6" fmla="*/ 2074 w 2154"/>
              <a:gd name="T7" fmla="*/ 547 h 2429"/>
              <a:gd name="T8" fmla="*/ 2097 w 2154"/>
              <a:gd name="T9" fmla="*/ 566 h 2429"/>
              <a:gd name="T10" fmla="*/ 2118 w 2154"/>
              <a:gd name="T11" fmla="*/ 591 h 2429"/>
              <a:gd name="T12" fmla="*/ 2136 w 2154"/>
              <a:gd name="T13" fmla="*/ 620 h 2429"/>
              <a:gd name="T14" fmla="*/ 2147 w 2154"/>
              <a:gd name="T15" fmla="*/ 650 h 2429"/>
              <a:gd name="T16" fmla="*/ 2150 w 2154"/>
              <a:gd name="T17" fmla="*/ 680 h 2429"/>
              <a:gd name="T18" fmla="*/ 2154 w 2154"/>
              <a:gd name="T19" fmla="*/ 1744 h 2429"/>
              <a:gd name="T20" fmla="*/ 2150 w 2154"/>
              <a:gd name="T21" fmla="*/ 1774 h 2429"/>
              <a:gd name="T22" fmla="*/ 2139 w 2154"/>
              <a:gd name="T23" fmla="*/ 1804 h 2429"/>
              <a:gd name="T24" fmla="*/ 2122 w 2154"/>
              <a:gd name="T25" fmla="*/ 1834 h 2429"/>
              <a:gd name="T26" fmla="*/ 2100 w 2154"/>
              <a:gd name="T27" fmla="*/ 1859 h 2429"/>
              <a:gd name="T28" fmla="*/ 2077 w 2154"/>
              <a:gd name="T29" fmla="*/ 1876 h 2429"/>
              <a:gd name="T30" fmla="*/ 1156 w 2154"/>
              <a:gd name="T31" fmla="*/ 2411 h 2429"/>
              <a:gd name="T32" fmla="*/ 1128 w 2154"/>
              <a:gd name="T33" fmla="*/ 2423 h 2429"/>
              <a:gd name="T34" fmla="*/ 1096 w 2154"/>
              <a:gd name="T35" fmla="*/ 2429 h 2429"/>
              <a:gd name="T36" fmla="*/ 1062 w 2154"/>
              <a:gd name="T37" fmla="*/ 2429 h 2429"/>
              <a:gd name="T38" fmla="*/ 1031 w 2154"/>
              <a:gd name="T39" fmla="*/ 2423 h 2429"/>
              <a:gd name="T40" fmla="*/ 1002 w 2154"/>
              <a:gd name="T41" fmla="*/ 2411 h 2429"/>
              <a:gd name="T42" fmla="*/ 79 w 2154"/>
              <a:gd name="T43" fmla="*/ 1882 h 2429"/>
              <a:gd name="T44" fmla="*/ 56 w 2154"/>
              <a:gd name="T45" fmla="*/ 1864 h 2429"/>
              <a:gd name="T46" fmla="*/ 35 w 2154"/>
              <a:gd name="T47" fmla="*/ 1839 h 2429"/>
              <a:gd name="T48" fmla="*/ 17 w 2154"/>
              <a:gd name="T49" fmla="*/ 1811 h 2429"/>
              <a:gd name="T50" fmla="*/ 7 w 2154"/>
              <a:gd name="T51" fmla="*/ 1779 h 2429"/>
              <a:gd name="T52" fmla="*/ 3 w 2154"/>
              <a:gd name="T53" fmla="*/ 1749 h 2429"/>
              <a:gd name="T54" fmla="*/ 0 w 2154"/>
              <a:gd name="T55" fmla="*/ 687 h 2429"/>
              <a:gd name="T56" fmla="*/ 3 w 2154"/>
              <a:gd name="T57" fmla="*/ 655 h 2429"/>
              <a:gd name="T58" fmla="*/ 14 w 2154"/>
              <a:gd name="T59" fmla="*/ 625 h 2429"/>
              <a:gd name="T60" fmla="*/ 31 w 2154"/>
              <a:gd name="T61" fmla="*/ 597 h 2429"/>
              <a:gd name="T62" fmla="*/ 53 w 2154"/>
              <a:gd name="T63" fmla="*/ 572 h 2429"/>
              <a:gd name="T64" fmla="*/ 76 w 2154"/>
              <a:gd name="T65" fmla="*/ 552 h 2429"/>
              <a:gd name="T66" fmla="*/ 997 w 2154"/>
              <a:gd name="T67" fmla="*/ 18 h 2429"/>
              <a:gd name="T68" fmla="*/ 1025 w 2154"/>
              <a:gd name="T69" fmla="*/ 7 h 2429"/>
              <a:gd name="T70" fmla="*/ 1057 w 2154"/>
              <a:gd name="T71" fmla="*/ 0 h 2429"/>
              <a:gd name="T72" fmla="*/ 1091 w 2154"/>
              <a:gd name="T73" fmla="*/ 0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54" h="2429">
                <a:moveTo>
                  <a:pt x="1091" y="0"/>
                </a:moveTo>
                <a:lnTo>
                  <a:pt x="1123" y="7"/>
                </a:lnTo>
                <a:lnTo>
                  <a:pt x="1151" y="18"/>
                </a:lnTo>
                <a:lnTo>
                  <a:pt x="2074" y="547"/>
                </a:lnTo>
                <a:lnTo>
                  <a:pt x="2097" y="566"/>
                </a:lnTo>
                <a:lnTo>
                  <a:pt x="2118" y="591"/>
                </a:lnTo>
                <a:lnTo>
                  <a:pt x="2136" y="620"/>
                </a:lnTo>
                <a:lnTo>
                  <a:pt x="2147" y="650"/>
                </a:lnTo>
                <a:lnTo>
                  <a:pt x="2150" y="680"/>
                </a:lnTo>
                <a:lnTo>
                  <a:pt x="2154" y="1744"/>
                </a:lnTo>
                <a:lnTo>
                  <a:pt x="2150" y="1774"/>
                </a:lnTo>
                <a:lnTo>
                  <a:pt x="2139" y="1804"/>
                </a:lnTo>
                <a:lnTo>
                  <a:pt x="2122" y="1834"/>
                </a:lnTo>
                <a:lnTo>
                  <a:pt x="2100" y="1859"/>
                </a:lnTo>
                <a:lnTo>
                  <a:pt x="2077" y="1876"/>
                </a:lnTo>
                <a:lnTo>
                  <a:pt x="1156" y="2411"/>
                </a:lnTo>
                <a:lnTo>
                  <a:pt x="1128" y="2423"/>
                </a:lnTo>
                <a:lnTo>
                  <a:pt x="1096" y="2429"/>
                </a:lnTo>
                <a:lnTo>
                  <a:pt x="1062" y="2429"/>
                </a:lnTo>
                <a:lnTo>
                  <a:pt x="1031" y="2423"/>
                </a:lnTo>
                <a:lnTo>
                  <a:pt x="1002" y="2411"/>
                </a:lnTo>
                <a:lnTo>
                  <a:pt x="79" y="1882"/>
                </a:lnTo>
                <a:lnTo>
                  <a:pt x="56" y="1864"/>
                </a:lnTo>
                <a:lnTo>
                  <a:pt x="35" y="1839"/>
                </a:lnTo>
                <a:lnTo>
                  <a:pt x="17" y="1811"/>
                </a:lnTo>
                <a:lnTo>
                  <a:pt x="7" y="1779"/>
                </a:lnTo>
                <a:lnTo>
                  <a:pt x="3" y="1749"/>
                </a:lnTo>
                <a:lnTo>
                  <a:pt x="0" y="687"/>
                </a:lnTo>
                <a:lnTo>
                  <a:pt x="3" y="655"/>
                </a:lnTo>
                <a:lnTo>
                  <a:pt x="14" y="625"/>
                </a:lnTo>
                <a:lnTo>
                  <a:pt x="31" y="597"/>
                </a:lnTo>
                <a:lnTo>
                  <a:pt x="53" y="572"/>
                </a:lnTo>
                <a:lnTo>
                  <a:pt x="76" y="552"/>
                </a:lnTo>
                <a:lnTo>
                  <a:pt x="997" y="18"/>
                </a:lnTo>
                <a:lnTo>
                  <a:pt x="1025" y="7"/>
                </a:lnTo>
                <a:lnTo>
                  <a:pt x="1057" y="0"/>
                </a:lnTo>
                <a:lnTo>
                  <a:pt x="1091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 w="127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241300" dist="533400" dir="2400000" sx="82000" sy="82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!!Shape1"/>
          <p:cNvSpPr>
            <a:spLocks/>
          </p:cNvSpPr>
          <p:nvPr/>
        </p:nvSpPr>
        <p:spPr bwMode="auto">
          <a:xfrm>
            <a:off x="1590736" y="1358228"/>
            <a:ext cx="1861820" cy="2096924"/>
          </a:xfrm>
          <a:custGeom>
            <a:avLst/>
            <a:gdLst>
              <a:gd name="T0" fmla="*/ 1091 w 2154"/>
              <a:gd name="T1" fmla="*/ 0 h 2427"/>
              <a:gd name="T2" fmla="*/ 1123 w 2154"/>
              <a:gd name="T3" fmla="*/ 6 h 2427"/>
              <a:gd name="T4" fmla="*/ 1152 w 2154"/>
              <a:gd name="T5" fmla="*/ 16 h 2427"/>
              <a:gd name="T6" fmla="*/ 2075 w 2154"/>
              <a:gd name="T7" fmla="*/ 546 h 2427"/>
              <a:gd name="T8" fmla="*/ 2099 w 2154"/>
              <a:gd name="T9" fmla="*/ 565 h 2427"/>
              <a:gd name="T10" fmla="*/ 2121 w 2154"/>
              <a:gd name="T11" fmla="*/ 590 h 2427"/>
              <a:gd name="T12" fmla="*/ 2137 w 2154"/>
              <a:gd name="T13" fmla="*/ 618 h 2427"/>
              <a:gd name="T14" fmla="*/ 2147 w 2154"/>
              <a:gd name="T15" fmla="*/ 648 h 2427"/>
              <a:gd name="T16" fmla="*/ 2153 w 2154"/>
              <a:gd name="T17" fmla="*/ 680 h 2427"/>
              <a:gd name="T18" fmla="*/ 2154 w 2154"/>
              <a:gd name="T19" fmla="*/ 1742 h 2427"/>
              <a:gd name="T20" fmla="*/ 2151 w 2154"/>
              <a:gd name="T21" fmla="*/ 1772 h 2427"/>
              <a:gd name="T22" fmla="*/ 2140 w 2154"/>
              <a:gd name="T23" fmla="*/ 1804 h 2427"/>
              <a:gd name="T24" fmla="*/ 2122 w 2154"/>
              <a:gd name="T25" fmla="*/ 1833 h 2427"/>
              <a:gd name="T26" fmla="*/ 2103 w 2154"/>
              <a:gd name="T27" fmla="*/ 1857 h 2427"/>
              <a:gd name="T28" fmla="*/ 2078 w 2154"/>
              <a:gd name="T29" fmla="*/ 1877 h 2427"/>
              <a:gd name="T30" fmla="*/ 1159 w 2154"/>
              <a:gd name="T31" fmla="*/ 2410 h 2427"/>
              <a:gd name="T32" fmla="*/ 1130 w 2154"/>
              <a:gd name="T33" fmla="*/ 2422 h 2427"/>
              <a:gd name="T34" fmla="*/ 1099 w 2154"/>
              <a:gd name="T35" fmla="*/ 2427 h 2427"/>
              <a:gd name="T36" fmla="*/ 1065 w 2154"/>
              <a:gd name="T37" fmla="*/ 2427 h 2427"/>
              <a:gd name="T38" fmla="*/ 1031 w 2154"/>
              <a:gd name="T39" fmla="*/ 2422 h 2427"/>
              <a:gd name="T40" fmla="*/ 1005 w 2154"/>
              <a:gd name="T41" fmla="*/ 2411 h 2427"/>
              <a:gd name="T42" fmla="*/ 82 w 2154"/>
              <a:gd name="T43" fmla="*/ 1882 h 2427"/>
              <a:gd name="T44" fmla="*/ 57 w 2154"/>
              <a:gd name="T45" fmla="*/ 1863 h 2427"/>
              <a:gd name="T46" fmla="*/ 36 w 2154"/>
              <a:gd name="T47" fmla="*/ 1838 h 2427"/>
              <a:gd name="T48" fmla="*/ 18 w 2154"/>
              <a:gd name="T49" fmla="*/ 1810 h 2427"/>
              <a:gd name="T50" fmla="*/ 7 w 2154"/>
              <a:gd name="T51" fmla="*/ 1779 h 2427"/>
              <a:gd name="T52" fmla="*/ 4 w 2154"/>
              <a:gd name="T53" fmla="*/ 1748 h 2427"/>
              <a:gd name="T54" fmla="*/ 0 w 2154"/>
              <a:gd name="T55" fmla="*/ 686 h 2427"/>
              <a:gd name="T56" fmla="*/ 4 w 2154"/>
              <a:gd name="T57" fmla="*/ 655 h 2427"/>
              <a:gd name="T58" fmla="*/ 16 w 2154"/>
              <a:gd name="T59" fmla="*/ 624 h 2427"/>
              <a:gd name="T60" fmla="*/ 32 w 2154"/>
              <a:gd name="T61" fmla="*/ 595 h 2427"/>
              <a:gd name="T62" fmla="*/ 53 w 2154"/>
              <a:gd name="T63" fmla="*/ 570 h 2427"/>
              <a:gd name="T64" fmla="*/ 78 w 2154"/>
              <a:gd name="T65" fmla="*/ 551 h 2427"/>
              <a:gd name="T66" fmla="*/ 998 w 2154"/>
              <a:gd name="T67" fmla="*/ 18 h 2427"/>
              <a:gd name="T68" fmla="*/ 1026 w 2154"/>
              <a:gd name="T69" fmla="*/ 6 h 2427"/>
              <a:gd name="T70" fmla="*/ 1058 w 2154"/>
              <a:gd name="T71" fmla="*/ 0 h 2427"/>
              <a:gd name="T72" fmla="*/ 1091 w 2154"/>
              <a:gd name="T73" fmla="*/ 0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54" h="2427">
                <a:moveTo>
                  <a:pt x="1091" y="0"/>
                </a:moveTo>
                <a:lnTo>
                  <a:pt x="1123" y="6"/>
                </a:lnTo>
                <a:lnTo>
                  <a:pt x="1152" y="16"/>
                </a:lnTo>
                <a:lnTo>
                  <a:pt x="2075" y="546"/>
                </a:lnTo>
                <a:lnTo>
                  <a:pt x="2099" y="565"/>
                </a:lnTo>
                <a:lnTo>
                  <a:pt x="2121" y="590"/>
                </a:lnTo>
                <a:lnTo>
                  <a:pt x="2137" y="618"/>
                </a:lnTo>
                <a:lnTo>
                  <a:pt x="2147" y="648"/>
                </a:lnTo>
                <a:lnTo>
                  <a:pt x="2153" y="680"/>
                </a:lnTo>
                <a:lnTo>
                  <a:pt x="2154" y="1742"/>
                </a:lnTo>
                <a:lnTo>
                  <a:pt x="2151" y="1772"/>
                </a:lnTo>
                <a:lnTo>
                  <a:pt x="2140" y="1804"/>
                </a:lnTo>
                <a:lnTo>
                  <a:pt x="2122" y="1833"/>
                </a:lnTo>
                <a:lnTo>
                  <a:pt x="2103" y="1857"/>
                </a:lnTo>
                <a:lnTo>
                  <a:pt x="2078" y="1877"/>
                </a:lnTo>
                <a:lnTo>
                  <a:pt x="1159" y="2410"/>
                </a:lnTo>
                <a:lnTo>
                  <a:pt x="1130" y="2422"/>
                </a:lnTo>
                <a:lnTo>
                  <a:pt x="1099" y="2427"/>
                </a:lnTo>
                <a:lnTo>
                  <a:pt x="1065" y="2427"/>
                </a:lnTo>
                <a:lnTo>
                  <a:pt x="1031" y="2422"/>
                </a:lnTo>
                <a:lnTo>
                  <a:pt x="1005" y="2411"/>
                </a:lnTo>
                <a:lnTo>
                  <a:pt x="82" y="1882"/>
                </a:lnTo>
                <a:lnTo>
                  <a:pt x="57" y="1863"/>
                </a:lnTo>
                <a:lnTo>
                  <a:pt x="36" y="1838"/>
                </a:lnTo>
                <a:lnTo>
                  <a:pt x="18" y="1810"/>
                </a:lnTo>
                <a:lnTo>
                  <a:pt x="7" y="1779"/>
                </a:lnTo>
                <a:lnTo>
                  <a:pt x="4" y="1748"/>
                </a:lnTo>
                <a:lnTo>
                  <a:pt x="0" y="686"/>
                </a:lnTo>
                <a:lnTo>
                  <a:pt x="4" y="655"/>
                </a:lnTo>
                <a:lnTo>
                  <a:pt x="16" y="624"/>
                </a:lnTo>
                <a:lnTo>
                  <a:pt x="32" y="595"/>
                </a:lnTo>
                <a:lnTo>
                  <a:pt x="53" y="570"/>
                </a:lnTo>
                <a:lnTo>
                  <a:pt x="78" y="551"/>
                </a:lnTo>
                <a:lnTo>
                  <a:pt x="998" y="18"/>
                </a:lnTo>
                <a:lnTo>
                  <a:pt x="1026" y="6"/>
                </a:lnTo>
                <a:lnTo>
                  <a:pt x="1058" y="0"/>
                </a:lnTo>
                <a:lnTo>
                  <a:pt x="1091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 w="127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241300" dist="533400" dir="2400000" sx="82000" sy="82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73820" y="1683226"/>
            <a:ext cx="917945" cy="1035497"/>
          </a:xfrm>
          <a:custGeom>
            <a:avLst/>
            <a:gdLst>
              <a:gd name="T0" fmla="*/ 528 w 1061"/>
              <a:gd name="T1" fmla="*/ 0 h 1198"/>
              <a:gd name="T2" fmla="*/ 549 w 1061"/>
              <a:gd name="T3" fmla="*/ 3 h 1198"/>
              <a:gd name="T4" fmla="*/ 567 w 1061"/>
              <a:gd name="T5" fmla="*/ 8 h 1198"/>
              <a:gd name="T6" fmla="*/ 1022 w 1061"/>
              <a:gd name="T7" fmla="*/ 270 h 1198"/>
              <a:gd name="T8" fmla="*/ 1036 w 1061"/>
              <a:gd name="T9" fmla="*/ 281 h 1198"/>
              <a:gd name="T10" fmla="*/ 1049 w 1061"/>
              <a:gd name="T11" fmla="*/ 299 h 1198"/>
              <a:gd name="T12" fmla="*/ 1056 w 1061"/>
              <a:gd name="T13" fmla="*/ 316 h 1198"/>
              <a:gd name="T14" fmla="*/ 1059 w 1061"/>
              <a:gd name="T15" fmla="*/ 336 h 1198"/>
              <a:gd name="T16" fmla="*/ 1061 w 1061"/>
              <a:gd name="T17" fmla="*/ 860 h 1198"/>
              <a:gd name="T18" fmla="*/ 1058 w 1061"/>
              <a:gd name="T19" fmla="*/ 878 h 1198"/>
              <a:gd name="T20" fmla="*/ 1051 w 1061"/>
              <a:gd name="T21" fmla="*/ 897 h 1198"/>
              <a:gd name="T22" fmla="*/ 1038 w 1061"/>
              <a:gd name="T23" fmla="*/ 913 h 1198"/>
              <a:gd name="T24" fmla="*/ 1024 w 1061"/>
              <a:gd name="T25" fmla="*/ 925 h 1198"/>
              <a:gd name="T26" fmla="*/ 571 w 1061"/>
              <a:gd name="T27" fmla="*/ 1189 h 1198"/>
              <a:gd name="T28" fmla="*/ 553 w 1061"/>
              <a:gd name="T29" fmla="*/ 1196 h 1198"/>
              <a:gd name="T30" fmla="*/ 532 w 1061"/>
              <a:gd name="T31" fmla="*/ 1198 h 1198"/>
              <a:gd name="T32" fmla="*/ 512 w 1061"/>
              <a:gd name="T33" fmla="*/ 1196 h 1198"/>
              <a:gd name="T34" fmla="*/ 494 w 1061"/>
              <a:gd name="T35" fmla="*/ 1189 h 1198"/>
              <a:gd name="T36" fmla="*/ 39 w 1061"/>
              <a:gd name="T37" fmla="*/ 929 h 1198"/>
              <a:gd name="T38" fmla="*/ 25 w 1061"/>
              <a:gd name="T39" fmla="*/ 916 h 1198"/>
              <a:gd name="T40" fmla="*/ 13 w 1061"/>
              <a:gd name="T41" fmla="*/ 901 h 1198"/>
              <a:gd name="T42" fmla="*/ 4 w 1061"/>
              <a:gd name="T43" fmla="*/ 881 h 1198"/>
              <a:gd name="T44" fmla="*/ 0 w 1061"/>
              <a:gd name="T45" fmla="*/ 862 h 1198"/>
              <a:gd name="T46" fmla="*/ 0 w 1061"/>
              <a:gd name="T47" fmla="*/ 338 h 1198"/>
              <a:gd name="T48" fmla="*/ 2 w 1061"/>
              <a:gd name="T49" fmla="*/ 320 h 1198"/>
              <a:gd name="T50" fmla="*/ 11 w 1061"/>
              <a:gd name="T51" fmla="*/ 300 h 1198"/>
              <a:gd name="T52" fmla="*/ 23 w 1061"/>
              <a:gd name="T53" fmla="*/ 285 h 1198"/>
              <a:gd name="T54" fmla="*/ 37 w 1061"/>
              <a:gd name="T55" fmla="*/ 272 h 1198"/>
              <a:gd name="T56" fmla="*/ 491 w 1061"/>
              <a:gd name="T57" fmla="*/ 10 h 1198"/>
              <a:gd name="T58" fmla="*/ 509 w 1061"/>
              <a:gd name="T59" fmla="*/ 3 h 1198"/>
              <a:gd name="T60" fmla="*/ 528 w 1061"/>
              <a:gd name="T61" fmla="*/ 0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61" h="1198">
                <a:moveTo>
                  <a:pt x="528" y="0"/>
                </a:moveTo>
                <a:lnTo>
                  <a:pt x="549" y="3"/>
                </a:lnTo>
                <a:lnTo>
                  <a:pt x="567" y="8"/>
                </a:lnTo>
                <a:lnTo>
                  <a:pt x="1022" y="270"/>
                </a:lnTo>
                <a:lnTo>
                  <a:pt x="1036" y="281"/>
                </a:lnTo>
                <a:lnTo>
                  <a:pt x="1049" y="299"/>
                </a:lnTo>
                <a:lnTo>
                  <a:pt x="1056" y="316"/>
                </a:lnTo>
                <a:lnTo>
                  <a:pt x="1059" y="336"/>
                </a:lnTo>
                <a:lnTo>
                  <a:pt x="1061" y="860"/>
                </a:lnTo>
                <a:lnTo>
                  <a:pt x="1058" y="878"/>
                </a:lnTo>
                <a:lnTo>
                  <a:pt x="1051" y="897"/>
                </a:lnTo>
                <a:lnTo>
                  <a:pt x="1038" y="913"/>
                </a:lnTo>
                <a:lnTo>
                  <a:pt x="1024" y="925"/>
                </a:lnTo>
                <a:lnTo>
                  <a:pt x="571" y="1189"/>
                </a:lnTo>
                <a:lnTo>
                  <a:pt x="553" y="1196"/>
                </a:lnTo>
                <a:lnTo>
                  <a:pt x="532" y="1198"/>
                </a:lnTo>
                <a:lnTo>
                  <a:pt x="512" y="1196"/>
                </a:lnTo>
                <a:lnTo>
                  <a:pt x="494" y="1189"/>
                </a:lnTo>
                <a:lnTo>
                  <a:pt x="39" y="929"/>
                </a:lnTo>
                <a:lnTo>
                  <a:pt x="25" y="916"/>
                </a:lnTo>
                <a:lnTo>
                  <a:pt x="13" y="901"/>
                </a:lnTo>
                <a:lnTo>
                  <a:pt x="4" y="881"/>
                </a:lnTo>
                <a:lnTo>
                  <a:pt x="0" y="862"/>
                </a:lnTo>
                <a:lnTo>
                  <a:pt x="0" y="338"/>
                </a:lnTo>
                <a:lnTo>
                  <a:pt x="2" y="320"/>
                </a:lnTo>
                <a:lnTo>
                  <a:pt x="11" y="300"/>
                </a:lnTo>
                <a:lnTo>
                  <a:pt x="23" y="285"/>
                </a:lnTo>
                <a:lnTo>
                  <a:pt x="37" y="272"/>
                </a:lnTo>
                <a:lnTo>
                  <a:pt x="491" y="10"/>
                </a:lnTo>
                <a:lnTo>
                  <a:pt x="509" y="3"/>
                </a:lnTo>
                <a:lnTo>
                  <a:pt x="528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1000"/>
                </a:schemeClr>
              </a:gs>
            </a:gsLst>
            <a:lin ang="1350000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190500" dist="190500" dir="2400000" sx="91000" sy="91000" algn="tl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272886" y="5232265"/>
            <a:ext cx="916216" cy="1035497"/>
          </a:xfrm>
          <a:custGeom>
            <a:avLst/>
            <a:gdLst>
              <a:gd name="T0" fmla="*/ 527 w 1061"/>
              <a:gd name="T1" fmla="*/ 0 h 1198"/>
              <a:gd name="T2" fmla="*/ 549 w 1061"/>
              <a:gd name="T3" fmla="*/ 3 h 1198"/>
              <a:gd name="T4" fmla="*/ 566 w 1061"/>
              <a:gd name="T5" fmla="*/ 8 h 1198"/>
              <a:gd name="T6" fmla="*/ 1020 w 1061"/>
              <a:gd name="T7" fmla="*/ 270 h 1198"/>
              <a:gd name="T8" fmla="*/ 1036 w 1061"/>
              <a:gd name="T9" fmla="*/ 283 h 1198"/>
              <a:gd name="T10" fmla="*/ 1048 w 1061"/>
              <a:gd name="T11" fmla="*/ 299 h 1198"/>
              <a:gd name="T12" fmla="*/ 1055 w 1061"/>
              <a:gd name="T13" fmla="*/ 316 h 1198"/>
              <a:gd name="T14" fmla="*/ 1059 w 1061"/>
              <a:gd name="T15" fmla="*/ 336 h 1198"/>
              <a:gd name="T16" fmla="*/ 1061 w 1061"/>
              <a:gd name="T17" fmla="*/ 860 h 1198"/>
              <a:gd name="T18" fmla="*/ 1057 w 1061"/>
              <a:gd name="T19" fmla="*/ 878 h 1198"/>
              <a:gd name="T20" fmla="*/ 1050 w 1061"/>
              <a:gd name="T21" fmla="*/ 897 h 1198"/>
              <a:gd name="T22" fmla="*/ 1038 w 1061"/>
              <a:gd name="T23" fmla="*/ 913 h 1198"/>
              <a:gd name="T24" fmla="*/ 1022 w 1061"/>
              <a:gd name="T25" fmla="*/ 925 h 1198"/>
              <a:gd name="T26" fmla="*/ 570 w 1061"/>
              <a:gd name="T27" fmla="*/ 1189 h 1198"/>
              <a:gd name="T28" fmla="*/ 551 w 1061"/>
              <a:gd name="T29" fmla="*/ 1196 h 1198"/>
              <a:gd name="T30" fmla="*/ 531 w 1061"/>
              <a:gd name="T31" fmla="*/ 1198 h 1198"/>
              <a:gd name="T32" fmla="*/ 531 w 1061"/>
              <a:gd name="T33" fmla="*/ 1198 h 1198"/>
              <a:gd name="T34" fmla="*/ 512 w 1061"/>
              <a:gd name="T35" fmla="*/ 1196 h 1198"/>
              <a:gd name="T36" fmla="*/ 494 w 1061"/>
              <a:gd name="T37" fmla="*/ 1189 h 1198"/>
              <a:gd name="T38" fmla="*/ 39 w 1061"/>
              <a:gd name="T39" fmla="*/ 929 h 1198"/>
              <a:gd name="T40" fmla="*/ 24 w 1061"/>
              <a:gd name="T41" fmla="*/ 917 h 1198"/>
              <a:gd name="T42" fmla="*/ 12 w 1061"/>
              <a:gd name="T43" fmla="*/ 901 h 1198"/>
              <a:gd name="T44" fmla="*/ 3 w 1061"/>
              <a:gd name="T45" fmla="*/ 881 h 1198"/>
              <a:gd name="T46" fmla="*/ 0 w 1061"/>
              <a:gd name="T47" fmla="*/ 863 h 1198"/>
              <a:gd name="T48" fmla="*/ 0 w 1061"/>
              <a:gd name="T49" fmla="*/ 338 h 1198"/>
              <a:gd name="T50" fmla="*/ 1 w 1061"/>
              <a:gd name="T51" fmla="*/ 320 h 1198"/>
              <a:gd name="T52" fmla="*/ 10 w 1061"/>
              <a:gd name="T53" fmla="*/ 301 h 1198"/>
              <a:gd name="T54" fmla="*/ 23 w 1061"/>
              <a:gd name="T55" fmla="*/ 285 h 1198"/>
              <a:gd name="T56" fmla="*/ 37 w 1061"/>
              <a:gd name="T57" fmla="*/ 272 h 1198"/>
              <a:gd name="T58" fmla="*/ 490 w 1061"/>
              <a:gd name="T59" fmla="*/ 10 h 1198"/>
              <a:gd name="T60" fmla="*/ 508 w 1061"/>
              <a:gd name="T61" fmla="*/ 3 h 1198"/>
              <a:gd name="T62" fmla="*/ 527 w 1061"/>
              <a:gd name="T63" fmla="*/ 0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61" h="1198">
                <a:moveTo>
                  <a:pt x="527" y="0"/>
                </a:moveTo>
                <a:lnTo>
                  <a:pt x="549" y="3"/>
                </a:lnTo>
                <a:lnTo>
                  <a:pt x="566" y="8"/>
                </a:lnTo>
                <a:lnTo>
                  <a:pt x="1020" y="270"/>
                </a:lnTo>
                <a:lnTo>
                  <a:pt x="1036" y="283"/>
                </a:lnTo>
                <a:lnTo>
                  <a:pt x="1048" y="299"/>
                </a:lnTo>
                <a:lnTo>
                  <a:pt x="1055" y="316"/>
                </a:lnTo>
                <a:lnTo>
                  <a:pt x="1059" y="336"/>
                </a:lnTo>
                <a:lnTo>
                  <a:pt x="1061" y="860"/>
                </a:lnTo>
                <a:lnTo>
                  <a:pt x="1057" y="878"/>
                </a:lnTo>
                <a:lnTo>
                  <a:pt x="1050" y="897"/>
                </a:lnTo>
                <a:lnTo>
                  <a:pt x="1038" y="913"/>
                </a:lnTo>
                <a:lnTo>
                  <a:pt x="1022" y="925"/>
                </a:lnTo>
                <a:lnTo>
                  <a:pt x="570" y="1189"/>
                </a:lnTo>
                <a:lnTo>
                  <a:pt x="551" y="1196"/>
                </a:lnTo>
                <a:lnTo>
                  <a:pt x="531" y="1198"/>
                </a:lnTo>
                <a:lnTo>
                  <a:pt x="531" y="1198"/>
                </a:lnTo>
                <a:lnTo>
                  <a:pt x="512" y="1196"/>
                </a:lnTo>
                <a:lnTo>
                  <a:pt x="494" y="1189"/>
                </a:lnTo>
                <a:lnTo>
                  <a:pt x="39" y="929"/>
                </a:lnTo>
                <a:lnTo>
                  <a:pt x="24" y="917"/>
                </a:lnTo>
                <a:lnTo>
                  <a:pt x="12" y="901"/>
                </a:lnTo>
                <a:lnTo>
                  <a:pt x="3" y="881"/>
                </a:lnTo>
                <a:lnTo>
                  <a:pt x="0" y="863"/>
                </a:lnTo>
                <a:lnTo>
                  <a:pt x="0" y="338"/>
                </a:lnTo>
                <a:lnTo>
                  <a:pt x="1" y="320"/>
                </a:lnTo>
                <a:lnTo>
                  <a:pt x="10" y="301"/>
                </a:lnTo>
                <a:lnTo>
                  <a:pt x="23" y="285"/>
                </a:lnTo>
                <a:lnTo>
                  <a:pt x="37" y="272"/>
                </a:lnTo>
                <a:lnTo>
                  <a:pt x="490" y="10"/>
                </a:lnTo>
                <a:lnTo>
                  <a:pt x="508" y="3"/>
                </a:lnTo>
                <a:lnTo>
                  <a:pt x="527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1000"/>
                </a:schemeClr>
              </a:gs>
            </a:gsLst>
            <a:lin ang="1350000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190500" dist="190500" dir="2400000" sx="91000" sy="91000" algn="tl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143001" y="1247592"/>
            <a:ext cx="917945" cy="1035497"/>
          </a:xfrm>
          <a:custGeom>
            <a:avLst/>
            <a:gdLst>
              <a:gd name="T0" fmla="*/ 530 w 1061"/>
              <a:gd name="T1" fmla="*/ 0 h 1198"/>
              <a:gd name="T2" fmla="*/ 549 w 1061"/>
              <a:gd name="T3" fmla="*/ 2 h 1198"/>
              <a:gd name="T4" fmla="*/ 567 w 1061"/>
              <a:gd name="T5" fmla="*/ 9 h 1198"/>
              <a:gd name="T6" fmla="*/ 1022 w 1061"/>
              <a:gd name="T7" fmla="*/ 271 h 1198"/>
              <a:gd name="T8" fmla="*/ 1036 w 1061"/>
              <a:gd name="T9" fmla="*/ 281 h 1198"/>
              <a:gd name="T10" fmla="*/ 1049 w 1061"/>
              <a:gd name="T11" fmla="*/ 299 h 1198"/>
              <a:gd name="T12" fmla="*/ 1058 w 1061"/>
              <a:gd name="T13" fmla="*/ 317 h 1198"/>
              <a:gd name="T14" fmla="*/ 1059 w 1061"/>
              <a:gd name="T15" fmla="*/ 336 h 1198"/>
              <a:gd name="T16" fmla="*/ 1061 w 1061"/>
              <a:gd name="T17" fmla="*/ 860 h 1198"/>
              <a:gd name="T18" fmla="*/ 1059 w 1061"/>
              <a:gd name="T19" fmla="*/ 878 h 1198"/>
              <a:gd name="T20" fmla="*/ 1050 w 1061"/>
              <a:gd name="T21" fmla="*/ 897 h 1198"/>
              <a:gd name="T22" fmla="*/ 1038 w 1061"/>
              <a:gd name="T23" fmla="*/ 913 h 1198"/>
              <a:gd name="T24" fmla="*/ 1024 w 1061"/>
              <a:gd name="T25" fmla="*/ 926 h 1198"/>
              <a:gd name="T26" fmla="*/ 570 w 1061"/>
              <a:gd name="T27" fmla="*/ 1190 h 1198"/>
              <a:gd name="T28" fmla="*/ 553 w 1061"/>
              <a:gd name="T29" fmla="*/ 1195 h 1198"/>
              <a:gd name="T30" fmla="*/ 533 w 1061"/>
              <a:gd name="T31" fmla="*/ 1198 h 1198"/>
              <a:gd name="T32" fmla="*/ 512 w 1061"/>
              <a:gd name="T33" fmla="*/ 1197 h 1198"/>
              <a:gd name="T34" fmla="*/ 494 w 1061"/>
              <a:gd name="T35" fmla="*/ 1190 h 1198"/>
              <a:gd name="T36" fmla="*/ 39 w 1061"/>
              <a:gd name="T37" fmla="*/ 928 h 1198"/>
              <a:gd name="T38" fmla="*/ 25 w 1061"/>
              <a:gd name="T39" fmla="*/ 917 h 1198"/>
              <a:gd name="T40" fmla="*/ 12 w 1061"/>
              <a:gd name="T41" fmla="*/ 899 h 1198"/>
              <a:gd name="T42" fmla="*/ 5 w 1061"/>
              <a:gd name="T43" fmla="*/ 882 h 1198"/>
              <a:gd name="T44" fmla="*/ 2 w 1061"/>
              <a:gd name="T45" fmla="*/ 862 h 1198"/>
              <a:gd name="T46" fmla="*/ 0 w 1061"/>
              <a:gd name="T47" fmla="*/ 338 h 1198"/>
              <a:gd name="T48" fmla="*/ 4 w 1061"/>
              <a:gd name="T49" fmla="*/ 320 h 1198"/>
              <a:gd name="T50" fmla="*/ 11 w 1061"/>
              <a:gd name="T51" fmla="*/ 301 h 1198"/>
              <a:gd name="T52" fmla="*/ 23 w 1061"/>
              <a:gd name="T53" fmla="*/ 285 h 1198"/>
              <a:gd name="T54" fmla="*/ 37 w 1061"/>
              <a:gd name="T55" fmla="*/ 273 h 1198"/>
              <a:gd name="T56" fmla="*/ 491 w 1061"/>
              <a:gd name="T57" fmla="*/ 9 h 1198"/>
              <a:gd name="T58" fmla="*/ 508 w 1061"/>
              <a:gd name="T59" fmla="*/ 4 h 1198"/>
              <a:gd name="T60" fmla="*/ 530 w 1061"/>
              <a:gd name="T61" fmla="*/ 0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61" h="1198">
                <a:moveTo>
                  <a:pt x="530" y="0"/>
                </a:moveTo>
                <a:lnTo>
                  <a:pt x="549" y="2"/>
                </a:lnTo>
                <a:lnTo>
                  <a:pt x="567" y="9"/>
                </a:lnTo>
                <a:lnTo>
                  <a:pt x="1022" y="271"/>
                </a:lnTo>
                <a:lnTo>
                  <a:pt x="1036" y="281"/>
                </a:lnTo>
                <a:lnTo>
                  <a:pt x="1049" y="299"/>
                </a:lnTo>
                <a:lnTo>
                  <a:pt x="1058" y="317"/>
                </a:lnTo>
                <a:lnTo>
                  <a:pt x="1059" y="336"/>
                </a:lnTo>
                <a:lnTo>
                  <a:pt x="1061" y="860"/>
                </a:lnTo>
                <a:lnTo>
                  <a:pt x="1059" y="878"/>
                </a:lnTo>
                <a:lnTo>
                  <a:pt x="1050" y="897"/>
                </a:lnTo>
                <a:lnTo>
                  <a:pt x="1038" y="913"/>
                </a:lnTo>
                <a:lnTo>
                  <a:pt x="1024" y="926"/>
                </a:lnTo>
                <a:lnTo>
                  <a:pt x="570" y="1190"/>
                </a:lnTo>
                <a:lnTo>
                  <a:pt x="553" y="1195"/>
                </a:lnTo>
                <a:lnTo>
                  <a:pt x="533" y="1198"/>
                </a:lnTo>
                <a:lnTo>
                  <a:pt x="512" y="1197"/>
                </a:lnTo>
                <a:lnTo>
                  <a:pt x="494" y="1190"/>
                </a:lnTo>
                <a:lnTo>
                  <a:pt x="39" y="928"/>
                </a:lnTo>
                <a:lnTo>
                  <a:pt x="25" y="917"/>
                </a:lnTo>
                <a:lnTo>
                  <a:pt x="12" y="899"/>
                </a:lnTo>
                <a:lnTo>
                  <a:pt x="5" y="882"/>
                </a:lnTo>
                <a:lnTo>
                  <a:pt x="2" y="862"/>
                </a:lnTo>
                <a:lnTo>
                  <a:pt x="0" y="338"/>
                </a:lnTo>
                <a:lnTo>
                  <a:pt x="4" y="320"/>
                </a:lnTo>
                <a:lnTo>
                  <a:pt x="11" y="301"/>
                </a:lnTo>
                <a:lnTo>
                  <a:pt x="23" y="285"/>
                </a:lnTo>
                <a:lnTo>
                  <a:pt x="37" y="273"/>
                </a:lnTo>
                <a:lnTo>
                  <a:pt x="491" y="9"/>
                </a:lnTo>
                <a:lnTo>
                  <a:pt x="508" y="4"/>
                </a:lnTo>
                <a:lnTo>
                  <a:pt x="53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1000"/>
                </a:schemeClr>
              </a:gs>
            </a:gsLst>
            <a:lin ang="1350000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190500" dist="190500" dir="2400000" sx="91000" sy="91000" algn="tl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1202650" y="1450954"/>
            <a:ext cx="776175" cy="2770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44534" y="1563837"/>
            <a:ext cx="77457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39544" y="1890222"/>
            <a:ext cx="776175" cy="2770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58276" y="2003105"/>
            <a:ext cx="774572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6414" y="5422316"/>
            <a:ext cx="776175" cy="2770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45146" y="5535199"/>
            <a:ext cx="774572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021665" y="1689465"/>
            <a:ext cx="0" cy="44926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705600" y="1703191"/>
            <a:ext cx="1326004" cy="1341074"/>
          </a:xfrm>
          <a:prstGeom prst="rect">
            <a:avLst/>
          </a:prstGeom>
          <a:gradFill>
            <a:gsLst>
              <a:gs pos="30000">
                <a:srgbClr val="0388D7"/>
              </a:gs>
              <a:gs pos="82000">
                <a:srgbClr val="9ED4A0"/>
              </a:gs>
            </a:gsLst>
            <a:lin ang="3600000" scaled="0"/>
          </a:gradFill>
          <a:ln w="12700">
            <a:gradFill>
              <a:gsLst>
                <a:gs pos="0">
                  <a:srgbClr val="9ED4A0"/>
                </a:gs>
                <a:gs pos="100000">
                  <a:srgbClr val="0388D7"/>
                </a:gs>
              </a:gsLst>
              <a:lin ang="4200000" scaled="0"/>
            </a:gradFill>
            <a:prstDash val="solid"/>
            <a:round/>
            <a:headEnd/>
            <a:tailEnd/>
          </a:ln>
          <a:effectLst>
            <a:outerShdw blurRad="190500" dist="190500" dir="2400000" sx="91000" sy="91000" algn="tl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" name="TextBox 61"/>
          <p:cNvSpPr txBox="1"/>
          <p:nvPr/>
        </p:nvSpPr>
        <p:spPr>
          <a:xfrm>
            <a:off x="6814925" y="1818859"/>
            <a:ext cx="1127232" cy="1107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63" name="Freeform 62"/>
          <p:cNvSpPr>
            <a:spLocks/>
          </p:cNvSpPr>
          <p:nvPr/>
        </p:nvSpPr>
        <p:spPr bwMode="auto">
          <a:xfrm>
            <a:off x="1687544" y="3864855"/>
            <a:ext cx="1735624" cy="1955170"/>
          </a:xfrm>
          <a:custGeom>
            <a:avLst/>
            <a:gdLst>
              <a:gd name="T0" fmla="*/ 1015 w 2007"/>
              <a:gd name="T1" fmla="*/ 0 h 2262"/>
              <a:gd name="T2" fmla="*/ 1045 w 2007"/>
              <a:gd name="T3" fmla="*/ 5 h 2262"/>
              <a:gd name="T4" fmla="*/ 1071 w 2007"/>
              <a:gd name="T5" fmla="*/ 16 h 2262"/>
              <a:gd name="T6" fmla="*/ 1931 w 2007"/>
              <a:gd name="T7" fmla="*/ 508 h 2262"/>
              <a:gd name="T8" fmla="*/ 1954 w 2007"/>
              <a:gd name="T9" fmla="*/ 526 h 2262"/>
              <a:gd name="T10" fmla="*/ 1973 w 2007"/>
              <a:gd name="T11" fmla="*/ 549 h 2262"/>
              <a:gd name="T12" fmla="*/ 1989 w 2007"/>
              <a:gd name="T13" fmla="*/ 575 h 2262"/>
              <a:gd name="T14" fmla="*/ 2000 w 2007"/>
              <a:gd name="T15" fmla="*/ 605 h 2262"/>
              <a:gd name="T16" fmla="*/ 2003 w 2007"/>
              <a:gd name="T17" fmla="*/ 632 h 2262"/>
              <a:gd name="T18" fmla="*/ 2007 w 2007"/>
              <a:gd name="T19" fmla="*/ 1623 h 2262"/>
              <a:gd name="T20" fmla="*/ 2003 w 2007"/>
              <a:gd name="T21" fmla="*/ 1652 h 2262"/>
              <a:gd name="T22" fmla="*/ 1993 w 2007"/>
              <a:gd name="T23" fmla="*/ 1680 h 2262"/>
              <a:gd name="T24" fmla="*/ 1977 w 2007"/>
              <a:gd name="T25" fmla="*/ 1706 h 2262"/>
              <a:gd name="T26" fmla="*/ 1957 w 2007"/>
              <a:gd name="T27" fmla="*/ 1730 h 2262"/>
              <a:gd name="T28" fmla="*/ 1934 w 2007"/>
              <a:gd name="T29" fmla="*/ 1747 h 2262"/>
              <a:gd name="T30" fmla="*/ 1077 w 2007"/>
              <a:gd name="T31" fmla="*/ 2245 h 2262"/>
              <a:gd name="T32" fmla="*/ 1052 w 2007"/>
              <a:gd name="T33" fmla="*/ 2257 h 2262"/>
              <a:gd name="T34" fmla="*/ 1022 w 2007"/>
              <a:gd name="T35" fmla="*/ 2262 h 2262"/>
              <a:gd name="T36" fmla="*/ 990 w 2007"/>
              <a:gd name="T37" fmla="*/ 2262 h 2262"/>
              <a:gd name="T38" fmla="*/ 960 w 2007"/>
              <a:gd name="T39" fmla="*/ 2257 h 2262"/>
              <a:gd name="T40" fmla="*/ 933 w 2007"/>
              <a:gd name="T41" fmla="*/ 2246 h 2262"/>
              <a:gd name="T42" fmla="*/ 74 w 2007"/>
              <a:gd name="T43" fmla="*/ 1753 h 2262"/>
              <a:gd name="T44" fmla="*/ 51 w 2007"/>
              <a:gd name="T45" fmla="*/ 1735 h 2262"/>
              <a:gd name="T46" fmla="*/ 32 w 2007"/>
              <a:gd name="T47" fmla="*/ 1712 h 2262"/>
              <a:gd name="T48" fmla="*/ 16 w 2007"/>
              <a:gd name="T49" fmla="*/ 1685 h 2262"/>
              <a:gd name="T50" fmla="*/ 7 w 2007"/>
              <a:gd name="T51" fmla="*/ 1657 h 2262"/>
              <a:gd name="T52" fmla="*/ 1 w 2007"/>
              <a:gd name="T53" fmla="*/ 1629 h 2262"/>
              <a:gd name="T54" fmla="*/ 0 w 2007"/>
              <a:gd name="T55" fmla="*/ 637 h 2262"/>
              <a:gd name="T56" fmla="*/ 3 w 2007"/>
              <a:gd name="T57" fmla="*/ 611 h 2262"/>
              <a:gd name="T58" fmla="*/ 14 w 2007"/>
              <a:gd name="T59" fmla="*/ 581 h 2262"/>
              <a:gd name="T60" fmla="*/ 28 w 2007"/>
              <a:gd name="T61" fmla="*/ 554 h 2262"/>
              <a:gd name="T62" fmla="*/ 47 w 2007"/>
              <a:gd name="T63" fmla="*/ 531 h 2262"/>
              <a:gd name="T64" fmla="*/ 70 w 2007"/>
              <a:gd name="T65" fmla="*/ 513 h 2262"/>
              <a:gd name="T66" fmla="*/ 928 w 2007"/>
              <a:gd name="T67" fmla="*/ 16 h 2262"/>
              <a:gd name="T68" fmla="*/ 954 w 2007"/>
              <a:gd name="T69" fmla="*/ 5 h 2262"/>
              <a:gd name="T70" fmla="*/ 985 w 2007"/>
              <a:gd name="T71" fmla="*/ 0 h 2262"/>
              <a:gd name="T72" fmla="*/ 1015 w 2007"/>
              <a:gd name="T73" fmla="*/ 0 h 2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07" h="2262">
                <a:moveTo>
                  <a:pt x="1015" y="0"/>
                </a:moveTo>
                <a:lnTo>
                  <a:pt x="1045" y="5"/>
                </a:lnTo>
                <a:lnTo>
                  <a:pt x="1071" y="16"/>
                </a:lnTo>
                <a:lnTo>
                  <a:pt x="1931" y="508"/>
                </a:lnTo>
                <a:lnTo>
                  <a:pt x="1954" y="526"/>
                </a:lnTo>
                <a:lnTo>
                  <a:pt x="1973" y="549"/>
                </a:lnTo>
                <a:lnTo>
                  <a:pt x="1989" y="575"/>
                </a:lnTo>
                <a:lnTo>
                  <a:pt x="2000" y="605"/>
                </a:lnTo>
                <a:lnTo>
                  <a:pt x="2003" y="632"/>
                </a:lnTo>
                <a:lnTo>
                  <a:pt x="2007" y="1623"/>
                </a:lnTo>
                <a:lnTo>
                  <a:pt x="2003" y="1652"/>
                </a:lnTo>
                <a:lnTo>
                  <a:pt x="1993" y="1680"/>
                </a:lnTo>
                <a:lnTo>
                  <a:pt x="1977" y="1706"/>
                </a:lnTo>
                <a:lnTo>
                  <a:pt x="1957" y="1730"/>
                </a:lnTo>
                <a:lnTo>
                  <a:pt x="1934" y="1747"/>
                </a:lnTo>
                <a:lnTo>
                  <a:pt x="1077" y="2245"/>
                </a:lnTo>
                <a:lnTo>
                  <a:pt x="1052" y="2257"/>
                </a:lnTo>
                <a:lnTo>
                  <a:pt x="1022" y="2262"/>
                </a:lnTo>
                <a:lnTo>
                  <a:pt x="990" y="2262"/>
                </a:lnTo>
                <a:lnTo>
                  <a:pt x="960" y="2257"/>
                </a:lnTo>
                <a:lnTo>
                  <a:pt x="933" y="2246"/>
                </a:lnTo>
                <a:lnTo>
                  <a:pt x="74" y="1753"/>
                </a:lnTo>
                <a:lnTo>
                  <a:pt x="51" y="1735"/>
                </a:lnTo>
                <a:lnTo>
                  <a:pt x="32" y="1712"/>
                </a:lnTo>
                <a:lnTo>
                  <a:pt x="16" y="1685"/>
                </a:lnTo>
                <a:lnTo>
                  <a:pt x="7" y="1657"/>
                </a:lnTo>
                <a:lnTo>
                  <a:pt x="1" y="1629"/>
                </a:lnTo>
                <a:lnTo>
                  <a:pt x="0" y="637"/>
                </a:lnTo>
                <a:lnTo>
                  <a:pt x="3" y="611"/>
                </a:lnTo>
                <a:lnTo>
                  <a:pt x="14" y="581"/>
                </a:lnTo>
                <a:lnTo>
                  <a:pt x="28" y="554"/>
                </a:lnTo>
                <a:lnTo>
                  <a:pt x="47" y="531"/>
                </a:lnTo>
                <a:lnTo>
                  <a:pt x="70" y="513"/>
                </a:lnTo>
                <a:lnTo>
                  <a:pt x="928" y="16"/>
                </a:lnTo>
                <a:lnTo>
                  <a:pt x="954" y="5"/>
                </a:lnTo>
                <a:lnTo>
                  <a:pt x="985" y="0"/>
                </a:lnTo>
                <a:lnTo>
                  <a:pt x="1015" y="0"/>
                </a:lnTo>
                <a:close/>
              </a:path>
            </a:pathLst>
          </a:custGeom>
          <a:solidFill>
            <a:srgbClr val="8C9099"/>
          </a:solidFill>
          <a:ln w="0">
            <a:noFill/>
            <a:prstDash val="solid"/>
            <a:round/>
            <a:headEnd/>
            <a:tailEnd/>
          </a:ln>
          <a:effectLst>
            <a:innerShdw blurRad="152400" dist="50800" dir="16200000">
              <a:prstClr val="black">
                <a:alpha val="31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" name="!!Shape3"/>
          <p:cNvSpPr>
            <a:spLocks/>
          </p:cNvSpPr>
          <p:nvPr/>
        </p:nvSpPr>
        <p:spPr bwMode="auto">
          <a:xfrm>
            <a:off x="1894989" y="3432678"/>
            <a:ext cx="1861820" cy="2098652"/>
          </a:xfrm>
          <a:custGeom>
            <a:avLst/>
            <a:gdLst>
              <a:gd name="T0" fmla="*/ 1091 w 2154"/>
              <a:gd name="T1" fmla="*/ 0 h 2429"/>
              <a:gd name="T2" fmla="*/ 1123 w 2154"/>
              <a:gd name="T3" fmla="*/ 5 h 2429"/>
              <a:gd name="T4" fmla="*/ 1151 w 2154"/>
              <a:gd name="T5" fmla="*/ 18 h 2429"/>
              <a:gd name="T6" fmla="*/ 2074 w 2154"/>
              <a:gd name="T7" fmla="*/ 545 h 2429"/>
              <a:gd name="T8" fmla="*/ 2099 w 2154"/>
              <a:gd name="T9" fmla="*/ 565 h 2429"/>
              <a:gd name="T10" fmla="*/ 2118 w 2154"/>
              <a:gd name="T11" fmla="*/ 589 h 2429"/>
              <a:gd name="T12" fmla="*/ 2136 w 2154"/>
              <a:gd name="T13" fmla="*/ 618 h 2429"/>
              <a:gd name="T14" fmla="*/ 2147 w 2154"/>
              <a:gd name="T15" fmla="*/ 649 h 2429"/>
              <a:gd name="T16" fmla="*/ 2150 w 2154"/>
              <a:gd name="T17" fmla="*/ 680 h 2429"/>
              <a:gd name="T18" fmla="*/ 2154 w 2154"/>
              <a:gd name="T19" fmla="*/ 1742 h 2429"/>
              <a:gd name="T20" fmla="*/ 2150 w 2154"/>
              <a:gd name="T21" fmla="*/ 1772 h 2429"/>
              <a:gd name="T22" fmla="*/ 2140 w 2154"/>
              <a:gd name="T23" fmla="*/ 1804 h 2429"/>
              <a:gd name="T24" fmla="*/ 2122 w 2154"/>
              <a:gd name="T25" fmla="*/ 1832 h 2429"/>
              <a:gd name="T26" fmla="*/ 2101 w 2154"/>
              <a:gd name="T27" fmla="*/ 1857 h 2429"/>
              <a:gd name="T28" fmla="*/ 2078 w 2154"/>
              <a:gd name="T29" fmla="*/ 1876 h 2429"/>
              <a:gd name="T30" fmla="*/ 1157 w 2154"/>
              <a:gd name="T31" fmla="*/ 2411 h 2429"/>
              <a:gd name="T32" fmla="*/ 1130 w 2154"/>
              <a:gd name="T33" fmla="*/ 2421 h 2429"/>
              <a:gd name="T34" fmla="*/ 1096 w 2154"/>
              <a:gd name="T35" fmla="*/ 2429 h 2429"/>
              <a:gd name="T36" fmla="*/ 1064 w 2154"/>
              <a:gd name="T37" fmla="*/ 2429 h 2429"/>
              <a:gd name="T38" fmla="*/ 1031 w 2154"/>
              <a:gd name="T39" fmla="*/ 2421 h 2429"/>
              <a:gd name="T40" fmla="*/ 1002 w 2154"/>
              <a:gd name="T41" fmla="*/ 2411 h 2429"/>
              <a:gd name="T42" fmla="*/ 79 w 2154"/>
              <a:gd name="T43" fmla="*/ 1882 h 2429"/>
              <a:gd name="T44" fmla="*/ 56 w 2154"/>
              <a:gd name="T45" fmla="*/ 1862 h 2429"/>
              <a:gd name="T46" fmla="*/ 35 w 2154"/>
              <a:gd name="T47" fmla="*/ 1837 h 2429"/>
              <a:gd name="T48" fmla="*/ 17 w 2154"/>
              <a:gd name="T49" fmla="*/ 1809 h 2429"/>
              <a:gd name="T50" fmla="*/ 7 w 2154"/>
              <a:gd name="T51" fmla="*/ 1779 h 2429"/>
              <a:gd name="T52" fmla="*/ 3 w 2154"/>
              <a:gd name="T53" fmla="*/ 1749 h 2429"/>
              <a:gd name="T54" fmla="*/ 0 w 2154"/>
              <a:gd name="T55" fmla="*/ 685 h 2429"/>
              <a:gd name="T56" fmla="*/ 3 w 2154"/>
              <a:gd name="T57" fmla="*/ 655 h 2429"/>
              <a:gd name="T58" fmla="*/ 14 w 2154"/>
              <a:gd name="T59" fmla="*/ 625 h 2429"/>
              <a:gd name="T60" fmla="*/ 32 w 2154"/>
              <a:gd name="T61" fmla="*/ 595 h 2429"/>
              <a:gd name="T62" fmla="*/ 53 w 2154"/>
              <a:gd name="T63" fmla="*/ 570 h 2429"/>
              <a:gd name="T64" fmla="*/ 76 w 2154"/>
              <a:gd name="T65" fmla="*/ 552 h 2429"/>
              <a:gd name="T66" fmla="*/ 997 w 2154"/>
              <a:gd name="T67" fmla="*/ 18 h 2429"/>
              <a:gd name="T68" fmla="*/ 1025 w 2154"/>
              <a:gd name="T69" fmla="*/ 5 h 2429"/>
              <a:gd name="T70" fmla="*/ 1057 w 2154"/>
              <a:gd name="T71" fmla="*/ 0 h 2429"/>
              <a:gd name="T72" fmla="*/ 1091 w 2154"/>
              <a:gd name="T73" fmla="*/ 0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54" h="2429">
                <a:moveTo>
                  <a:pt x="1091" y="0"/>
                </a:moveTo>
                <a:lnTo>
                  <a:pt x="1123" y="5"/>
                </a:lnTo>
                <a:lnTo>
                  <a:pt x="1151" y="18"/>
                </a:lnTo>
                <a:lnTo>
                  <a:pt x="2074" y="545"/>
                </a:lnTo>
                <a:lnTo>
                  <a:pt x="2099" y="565"/>
                </a:lnTo>
                <a:lnTo>
                  <a:pt x="2118" y="589"/>
                </a:lnTo>
                <a:lnTo>
                  <a:pt x="2136" y="618"/>
                </a:lnTo>
                <a:lnTo>
                  <a:pt x="2147" y="649"/>
                </a:lnTo>
                <a:lnTo>
                  <a:pt x="2150" y="680"/>
                </a:lnTo>
                <a:lnTo>
                  <a:pt x="2154" y="1742"/>
                </a:lnTo>
                <a:lnTo>
                  <a:pt x="2150" y="1772"/>
                </a:lnTo>
                <a:lnTo>
                  <a:pt x="2140" y="1804"/>
                </a:lnTo>
                <a:lnTo>
                  <a:pt x="2122" y="1832"/>
                </a:lnTo>
                <a:lnTo>
                  <a:pt x="2101" y="1857"/>
                </a:lnTo>
                <a:lnTo>
                  <a:pt x="2078" y="1876"/>
                </a:lnTo>
                <a:lnTo>
                  <a:pt x="1157" y="2411"/>
                </a:lnTo>
                <a:lnTo>
                  <a:pt x="1130" y="2421"/>
                </a:lnTo>
                <a:lnTo>
                  <a:pt x="1096" y="2429"/>
                </a:lnTo>
                <a:lnTo>
                  <a:pt x="1064" y="2429"/>
                </a:lnTo>
                <a:lnTo>
                  <a:pt x="1031" y="2421"/>
                </a:lnTo>
                <a:lnTo>
                  <a:pt x="1002" y="2411"/>
                </a:lnTo>
                <a:lnTo>
                  <a:pt x="79" y="1882"/>
                </a:lnTo>
                <a:lnTo>
                  <a:pt x="56" y="1862"/>
                </a:lnTo>
                <a:lnTo>
                  <a:pt x="35" y="1837"/>
                </a:lnTo>
                <a:lnTo>
                  <a:pt x="17" y="1809"/>
                </a:lnTo>
                <a:lnTo>
                  <a:pt x="7" y="1779"/>
                </a:lnTo>
                <a:lnTo>
                  <a:pt x="3" y="1749"/>
                </a:lnTo>
                <a:lnTo>
                  <a:pt x="0" y="685"/>
                </a:lnTo>
                <a:lnTo>
                  <a:pt x="3" y="655"/>
                </a:lnTo>
                <a:lnTo>
                  <a:pt x="14" y="625"/>
                </a:lnTo>
                <a:lnTo>
                  <a:pt x="32" y="595"/>
                </a:lnTo>
                <a:lnTo>
                  <a:pt x="53" y="570"/>
                </a:lnTo>
                <a:lnTo>
                  <a:pt x="76" y="552"/>
                </a:lnTo>
                <a:lnTo>
                  <a:pt x="997" y="18"/>
                </a:lnTo>
                <a:lnTo>
                  <a:pt x="1025" y="5"/>
                </a:lnTo>
                <a:lnTo>
                  <a:pt x="1057" y="0"/>
                </a:lnTo>
                <a:lnTo>
                  <a:pt x="1091" y="0"/>
                </a:lnTo>
                <a:close/>
              </a:path>
            </a:pathLst>
          </a:custGeom>
          <a:gradFill flip="none" rotWithShape="1">
            <a:gsLst>
              <a:gs pos="0">
                <a:srgbClr val="E0E1E5"/>
              </a:gs>
              <a:gs pos="100000">
                <a:srgbClr val="FFFDFE"/>
              </a:gs>
            </a:gsLst>
            <a:lin ang="270000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/>
            <a:tailEnd/>
          </a:ln>
          <a:effectLst>
            <a:outerShdw blurRad="241300" dist="533400" dir="2400000" sx="82000" sy="82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>
            <a:off x="1295127" y="4516580"/>
            <a:ext cx="917945" cy="1035497"/>
          </a:xfrm>
          <a:custGeom>
            <a:avLst/>
            <a:gdLst>
              <a:gd name="T0" fmla="*/ 530 w 1063"/>
              <a:gd name="T1" fmla="*/ 0 h 1197"/>
              <a:gd name="T2" fmla="*/ 551 w 1063"/>
              <a:gd name="T3" fmla="*/ 2 h 1197"/>
              <a:gd name="T4" fmla="*/ 569 w 1063"/>
              <a:gd name="T5" fmla="*/ 9 h 1197"/>
              <a:gd name="T6" fmla="*/ 1022 w 1063"/>
              <a:gd name="T7" fmla="*/ 269 h 1197"/>
              <a:gd name="T8" fmla="*/ 1038 w 1063"/>
              <a:gd name="T9" fmla="*/ 281 h 1197"/>
              <a:gd name="T10" fmla="*/ 1051 w 1063"/>
              <a:gd name="T11" fmla="*/ 297 h 1197"/>
              <a:gd name="T12" fmla="*/ 1058 w 1063"/>
              <a:gd name="T13" fmla="*/ 317 h 1197"/>
              <a:gd name="T14" fmla="*/ 1061 w 1063"/>
              <a:gd name="T15" fmla="*/ 334 h 1197"/>
              <a:gd name="T16" fmla="*/ 1063 w 1063"/>
              <a:gd name="T17" fmla="*/ 858 h 1197"/>
              <a:gd name="T18" fmla="*/ 1060 w 1063"/>
              <a:gd name="T19" fmla="*/ 878 h 1197"/>
              <a:gd name="T20" fmla="*/ 1053 w 1063"/>
              <a:gd name="T21" fmla="*/ 896 h 1197"/>
              <a:gd name="T22" fmla="*/ 1040 w 1063"/>
              <a:gd name="T23" fmla="*/ 913 h 1197"/>
              <a:gd name="T24" fmla="*/ 1024 w 1063"/>
              <a:gd name="T25" fmla="*/ 924 h 1197"/>
              <a:gd name="T26" fmla="*/ 571 w 1063"/>
              <a:gd name="T27" fmla="*/ 1188 h 1197"/>
              <a:gd name="T28" fmla="*/ 553 w 1063"/>
              <a:gd name="T29" fmla="*/ 1195 h 1197"/>
              <a:gd name="T30" fmla="*/ 534 w 1063"/>
              <a:gd name="T31" fmla="*/ 1197 h 1197"/>
              <a:gd name="T32" fmla="*/ 514 w 1063"/>
              <a:gd name="T33" fmla="*/ 1195 h 1197"/>
              <a:gd name="T34" fmla="*/ 496 w 1063"/>
              <a:gd name="T35" fmla="*/ 1188 h 1197"/>
              <a:gd name="T36" fmla="*/ 41 w 1063"/>
              <a:gd name="T37" fmla="*/ 927 h 1197"/>
              <a:gd name="T38" fmla="*/ 25 w 1063"/>
              <a:gd name="T39" fmla="*/ 915 h 1197"/>
              <a:gd name="T40" fmla="*/ 15 w 1063"/>
              <a:gd name="T41" fmla="*/ 899 h 1197"/>
              <a:gd name="T42" fmla="*/ 6 w 1063"/>
              <a:gd name="T43" fmla="*/ 880 h 1197"/>
              <a:gd name="T44" fmla="*/ 2 w 1063"/>
              <a:gd name="T45" fmla="*/ 862 h 1197"/>
              <a:gd name="T46" fmla="*/ 0 w 1063"/>
              <a:gd name="T47" fmla="*/ 338 h 1197"/>
              <a:gd name="T48" fmla="*/ 4 w 1063"/>
              <a:gd name="T49" fmla="*/ 319 h 1197"/>
              <a:gd name="T50" fmla="*/ 13 w 1063"/>
              <a:gd name="T51" fmla="*/ 301 h 1197"/>
              <a:gd name="T52" fmla="*/ 23 w 1063"/>
              <a:gd name="T53" fmla="*/ 283 h 1197"/>
              <a:gd name="T54" fmla="*/ 39 w 1063"/>
              <a:gd name="T55" fmla="*/ 273 h 1197"/>
              <a:gd name="T56" fmla="*/ 493 w 1063"/>
              <a:gd name="T57" fmla="*/ 9 h 1197"/>
              <a:gd name="T58" fmla="*/ 511 w 1063"/>
              <a:gd name="T59" fmla="*/ 2 h 1197"/>
              <a:gd name="T60" fmla="*/ 530 w 1063"/>
              <a:gd name="T61" fmla="*/ 0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63" h="1197">
                <a:moveTo>
                  <a:pt x="530" y="0"/>
                </a:moveTo>
                <a:lnTo>
                  <a:pt x="551" y="2"/>
                </a:lnTo>
                <a:lnTo>
                  <a:pt x="569" y="9"/>
                </a:lnTo>
                <a:lnTo>
                  <a:pt x="1022" y="269"/>
                </a:lnTo>
                <a:lnTo>
                  <a:pt x="1038" y="281"/>
                </a:lnTo>
                <a:lnTo>
                  <a:pt x="1051" y="297"/>
                </a:lnTo>
                <a:lnTo>
                  <a:pt x="1058" y="317"/>
                </a:lnTo>
                <a:lnTo>
                  <a:pt x="1061" y="334"/>
                </a:lnTo>
                <a:lnTo>
                  <a:pt x="1063" y="858"/>
                </a:lnTo>
                <a:lnTo>
                  <a:pt x="1060" y="878"/>
                </a:lnTo>
                <a:lnTo>
                  <a:pt x="1053" y="896"/>
                </a:lnTo>
                <a:lnTo>
                  <a:pt x="1040" y="913"/>
                </a:lnTo>
                <a:lnTo>
                  <a:pt x="1024" y="924"/>
                </a:lnTo>
                <a:lnTo>
                  <a:pt x="571" y="1188"/>
                </a:lnTo>
                <a:lnTo>
                  <a:pt x="553" y="1195"/>
                </a:lnTo>
                <a:lnTo>
                  <a:pt x="534" y="1197"/>
                </a:lnTo>
                <a:lnTo>
                  <a:pt x="514" y="1195"/>
                </a:lnTo>
                <a:lnTo>
                  <a:pt x="496" y="1188"/>
                </a:lnTo>
                <a:lnTo>
                  <a:pt x="41" y="927"/>
                </a:lnTo>
                <a:lnTo>
                  <a:pt x="25" y="915"/>
                </a:lnTo>
                <a:lnTo>
                  <a:pt x="15" y="899"/>
                </a:lnTo>
                <a:lnTo>
                  <a:pt x="6" y="880"/>
                </a:lnTo>
                <a:lnTo>
                  <a:pt x="2" y="862"/>
                </a:lnTo>
                <a:lnTo>
                  <a:pt x="0" y="338"/>
                </a:lnTo>
                <a:lnTo>
                  <a:pt x="4" y="319"/>
                </a:lnTo>
                <a:lnTo>
                  <a:pt x="13" y="301"/>
                </a:lnTo>
                <a:lnTo>
                  <a:pt x="23" y="283"/>
                </a:lnTo>
                <a:lnTo>
                  <a:pt x="39" y="273"/>
                </a:lnTo>
                <a:lnTo>
                  <a:pt x="493" y="9"/>
                </a:lnTo>
                <a:lnTo>
                  <a:pt x="511" y="2"/>
                </a:lnTo>
                <a:lnTo>
                  <a:pt x="530" y="0"/>
                </a:lnTo>
                <a:close/>
              </a:path>
            </a:pathLst>
          </a:custGeom>
          <a:gradFill>
            <a:gsLst>
              <a:gs pos="30000">
                <a:srgbClr val="0388D7"/>
              </a:gs>
              <a:gs pos="82000">
                <a:srgbClr val="9ED4A0"/>
              </a:gs>
            </a:gsLst>
            <a:lin ang="3600000" scaled="0"/>
          </a:gradFill>
          <a:ln w="12700">
            <a:gradFill>
              <a:gsLst>
                <a:gs pos="0">
                  <a:srgbClr val="9ED4A0"/>
                </a:gs>
                <a:gs pos="100000">
                  <a:srgbClr val="0388D7"/>
                </a:gs>
              </a:gsLst>
              <a:lin ang="4200000" scaled="0"/>
            </a:gradFill>
            <a:prstDash val="solid"/>
            <a:round/>
            <a:headEnd/>
            <a:tailEnd/>
          </a:ln>
          <a:effectLst>
            <a:outerShdw blurRad="190500" dist="190500" dir="2400000" sx="91000" sy="91000" algn="tl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" name="TextBox 68"/>
          <p:cNvSpPr txBox="1"/>
          <p:nvPr/>
        </p:nvSpPr>
        <p:spPr>
          <a:xfrm>
            <a:off x="1346085" y="4714104"/>
            <a:ext cx="776175" cy="277000"/>
          </a:xfrm>
          <a:prstGeom prst="rect">
            <a:avLst/>
          </a:prstGeom>
          <a:noFill/>
          <a:effectLst>
            <a:outerShdw blurRad="25400" dist="12700" dir="2700000" algn="tl" rotWithShape="0">
              <a:prstClr val="black">
                <a:alpha val="55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364817" y="4826987"/>
            <a:ext cx="774572" cy="646331"/>
          </a:xfrm>
          <a:prstGeom prst="rect">
            <a:avLst/>
          </a:prstGeom>
          <a:noFill/>
          <a:effectLst>
            <a:outerShdw blurRad="25400" dist="12700" dir="2700000" algn="tl" rotWithShape="0">
              <a:prstClr val="black">
                <a:alpha val="55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8632179" y="1672626"/>
            <a:ext cx="969021" cy="739074"/>
            <a:chOff x="6007101" y="2809875"/>
            <a:chExt cx="2655888" cy="202565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Freeform 13"/>
            <p:cNvSpPr>
              <a:spLocks noEditPoints="1"/>
            </p:cNvSpPr>
            <p:nvPr/>
          </p:nvSpPr>
          <p:spPr bwMode="auto">
            <a:xfrm>
              <a:off x="6007101" y="2809875"/>
              <a:ext cx="2655888" cy="2025650"/>
            </a:xfrm>
            <a:custGeom>
              <a:avLst/>
              <a:gdLst>
                <a:gd name="T0" fmla="*/ 519 w 1673"/>
                <a:gd name="T1" fmla="*/ 1226 h 1276"/>
                <a:gd name="T2" fmla="*/ 1151 w 1673"/>
                <a:gd name="T3" fmla="*/ 1228 h 1276"/>
                <a:gd name="T4" fmla="*/ 1149 w 1673"/>
                <a:gd name="T5" fmla="*/ 885 h 1276"/>
                <a:gd name="T6" fmla="*/ 484 w 1673"/>
                <a:gd name="T7" fmla="*/ 721 h 1276"/>
                <a:gd name="T8" fmla="*/ 386 w 1673"/>
                <a:gd name="T9" fmla="*/ 1156 h 1276"/>
                <a:gd name="T10" fmla="*/ 442 w 1673"/>
                <a:gd name="T11" fmla="*/ 1224 h 1276"/>
                <a:gd name="T12" fmla="*/ 471 w 1673"/>
                <a:gd name="T13" fmla="*/ 887 h 1276"/>
                <a:gd name="T14" fmla="*/ 521 w 1673"/>
                <a:gd name="T15" fmla="*/ 837 h 1276"/>
                <a:gd name="T16" fmla="*/ 1196 w 1673"/>
                <a:gd name="T17" fmla="*/ 868 h 1276"/>
                <a:gd name="T18" fmla="*/ 1208 w 1673"/>
                <a:gd name="T19" fmla="*/ 1228 h 1276"/>
                <a:gd name="T20" fmla="*/ 1281 w 1673"/>
                <a:gd name="T21" fmla="*/ 1179 h 1276"/>
                <a:gd name="T22" fmla="*/ 1206 w 1673"/>
                <a:gd name="T23" fmla="*/ 742 h 1276"/>
                <a:gd name="T24" fmla="*/ 1006 w 1673"/>
                <a:gd name="T25" fmla="*/ 700 h 1276"/>
                <a:gd name="T26" fmla="*/ 880 w 1673"/>
                <a:gd name="T27" fmla="*/ 802 h 1276"/>
                <a:gd name="T28" fmla="*/ 715 w 1673"/>
                <a:gd name="T29" fmla="*/ 764 h 1276"/>
                <a:gd name="T30" fmla="*/ 729 w 1673"/>
                <a:gd name="T31" fmla="*/ 593 h 1276"/>
                <a:gd name="T32" fmla="*/ 719 w 1673"/>
                <a:gd name="T33" fmla="*/ 646 h 1276"/>
                <a:gd name="T34" fmla="*/ 713 w 1673"/>
                <a:gd name="T35" fmla="*/ 684 h 1276"/>
                <a:gd name="T36" fmla="*/ 835 w 1673"/>
                <a:gd name="T37" fmla="*/ 758 h 1276"/>
                <a:gd name="T38" fmla="*/ 958 w 1673"/>
                <a:gd name="T39" fmla="*/ 684 h 1276"/>
                <a:gd name="T40" fmla="*/ 952 w 1673"/>
                <a:gd name="T41" fmla="*/ 646 h 1276"/>
                <a:gd name="T42" fmla="*/ 942 w 1673"/>
                <a:gd name="T43" fmla="*/ 595 h 1276"/>
                <a:gd name="T44" fmla="*/ 830 w 1673"/>
                <a:gd name="T45" fmla="*/ 624 h 1276"/>
                <a:gd name="T46" fmla="*/ 705 w 1673"/>
                <a:gd name="T47" fmla="*/ 232 h 1276"/>
                <a:gd name="T48" fmla="*/ 678 w 1673"/>
                <a:gd name="T49" fmla="*/ 251 h 1276"/>
                <a:gd name="T50" fmla="*/ 698 w 1673"/>
                <a:gd name="T51" fmla="*/ 491 h 1276"/>
                <a:gd name="T52" fmla="*/ 831 w 1673"/>
                <a:gd name="T53" fmla="*/ 576 h 1276"/>
                <a:gd name="T54" fmla="*/ 946 w 1673"/>
                <a:gd name="T55" fmla="*/ 530 h 1276"/>
                <a:gd name="T56" fmla="*/ 994 w 1673"/>
                <a:gd name="T57" fmla="*/ 417 h 1276"/>
                <a:gd name="T58" fmla="*/ 983 w 1673"/>
                <a:gd name="T59" fmla="*/ 238 h 1276"/>
                <a:gd name="T60" fmla="*/ 731 w 1673"/>
                <a:gd name="T61" fmla="*/ 50 h 1276"/>
                <a:gd name="T62" fmla="*/ 705 w 1673"/>
                <a:gd name="T63" fmla="*/ 69 h 1276"/>
                <a:gd name="T64" fmla="*/ 694 w 1673"/>
                <a:gd name="T65" fmla="*/ 96 h 1276"/>
                <a:gd name="T66" fmla="*/ 641 w 1673"/>
                <a:gd name="T67" fmla="*/ 118 h 1276"/>
                <a:gd name="T68" fmla="*/ 626 w 1673"/>
                <a:gd name="T69" fmla="*/ 294 h 1276"/>
                <a:gd name="T70" fmla="*/ 643 w 1673"/>
                <a:gd name="T71" fmla="*/ 214 h 1276"/>
                <a:gd name="T72" fmla="*/ 967 w 1673"/>
                <a:gd name="T73" fmla="*/ 183 h 1276"/>
                <a:gd name="T74" fmla="*/ 1039 w 1673"/>
                <a:gd name="T75" fmla="*/ 236 h 1276"/>
                <a:gd name="T76" fmla="*/ 1047 w 1673"/>
                <a:gd name="T77" fmla="*/ 286 h 1276"/>
                <a:gd name="T78" fmla="*/ 1004 w 1673"/>
                <a:gd name="T79" fmla="*/ 69 h 1276"/>
                <a:gd name="T80" fmla="*/ 731 w 1673"/>
                <a:gd name="T81" fmla="*/ 0 h 1276"/>
                <a:gd name="T82" fmla="*/ 1051 w 1673"/>
                <a:gd name="T83" fmla="*/ 46 h 1276"/>
                <a:gd name="T84" fmla="*/ 1095 w 1673"/>
                <a:gd name="T85" fmla="*/ 286 h 1276"/>
                <a:gd name="T86" fmla="*/ 1043 w 1673"/>
                <a:gd name="T87" fmla="*/ 359 h 1276"/>
                <a:gd name="T88" fmla="*/ 1014 w 1673"/>
                <a:gd name="T89" fmla="*/ 524 h 1276"/>
                <a:gd name="T90" fmla="*/ 1000 w 1673"/>
                <a:gd name="T91" fmla="*/ 603 h 1276"/>
                <a:gd name="T92" fmla="*/ 1254 w 1673"/>
                <a:gd name="T93" fmla="*/ 727 h 1276"/>
                <a:gd name="T94" fmla="*/ 1326 w 1673"/>
                <a:gd name="T95" fmla="*/ 1197 h 1276"/>
                <a:gd name="T96" fmla="*/ 1661 w 1673"/>
                <a:gd name="T97" fmla="*/ 1233 h 1276"/>
                <a:gd name="T98" fmla="*/ 1671 w 1673"/>
                <a:gd name="T99" fmla="*/ 1261 h 1276"/>
                <a:gd name="T100" fmla="*/ 1648 w 1673"/>
                <a:gd name="T101" fmla="*/ 1276 h 1276"/>
                <a:gd name="T102" fmla="*/ 4 w 1673"/>
                <a:gd name="T103" fmla="*/ 1266 h 1276"/>
                <a:gd name="T104" fmla="*/ 4 w 1673"/>
                <a:gd name="T105" fmla="*/ 1237 h 1276"/>
                <a:gd name="T106" fmla="*/ 364 w 1673"/>
                <a:gd name="T107" fmla="*/ 1228 h 1276"/>
                <a:gd name="T108" fmla="*/ 407 w 1673"/>
                <a:gd name="T109" fmla="*/ 760 h 1276"/>
                <a:gd name="T110" fmla="*/ 494 w 1673"/>
                <a:gd name="T111" fmla="*/ 661 h 1276"/>
                <a:gd name="T112" fmla="*/ 680 w 1673"/>
                <a:gd name="T113" fmla="*/ 551 h 1276"/>
                <a:gd name="T114" fmla="*/ 628 w 1673"/>
                <a:gd name="T115" fmla="*/ 410 h 1276"/>
                <a:gd name="T116" fmla="*/ 579 w 1673"/>
                <a:gd name="T117" fmla="*/ 311 h 1276"/>
                <a:gd name="T118" fmla="*/ 591 w 1673"/>
                <a:gd name="T119" fmla="*/ 102 h 1276"/>
                <a:gd name="T120" fmla="*/ 669 w 1673"/>
                <a:gd name="T121" fmla="*/ 33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3" h="1276">
                  <a:moveTo>
                    <a:pt x="521" y="885"/>
                  </a:moveTo>
                  <a:lnTo>
                    <a:pt x="521" y="885"/>
                  </a:lnTo>
                  <a:lnTo>
                    <a:pt x="519" y="887"/>
                  </a:lnTo>
                  <a:lnTo>
                    <a:pt x="519" y="1226"/>
                  </a:lnTo>
                  <a:lnTo>
                    <a:pt x="521" y="1228"/>
                  </a:lnTo>
                  <a:lnTo>
                    <a:pt x="521" y="1228"/>
                  </a:lnTo>
                  <a:lnTo>
                    <a:pt x="1149" y="1228"/>
                  </a:lnTo>
                  <a:lnTo>
                    <a:pt x="1151" y="1228"/>
                  </a:lnTo>
                  <a:lnTo>
                    <a:pt x="1151" y="1226"/>
                  </a:lnTo>
                  <a:lnTo>
                    <a:pt x="1151" y="887"/>
                  </a:lnTo>
                  <a:lnTo>
                    <a:pt x="1151" y="885"/>
                  </a:lnTo>
                  <a:lnTo>
                    <a:pt x="1149" y="885"/>
                  </a:lnTo>
                  <a:lnTo>
                    <a:pt x="521" y="885"/>
                  </a:lnTo>
                  <a:close/>
                  <a:moveTo>
                    <a:pt x="655" y="659"/>
                  </a:moveTo>
                  <a:lnTo>
                    <a:pt x="510" y="707"/>
                  </a:lnTo>
                  <a:lnTo>
                    <a:pt x="484" y="721"/>
                  </a:lnTo>
                  <a:lnTo>
                    <a:pt x="465" y="742"/>
                  </a:lnTo>
                  <a:lnTo>
                    <a:pt x="455" y="769"/>
                  </a:lnTo>
                  <a:lnTo>
                    <a:pt x="386" y="1133"/>
                  </a:lnTo>
                  <a:lnTo>
                    <a:pt x="386" y="1156"/>
                  </a:lnTo>
                  <a:lnTo>
                    <a:pt x="391" y="1179"/>
                  </a:lnTo>
                  <a:lnTo>
                    <a:pt x="403" y="1199"/>
                  </a:lnTo>
                  <a:lnTo>
                    <a:pt x="420" y="1214"/>
                  </a:lnTo>
                  <a:lnTo>
                    <a:pt x="442" y="1224"/>
                  </a:lnTo>
                  <a:lnTo>
                    <a:pt x="465" y="1228"/>
                  </a:lnTo>
                  <a:lnTo>
                    <a:pt x="471" y="1228"/>
                  </a:lnTo>
                  <a:lnTo>
                    <a:pt x="471" y="1226"/>
                  </a:lnTo>
                  <a:lnTo>
                    <a:pt x="471" y="887"/>
                  </a:lnTo>
                  <a:lnTo>
                    <a:pt x="475" y="868"/>
                  </a:lnTo>
                  <a:lnTo>
                    <a:pt x="486" y="851"/>
                  </a:lnTo>
                  <a:lnTo>
                    <a:pt x="502" y="841"/>
                  </a:lnTo>
                  <a:lnTo>
                    <a:pt x="521" y="837"/>
                  </a:lnTo>
                  <a:lnTo>
                    <a:pt x="1149" y="837"/>
                  </a:lnTo>
                  <a:lnTo>
                    <a:pt x="1169" y="841"/>
                  </a:lnTo>
                  <a:lnTo>
                    <a:pt x="1186" y="851"/>
                  </a:lnTo>
                  <a:lnTo>
                    <a:pt x="1196" y="868"/>
                  </a:lnTo>
                  <a:lnTo>
                    <a:pt x="1200" y="887"/>
                  </a:lnTo>
                  <a:lnTo>
                    <a:pt x="1200" y="1226"/>
                  </a:lnTo>
                  <a:lnTo>
                    <a:pt x="1200" y="1228"/>
                  </a:lnTo>
                  <a:lnTo>
                    <a:pt x="1208" y="1228"/>
                  </a:lnTo>
                  <a:lnTo>
                    <a:pt x="1231" y="1224"/>
                  </a:lnTo>
                  <a:lnTo>
                    <a:pt x="1250" y="1214"/>
                  </a:lnTo>
                  <a:lnTo>
                    <a:pt x="1268" y="1199"/>
                  </a:lnTo>
                  <a:lnTo>
                    <a:pt x="1281" y="1179"/>
                  </a:lnTo>
                  <a:lnTo>
                    <a:pt x="1287" y="1156"/>
                  </a:lnTo>
                  <a:lnTo>
                    <a:pt x="1285" y="1133"/>
                  </a:lnTo>
                  <a:lnTo>
                    <a:pt x="1215" y="769"/>
                  </a:lnTo>
                  <a:lnTo>
                    <a:pt x="1206" y="742"/>
                  </a:lnTo>
                  <a:lnTo>
                    <a:pt x="1188" y="721"/>
                  </a:lnTo>
                  <a:lnTo>
                    <a:pt x="1163" y="707"/>
                  </a:lnTo>
                  <a:lnTo>
                    <a:pt x="1016" y="659"/>
                  </a:lnTo>
                  <a:lnTo>
                    <a:pt x="1006" y="700"/>
                  </a:lnTo>
                  <a:lnTo>
                    <a:pt x="985" y="735"/>
                  </a:lnTo>
                  <a:lnTo>
                    <a:pt x="958" y="764"/>
                  </a:lnTo>
                  <a:lnTo>
                    <a:pt x="921" y="787"/>
                  </a:lnTo>
                  <a:lnTo>
                    <a:pt x="880" y="802"/>
                  </a:lnTo>
                  <a:lnTo>
                    <a:pt x="835" y="806"/>
                  </a:lnTo>
                  <a:lnTo>
                    <a:pt x="791" y="802"/>
                  </a:lnTo>
                  <a:lnTo>
                    <a:pt x="750" y="787"/>
                  </a:lnTo>
                  <a:lnTo>
                    <a:pt x="715" y="764"/>
                  </a:lnTo>
                  <a:lnTo>
                    <a:pt x="686" y="735"/>
                  </a:lnTo>
                  <a:lnTo>
                    <a:pt x="667" y="700"/>
                  </a:lnTo>
                  <a:lnTo>
                    <a:pt x="655" y="659"/>
                  </a:lnTo>
                  <a:close/>
                  <a:moveTo>
                    <a:pt x="729" y="593"/>
                  </a:moveTo>
                  <a:lnTo>
                    <a:pt x="729" y="626"/>
                  </a:lnTo>
                  <a:lnTo>
                    <a:pt x="729" y="634"/>
                  </a:lnTo>
                  <a:lnTo>
                    <a:pt x="725" y="640"/>
                  </a:lnTo>
                  <a:lnTo>
                    <a:pt x="719" y="646"/>
                  </a:lnTo>
                  <a:lnTo>
                    <a:pt x="713" y="649"/>
                  </a:lnTo>
                  <a:lnTo>
                    <a:pt x="705" y="649"/>
                  </a:lnTo>
                  <a:lnTo>
                    <a:pt x="704" y="649"/>
                  </a:lnTo>
                  <a:lnTo>
                    <a:pt x="713" y="684"/>
                  </a:lnTo>
                  <a:lnTo>
                    <a:pt x="733" y="713"/>
                  </a:lnTo>
                  <a:lnTo>
                    <a:pt x="762" y="736"/>
                  </a:lnTo>
                  <a:lnTo>
                    <a:pt x="797" y="752"/>
                  </a:lnTo>
                  <a:lnTo>
                    <a:pt x="835" y="758"/>
                  </a:lnTo>
                  <a:lnTo>
                    <a:pt x="876" y="752"/>
                  </a:lnTo>
                  <a:lnTo>
                    <a:pt x="911" y="736"/>
                  </a:lnTo>
                  <a:lnTo>
                    <a:pt x="938" y="713"/>
                  </a:lnTo>
                  <a:lnTo>
                    <a:pt x="958" y="684"/>
                  </a:lnTo>
                  <a:lnTo>
                    <a:pt x="967" y="649"/>
                  </a:lnTo>
                  <a:lnTo>
                    <a:pt x="967" y="649"/>
                  </a:lnTo>
                  <a:lnTo>
                    <a:pt x="959" y="649"/>
                  </a:lnTo>
                  <a:lnTo>
                    <a:pt x="952" y="646"/>
                  </a:lnTo>
                  <a:lnTo>
                    <a:pt x="948" y="640"/>
                  </a:lnTo>
                  <a:lnTo>
                    <a:pt x="944" y="634"/>
                  </a:lnTo>
                  <a:lnTo>
                    <a:pt x="942" y="626"/>
                  </a:lnTo>
                  <a:lnTo>
                    <a:pt x="942" y="595"/>
                  </a:lnTo>
                  <a:lnTo>
                    <a:pt x="909" y="611"/>
                  </a:lnTo>
                  <a:lnTo>
                    <a:pt x="874" y="620"/>
                  </a:lnTo>
                  <a:lnTo>
                    <a:pt x="835" y="624"/>
                  </a:lnTo>
                  <a:lnTo>
                    <a:pt x="830" y="624"/>
                  </a:lnTo>
                  <a:lnTo>
                    <a:pt x="795" y="620"/>
                  </a:lnTo>
                  <a:lnTo>
                    <a:pt x="760" y="609"/>
                  </a:lnTo>
                  <a:lnTo>
                    <a:pt x="729" y="593"/>
                  </a:lnTo>
                  <a:close/>
                  <a:moveTo>
                    <a:pt x="705" y="232"/>
                  </a:moveTo>
                  <a:lnTo>
                    <a:pt x="696" y="234"/>
                  </a:lnTo>
                  <a:lnTo>
                    <a:pt x="688" y="238"/>
                  </a:lnTo>
                  <a:lnTo>
                    <a:pt x="682" y="243"/>
                  </a:lnTo>
                  <a:lnTo>
                    <a:pt x="678" y="251"/>
                  </a:lnTo>
                  <a:lnTo>
                    <a:pt x="676" y="261"/>
                  </a:lnTo>
                  <a:lnTo>
                    <a:pt x="676" y="410"/>
                  </a:lnTo>
                  <a:lnTo>
                    <a:pt x="682" y="452"/>
                  </a:lnTo>
                  <a:lnTo>
                    <a:pt x="698" y="491"/>
                  </a:lnTo>
                  <a:lnTo>
                    <a:pt x="723" y="524"/>
                  </a:lnTo>
                  <a:lnTo>
                    <a:pt x="754" y="551"/>
                  </a:lnTo>
                  <a:lnTo>
                    <a:pt x="791" y="568"/>
                  </a:lnTo>
                  <a:lnTo>
                    <a:pt x="831" y="576"/>
                  </a:lnTo>
                  <a:lnTo>
                    <a:pt x="863" y="572"/>
                  </a:lnTo>
                  <a:lnTo>
                    <a:pt x="894" y="564"/>
                  </a:lnTo>
                  <a:lnTo>
                    <a:pt x="921" y="551"/>
                  </a:lnTo>
                  <a:lnTo>
                    <a:pt x="946" y="530"/>
                  </a:lnTo>
                  <a:lnTo>
                    <a:pt x="967" y="506"/>
                  </a:lnTo>
                  <a:lnTo>
                    <a:pt x="983" y="479"/>
                  </a:lnTo>
                  <a:lnTo>
                    <a:pt x="990" y="448"/>
                  </a:lnTo>
                  <a:lnTo>
                    <a:pt x="994" y="417"/>
                  </a:lnTo>
                  <a:lnTo>
                    <a:pt x="994" y="261"/>
                  </a:lnTo>
                  <a:lnTo>
                    <a:pt x="992" y="251"/>
                  </a:lnTo>
                  <a:lnTo>
                    <a:pt x="989" y="243"/>
                  </a:lnTo>
                  <a:lnTo>
                    <a:pt x="983" y="238"/>
                  </a:lnTo>
                  <a:lnTo>
                    <a:pt x="975" y="234"/>
                  </a:lnTo>
                  <a:lnTo>
                    <a:pt x="967" y="232"/>
                  </a:lnTo>
                  <a:lnTo>
                    <a:pt x="705" y="232"/>
                  </a:lnTo>
                  <a:close/>
                  <a:moveTo>
                    <a:pt x="731" y="50"/>
                  </a:moveTo>
                  <a:lnTo>
                    <a:pt x="723" y="52"/>
                  </a:lnTo>
                  <a:lnTo>
                    <a:pt x="715" y="56"/>
                  </a:lnTo>
                  <a:lnTo>
                    <a:pt x="709" y="62"/>
                  </a:lnTo>
                  <a:lnTo>
                    <a:pt x="705" y="69"/>
                  </a:lnTo>
                  <a:lnTo>
                    <a:pt x="704" y="77"/>
                  </a:lnTo>
                  <a:lnTo>
                    <a:pt x="702" y="85"/>
                  </a:lnTo>
                  <a:lnTo>
                    <a:pt x="698" y="92"/>
                  </a:lnTo>
                  <a:lnTo>
                    <a:pt x="694" y="96"/>
                  </a:lnTo>
                  <a:lnTo>
                    <a:pt x="686" y="100"/>
                  </a:lnTo>
                  <a:lnTo>
                    <a:pt x="678" y="102"/>
                  </a:lnTo>
                  <a:lnTo>
                    <a:pt x="657" y="106"/>
                  </a:lnTo>
                  <a:lnTo>
                    <a:pt x="641" y="118"/>
                  </a:lnTo>
                  <a:lnTo>
                    <a:pt x="630" y="135"/>
                  </a:lnTo>
                  <a:lnTo>
                    <a:pt x="624" y="156"/>
                  </a:lnTo>
                  <a:lnTo>
                    <a:pt x="624" y="286"/>
                  </a:lnTo>
                  <a:lnTo>
                    <a:pt x="626" y="294"/>
                  </a:lnTo>
                  <a:lnTo>
                    <a:pt x="628" y="299"/>
                  </a:lnTo>
                  <a:lnTo>
                    <a:pt x="628" y="261"/>
                  </a:lnTo>
                  <a:lnTo>
                    <a:pt x="632" y="236"/>
                  </a:lnTo>
                  <a:lnTo>
                    <a:pt x="643" y="214"/>
                  </a:lnTo>
                  <a:lnTo>
                    <a:pt x="659" y="199"/>
                  </a:lnTo>
                  <a:lnTo>
                    <a:pt x="680" y="187"/>
                  </a:lnTo>
                  <a:lnTo>
                    <a:pt x="705" y="183"/>
                  </a:lnTo>
                  <a:lnTo>
                    <a:pt x="967" y="183"/>
                  </a:lnTo>
                  <a:lnTo>
                    <a:pt x="990" y="187"/>
                  </a:lnTo>
                  <a:lnTo>
                    <a:pt x="1012" y="199"/>
                  </a:lnTo>
                  <a:lnTo>
                    <a:pt x="1029" y="214"/>
                  </a:lnTo>
                  <a:lnTo>
                    <a:pt x="1039" y="236"/>
                  </a:lnTo>
                  <a:lnTo>
                    <a:pt x="1043" y="261"/>
                  </a:lnTo>
                  <a:lnTo>
                    <a:pt x="1043" y="299"/>
                  </a:lnTo>
                  <a:lnTo>
                    <a:pt x="1047" y="294"/>
                  </a:lnTo>
                  <a:lnTo>
                    <a:pt x="1047" y="286"/>
                  </a:lnTo>
                  <a:lnTo>
                    <a:pt x="1047" y="156"/>
                  </a:lnTo>
                  <a:lnTo>
                    <a:pt x="1041" y="121"/>
                  </a:lnTo>
                  <a:lnTo>
                    <a:pt x="1027" y="92"/>
                  </a:lnTo>
                  <a:lnTo>
                    <a:pt x="1004" y="69"/>
                  </a:lnTo>
                  <a:lnTo>
                    <a:pt x="975" y="56"/>
                  </a:lnTo>
                  <a:lnTo>
                    <a:pt x="940" y="50"/>
                  </a:lnTo>
                  <a:lnTo>
                    <a:pt x="731" y="50"/>
                  </a:lnTo>
                  <a:close/>
                  <a:moveTo>
                    <a:pt x="731" y="0"/>
                  </a:moveTo>
                  <a:lnTo>
                    <a:pt x="940" y="0"/>
                  </a:lnTo>
                  <a:lnTo>
                    <a:pt x="983" y="5"/>
                  </a:lnTo>
                  <a:lnTo>
                    <a:pt x="1020" y="21"/>
                  </a:lnTo>
                  <a:lnTo>
                    <a:pt x="1051" y="46"/>
                  </a:lnTo>
                  <a:lnTo>
                    <a:pt x="1074" y="77"/>
                  </a:lnTo>
                  <a:lnTo>
                    <a:pt x="1091" y="114"/>
                  </a:lnTo>
                  <a:lnTo>
                    <a:pt x="1095" y="156"/>
                  </a:lnTo>
                  <a:lnTo>
                    <a:pt x="1095" y="286"/>
                  </a:lnTo>
                  <a:lnTo>
                    <a:pt x="1091" y="311"/>
                  </a:lnTo>
                  <a:lnTo>
                    <a:pt x="1082" y="332"/>
                  </a:lnTo>
                  <a:lnTo>
                    <a:pt x="1064" y="348"/>
                  </a:lnTo>
                  <a:lnTo>
                    <a:pt x="1043" y="359"/>
                  </a:lnTo>
                  <a:lnTo>
                    <a:pt x="1043" y="417"/>
                  </a:lnTo>
                  <a:lnTo>
                    <a:pt x="1041" y="454"/>
                  </a:lnTo>
                  <a:lnTo>
                    <a:pt x="1029" y="491"/>
                  </a:lnTo>
                  <a:lnTo>
                    <a:pt x="1014" y="524"/>
                  </a:lnTo>
                  <a:lnTo>
                    <a:pt x="990" y="555"/>
                  </a:lnTo>
                  <a:lnTo>
                    <a:pt x="990" y="601"/>
                  </a:lnTo>
                  <a:lnTo>
                    <a:pt x="996" y="601"/>
                  </a:lnTo>
                  <a:lnTo>
                    <a:pt x="1000" y="603"/>
                  </a:lnTo>
                  <a:lnTo>
                    <a:pt x="1179" y="661"/>
                  </a:lnTo>
                  <a:lnTo>
                    <a:pt x="1210" y="677"/>
                  </a:lnTo>
                  <a:lnTo>
                    <a:pt x="1235" y="700"/>
                  </a:lnTo>
                  <a:lnTo>
                    <a:pt x="1254" y="727"/>
                  </a:lnTo>
                  <a:lnTo>
                    <a:pt x="1264" y="760"/>
                  </a:lnTo>
                  <a:lnTo>
                    <a:pt x="1334" y="1123"/>
                  </a:lnTo>
                  <a:lnTo>
                    <a:pt x="1336" y="1160"/>
                  </a:lnTo>
                  <a:lnTo>
                    <a:pt x="1326" y="1197"/>
                  </a:lnTo>
                  <a:lnTo>
                    <a:pt x="1308" y="1228"/>
                  </a:lnTo>
                  <a:lnTo>
                    <a:pt x="1648" y="1228"/>
                  </a:lnTo>
                  <a:lnTo>
                    <a:pt x="1655" y="1230"/>
                  </a:lnTo>
                  <a:lnTo>
                    <a:pt x="1661" y="1233"/>
                  </a:lnTo>
                  <a:lnTo>
                    <a:pt x="1667" y="1237"/>
                  </a:lnTo>
                  <a:lnTo>
                    <a:pt x="1671" y="1245"/>
                  </a:lnTo>
                  <a:lnTo>
                    <a:pt x="1673" y="1253"/>
                  </a:lnTo>
                  <a:lnTo>
                    <a:pt x="1671" y="1261"/>
                  </a:lnTo>
                  <a:lnTo>
                    <a:pt x="1667" y="1266"/>
                  </a:lnTo>
                  <a:lnTo>
                    <a:pt x="1661" y="1272"/>
                  </a:lnTo>
                  <a:lnTo>
                    <a:pt x="1655" y="1276"/>
                  </a:lnTo>
                  <a:lnTo>
                    <a:pt x="1648" y="1276"/>
                  </a:lnTo>
                  <a:lnTo>
                    <a:pt x="25" y="1276"/>
                  </a:lnTo>
                  <a:lnTo>
                    <a:pt x="17" y="1276"/>
                  </a:lnTo>
                  <a:lnTo>
                    <a:pt x="9" y="1272"/>
                  </a:lnTo>
                  <a:lnTo>
                    <a:pt x="4" y="1266"/>
                  </a:lnTo>
                  <a:lnTo>
                    <a:pt x="2" y="1261"/>
                  </a:lnTo>
                  <a:lnTo>
                    <a:pt x="0" y="1253"/>
                  </a:lnTo>
                  <a:lnTo>
                    <a:pt x="2" y="1245"/>
                  </a:lnTo>
                  <a:lnTo>
                    <a:pt x="4" y="1237"/>
                  </a:lnTo>
                  <a:lnTo>
                    <a:pt x="9" y="1233"/>
                  </a:lnTo>
                  <a:lnTo>
                    <a:pt x="17" y="1230"/>
                  </a:lnTo>
                  <a:lnTo>
                    <a:pt x="25" y="1228"/>
                  </a:lnTo>
                  <a:lnTo>
                    <a:pt x="364" y="1228"/>
                  </a:lnTo>
                  <a:lnTo>
                    <a:pt x="345" y="1197"/>
                  </a:lnTo>
                  <a:lnTo>
                    <a:pt x="337" y="1160"/>
                  </a:lnTo>
                  <a:lnTo>
                    <a:pt x="337" y="1123"/>
                  </a:lnTo>
                  <a:lnTo>
                    <a:pt x="407" y="760"/>
                  </a:lnTo>
                  <a:lnTo>
                    <a:pt x="419" y="727"/>
                  </a:lnTo>
                  <a:lnTo>
                    <a:pt x="438" y="700"/>
                  </a:lnTo>
                  <a:lnTo>
                    <a:pt x="463" y="677"/>
                  </a:lnTo>
                  <a:lnTo>
                    <a:pt x="494" y="661"/>
                  </a:lnTo>
                  <a:lnTo>
                    <a:pt x="671" y="603"/>
                  </a:lnTo>
                  <a:lnTo>
                    <a:pt x="676" y="601"/>
                  </a:lnTo>
                  <a:lnTo>
                    <a:pt x="680" y="601"/>
                  </a:lnTo>
                  <a:lnTo>
                    <a:pt x="680" y="551"/>
                  </a:lnTo>
                  <a:lnTo>
                    <a:pt x="659" y="520"/>
                  </a:lnTo>
                  <a:lnTo>
                    <a:pt x="641" y="487"/>
                  </a:lnTo>
                  <a:lnTo>
                    <a:pt x="632" y="448"/>
                  </a:lnTo>
                  <a:lnTo>
                    <a:pt x="628" y="410"/>
                  </a:lnTo>
                  <a:lnTo>
                    <a:pt x="628" y="359"/>
                  </a:lnTo>
                  <a:lnTo>
                    <a:pt x="607" y="348"/>
                  </a:lnTo>
                  <a:lnTo>
                    <a:pt x="591" y="332"/>
                  </a:lnTo>
                  <a:lnTo>
                    <a:pt x="579" y="311"/>
                  </a:lnTo>
                  <a:lnTo>
                    <a:pt x="576" y="286"/>
                  </a:lnTo>
                  <a:lnTo>
                    <a:pt x="576" y="156"/>
                  </a:lnTo>
                  <a:lnTo>
                    <a:pt x="579" y="127"/>
                  </a:lnTo>
                  <a:lnTo>
                    <a:pt x="591" y="102"/>
                  </a:lnTo>
                  <a:lnTo>
                    <a:pt x="609" y="81"/>
                  </a:lnTo>
                  <a:lnTo>
                    <a:pt x="632" y="65"/>
                  </a:lnTo>
                  <a:lnTo>
                    <a:pt x="657" y="56"/>
                  </a:lnTo>
                  <a:lnTo>
                    <a:pt x="669" y="33"/>
                  </a:lnTo>
                  <a:lnTo>
                    <a:pt x="684" y="15"/>
                  </a:lnTo>
                  <a:lnTo>
                    <a:pt x="705" y="5"/>
                  </a:lnTo>
                  <a:lnTo>
                    <a:pt x="7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14"/>
            <p:cNvSpPr>
              <a:spLocks noEditPoints="1"/>
            </p:cNvSpPr>
            <p:nvPr/>
          </p:nvSpPr>
          <p:spPr bwMode="auto">
            <a:xfrm>
              <a:off x="7213601" y="4387850"/>
              <a:ext cx="242888" cy="241300"/>
            </a:xfrm>
            <a:custGeom>
              <a:avLst/>
              <a:gdLst>
                <a:gd name="T0" fmla="*/ 75 w 153"/>
                <a:gd name="T1" fmla="*/ 48 h 152"/>
                <a:gd name="T2" fmla="*/ 68 w 153"/>
                <a:gd name="T3" fmla="*/ 50 h 152"/>
                <a:gd name="T4" fmla="*/ 60 w 153"/>
                <a:gd name="T5" fmla="*/ 54 h 152"/>
                <a:gd name="T6" fmla="*/ 54 w 153"/>
                <a:gd name="T7" fmla="*/ 60 h 152"/>
                <a:gd name="T8" fmla="*/ 50 w 153"/>
                <a:gd name="T9" fmla="*/ 67 h 152"/>
                <a:gd name="T10" fmla="*/ 48 w 153"/>
                <a:gd name="T11" fmla="*/ 75 h 152"/>
                <a:gd name="T12" fmla="*/ 50 w 153"/>
                <a:gd name="T13" fmla="*/ 85 h 152"/>
                <a:gd name="T14" fmla="*/ 54 w 153"/>
                <a:gd name="T15" fmla="*/ 92 h 152"/>
                <a:gd name="T16" fmla="*/ 60 w 153"/>
                <a:gd name="T17" fmla="*/ 98 h 152"/>
                <a:gd name="T18" fmla="*/ 68 w 153"/>
                <a:gd name="T19" fmla="*/ 102 h 152"/>
                <a:gd name="T20" fmla="*/ 75 w 153"/>
                <a:gd name="T21" fmla="*/ 104 h 152"/>
                <a:gd name="T22" fmla="*/ 85 w 153"/>
                <a:gd name="T23" fmla="*/ 102 h 152"/>
                <a:gd name="T24" fmla="*/ 93 w 153"/>
                <a:gd name="T25" fmla="*/ 98 h 152"/>
                <a:gd name="T26" fmla="*/ 99 w 153"/>
                <a:gd name="T27" fmla="*/ 92 h 152"/>
                <a:gd name="T28" fmla="*/ 103 w 153"/>
                <a:gd name="T29" fmla="*/ 85 h 152"/>
                <a:gd name="T30" fmla="*/ 104 w 153"/>
                <a:gd name="T31" fmla="*/ 75 h 152"/>
                <a:gd name="T32" fmla="*/ 103 w 153"/>
                <a:gd name="T33" fmla="*/ 67 h 152"/>
                <a:gd name="T34" fmla="*/ 99 w 153"/>
                <a:gd name="T35" fmla="*/ 60 h 152"/>
                <a:gd name="T36" fmla="*/ 93 w 153"/>
                <a:gd name="T37" fmla="*/ 54 h 152"/>
                <a:gd name="T38" fmla="*/ 85 w 153"/>
                <a:gd name="T39" fmla="*/ 50 h 152"/>
                <a:gd name="T40" fmla="*/ 75 w 153"/>
                <a:gd name="T41" fmla="*/ 48 h 152"/>
                <a:gd name="T42" fmla="*/ 75 w 153"/>
                <a:gd name="T43" fmla="*/ 0 h 152"/>
                <a:gd name="T44" fmla="*/ 101 w 153"/>
                <a:gd name="T45" fmla="*/ 4 h 152"/>
                <a:gd name="T46" fmla="*/ 122 w 153"/>
                <a:gd name="T47" fmla="*/ 13 h 152"/>
                <a:gd name="T48" fmla="*/ 137 w 153"/>
                <a:gd name="T49" fmla="*/ 31 h 152"/>
                <a:gd name="T50" fmla="*/ 149 w 153"/>
                <a:gd name="T51" fmla="*/ 52 h 152"/>
                <a:gd name="T52" fmla="*/ 153 w 153"/>
                <a:gd name="T53" fmla="*/ 75 h 152"/>
                <a:gd name="T54" fmla="*/ 149 w 153"/>
                <a:gd name="T55" fmla="*/ 100 h 152"/>
                <a:gd name="T56" fmla="*/ 137 w 153"/>
                <a:gd name="T57" fmla="*/ 121 h 152"/>
                <a:gd name="T58" fmla="*/ 122 w 153"/>
                <a:gd name="T59" fmla="*/ 137 h 152"/>
                <a:gd name="T60" fmla="*/ 101 w 153"/>
                <a:gd name="T61" fmla="*/ 149 h 152"/>
                <a:gd name="T62" fmla="*/ 75 w 153"/>
                <a:gd name="T63" fmla="*/ 152 h 152"/>
                <a:gd name="T64" fmla="*/ 52 w 153"/>
                <a:gd name="T65" fmla="*/ 149 h 152"/>
                <a:gd name="T66" fmla="*/ 31 w 153"/>
                <a:gd name="T67" fmla="*/ 137 h 152"/>
                <a:gd name="T68" fmla="*/ 13 w 153"/>
                <a:gd name="T69" fmla="*/ 121 h 152"/>
                <a:gd name="T70" fmla="*/ 4 w 153"/>
                <a:gd name="T71" fmla="*/ 100 h 152"/>
                <a:gd name="T72" fmla="*/ 0 w 153"/>
                <a:gd name="T73" fmla="*/ 75 h 152"/>
                <a:gd name="T74" fmla="*/ 4 w 153"/>
                <a:gd name="T75" fmla="*/ 52 h 152"/>
                <a:gd name="T76" fmla="*/ 13 w 153"/>
                <a:gd name="T77" fmla="*/ 31 h 152"/>
                <a:gd name="T78" fmla="*/ 31 w 153"/>
                <a:gd name="T79" fmla="*/ 13 h 152"/>
                <a:gd name="T80" fmla="*/ 52 w 153"/>
                <a:gd name="T81" fmla="*/ 4 h 152"/>
                <a:gd name="T82" fmla="*/ 75 w 153"/>
                <a:gd name="T8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3" h="152">
                  <a:moveTo>
                    <a:pt x="75" y="48"/>
                  </a:moveTo>
                  <a:lnTo>
                    <a:pt x="68" y="50"/>
                  </a:lnTo>
                  <a:lnTo>
                    <a:pt x="60" y="54"/>
                  </a:lnTo>
                  <a:lnTo>
                    <a:pt x="54" y="60"/>
                  </a:lnTo>
                  <a:lnTo>
                    <a:pt x="50" y="67"/>
                  </a:lnTo>
                  <a:lnTo>
                    <a:pt x="48" y="75"/>
                  </a:lnTo>
                  <a:lnTo>
                    <a:pt x="50" y="85"/>
                  </a:lnTo>
                  <a:lnTo>
                    <a:pt x="54" y="92"/>
                  </a:lnTo>
                  <a:lnTo>
                    <a:pt x="60" y="98"/>
                  </a:lnTo>
                  <a:lnTo>
                    <a:pt x="68" y="102"/>
                  </a:lnTo>
                  <a:lnTo>
                    <a:pt x="75" y="104"/>
                  </a:lnTo>
                  <a:lnTo>
                    <a:pt x="85" y="102"/>
                  </a:lnTo>
                  <a:lnTo>
                    <a:pt x="93" y="98"/>
                  </a:lnTo>
                  <a:lnTo>
                    <a:pt x="99" y="92"/>
                  </a:lnTo>
                  <a:lnTo>
                    <a:pt x="103" y="85"/>
                  </a:lnTo>
                  <a:lnTo>
                    <a:pt x="104" y="75"/>
                  </a:lnTo>
                  <a:lnTo>
                    <a:pt x="103" y="67"/>
                  </a:lnTo>
                  <a:lnTo>
                    <a:pt x="99" y="60"/>
                  </a:lnTo>
                  <a:lnTo>
                    <a:pt x="93" y="54"/>
                  </a:lnTo>
                  <a:lnTo>
                    <a:pt x="85" y="50"/>
                  </a:lnTo>
                  <a:lnTo>
                    <a:pt x="75" y="48"/>
                  </a:lnTo>
                  <a:close/>
                  <a:moveTo>
                    <a:pt x="75" y="0"/>
                  </a:moveTo>
                  <a:lnTo>
                    <a:pt x="101" y="4"/>
                  </a:lnTo>
                  <a:lnTo>
                    <a:pt x="122" y="13"/>
                  </a:lnTo>
                  <a:lnTo>
                    <a:pt x="137" y="31"/>
                  </a:lnTo>
                  <a:lnTo>
                    <a:pt x="149" y="52"/>
                  </a:lnTo>
                  <a:lnTo>
                    <a:pt x="153" y="75"/>
                  </a:lnTo>
                  <a:lnTo>
                    <a:pt x="149" y="100"/>
                  </a:lnTo>
                  <a:lnTo>
                    <a:pt x="137" y="121"/>
                  </a:lnTo>
                  <a:lnTo>
                    <a:pt x="122" y="137"/>
                  </a:lnTo>
                  <a:lnTo>
                    <a:pt x="101" y="149"/>
                  </a:lnTo>
                  <a:lnTo>
                    <a:pt x="75" y="152"/>
                  </a:lnTo>
                  <a:lnTo>
                    <a:pt x="52" y="149"/>
                  </a:lnTo>
                  <a:lnTo>
                    <a:pt x="31" y="137"/>
                  </a:lnTo>
                  <a:lnTo>
                    <a:pt x="13" y="121"/>
                  </a:lnTo>
                  <a:lnTo>
                    <a:pt x="4" y="100"/>
                  </a:lnTo>
                  <a:lnTo>
                    <a:pt x="0" y="75"/>
                  </a:lnTo>
                  <a:lnTo>
                    <a:pt x="4" y="52"/>
                  </a:lnTo>
                  <a:lnTo>
                    <a:pt x="13" y="31"/>
                  </a:lnTo>
                  <a:lnTo>
                    <a:pt x="31" y="13"/>
                  </a:lnTo>
                  <a:lnTo>
                    <a:pt x="52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1B32F8B4-ABF1-43CF-A4C9-9B67D6392387}"/>
              </a:ext>
            </a:extLst>
          </p:cNvPr>
          <p:cNvGrpSpPr/>
          <p:nvPr/>
        </p:nvGrpSpPr>
        <p:grpSpPr>
          <a:xfrm>
            <a:off x="4206453" y="2236766"/>
            <a:ext cx="533876" cy="532409"/>
            <a:chOff x="9036051" y="2533650"/>
            <a:chExt cx="2308225" cy="2301875"/>
          </a:xfrm>
          <a:solidFill>
            <a:schemeClr val="bg1"/>
          </a:solidFill>
        </p:grpSpPr>
        <p:sp>
          <p:nvSpPr>
            <p:cNvPr id="59" name="Freeform 6">
              <a:extLst>
                <a:ext uri="{FF2B5EF4-FFF2-40B4-BE49-F238E27FC236}">
                  <a16:creationId xmlns="" xmlns:a16="http://schemas.microsoft.com/office/drawing/2014/main" id="{3349E4EF-FF18-49BB-9F9B-6DAF7C372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0513" y="3184525"/>
              <a:ext cx="1947863" cy="717550"/>
            </a:xfrm>
            <a:custGeom>
              <a:avLst/>
              <a:gdLst>
                <a:gd name="T0" fmla="*/ 890 w 1227"/>
                <a:gd name="T1" fmla="*/ 0 h 452"/>
                <a:gd name="T2" fmla="*/ 901 w 1227"/>
                <a:gd name="T3" fmla="*/ 3 h 452"/>
                <a:gd name="T4" fmla="*/ 901 w 1227"/>
                <a:gd name="T5" fmla="*/ 5 h 452"/>
                <a:gd name="T6" fmla="*/ 1109 w 1227"/>
                <a:gd name="T7" fmla="*/ 212 h 452"/>
                <a:gd name="T8" fmla="*/ 1184 w 1227"/>
                <a:gd name="T9" fmla="*/ 98 h 452"/>
                <a:gd name="T10" fmla="*/ 1194 w 1227"/>
                <a:gd name="T11" fmla="*/ 90 h 452"/>
                <a:gd name="T12" fmla="*/ 1206 w 1227"/>
                <a:gd name="T13" fmla="*/ 89 h 452"/>
                <a:gd name="T14" fmla="*/ 1215 w 1227"/>
                <a:gd name="T15" fmla="*/ 92 h 452"/>
                <a:gd name="T16" fmla="*/ 1223 w 1227"/>
                <a:gd name="T17" fmla="*/ 102 h 452"/>
                <a:gd name="T18" fmla="*/ 1227 w 1227"/>
                <a:gd name="T19" fmla="*/ 114 h 452"/>
                <a:gd name="T20" fmla="*/ 1223 w 1227"/>
                <a:gd name="T21" fmla="*/ 123 h 452"/>
                <a:gd name="T22" fmla="*/ 1132 w 1227"/>
                <a:gd name="T23" fmla="*/ 259 h 452"/>
                <a:gd name="T24" fmla="*/ 1130 w 1227"/>
                <a:gd name="T25" fmla="*/ 261 h 452"/>
                <a:gd name="T26" fmla="*/ 1128 w 1227"/>
                <a:gd name="T27" fmla="*/ 263 h 452"/>
                <a:gd name="T28" fmla="*/ 1118 w 1227"/>
                <a:gd name="T29" fmla="*/ 268 h 452"/>
                <a:gd name="T30" fmla="*/ 1107 w 1227"/>
                <a:gd name="T31" fmla="*/ 270 h 452"/>
                <a:gd name="T32" fmla="*/ 1097 w 1227"/>
                <a:gd name="T33" fmla="*/ 265 h 452"/>
                <a:gd name="T34" fmla="*/ 886 w 1227"/>
                <a:gd name="T35" fmla="*/ 54 h 452"/>
                <a:gd name="T36" fmla="*/ 539 w 1227"/>
                <a:gd name="T37" fmla="*/ 444 h 452"/>
                <a:gd name="T38" fmla="*/ 535 w 1227"/>
                <a:gd name="T39" fmla="*/ 446 h 452"/>
                <a:gd name="T40" fmla="*/ 525 w 1227"/>
                <a:gd name="T41" fmla="*/ 450 h 452"/>
                <a:gd name="T42" fmla="*/ 513 w 1227"/>
                <a:gd name="T43" fmla="*/ 450 h 452"/>
                <a:gd name="T44" fmla="*/ 504 w 1227"/>
                <a:gd name="T45" fmla="*/ 442 h 452"/>
                <a:gd name="T46" fmla="*/ 339 w 1227"/>
                <a:gd name="T47" fmla="*/ 237 h 452"/>
                <a:gd name="T48" fmla="*/ 161 w 1227"/>
                <a:gd name="T49" fmla="*/ 444 h 452"/>
                <a:gd name="T50" fmla="*/ 161 w 1227"/>
                <a:gd name="T51" fmla="*/ 444 h 452"/>
                <a:gd name="T52" fmla="*/ 157 w 1227"/>
                <a:gd name="T53" fmla="*/ 448 h 452"/>
                <a:gd name="T54" fmla="*/ 151 w 1227"/>
                <a:gd name="T55" fmla="*/ 450 h 452"/>
                <a:gd name="T56" fmla="*/ 145 w 1227"/>
                <a:gd name="T57" fmla="*/ 452 h 452"/>
                <a:gd name="T58" fmla="*/ 21 w 1227"/>
                <a:gd name="T59" fmla="*/ 452 h 452"/>
                <a:gd name="T60" fmla="*/ 15 w 1227"/>
                <a:gd name="T61" fmla="*/ 450 h 452"/>
                <a:gd name="T62" fmla="*/ 9 w 1227"/>
                <a:gd name="T63" fmla="*/ 446 h 452"/>
                <a:gd name="T64" fmla="*/ 4 w 1227"/>
                <a:gd name="T65" fmla="*/ 442 h 452"/>
                <a:gd name="T66" fmla="*/ 0 w 1227"/>
                <a:gd name="T67" fmla="*/ 437 h 452"/>
                <a:gd name="T68" fmla="*/ 0 w 1227"/>
                <a:gd name="T69" fmla="*/ 429 h 452"/>
                <a:gd name="T70" fmla="*/ 0 w 1227"/>
                <a:gd name="T71" fmla="*/ 421 h 452"/>
                <a:gd name="T72" fmla="*/ 4 w 1227"/>
                <a:gd name="T73" fmla="*/ 415 h 452"/>
                <a:gd name="T74" fmla="*/ 9 w 1227"/>
                <a:gd name="T75" fmla="*/ 411 h 452"/>
                <a:gd name="T76" fmla="*/ 15 w 1227"/>
                <a:gd name="T77" fmla="*/ 408 h 452"/>
                <a:gd name="T78" fmla="*/ 21 w 1227"/>
                <a:gd name="T79" fmla="*/ 406 h 452"/>
                <a:gd name="T80" fmla="*/ 133 w 1227"/>
                <a:gd name="T81" fmla="*/ 406 h 452"/>
                <a:gd name="T82" fmla="*/ 323 w 1227"/>
                <a:gd name="T83" fmla="*/ 187 h 452"/>
                <a:gd name="T84" fmla="*/ 333 w 1227"/>
                <a:gd name="T85" fmla="*/ 181 h 452"/>
                <a:gd name="T86" fmla="*/ 345 w 1227"/>
                <a:gd name="T87" fmla="*/ 179 h 452"/>
                <a:gd name="T88" fmla="*/ 354 w 1227"/>
                <a:gd name="T89" fmla="*/ 185 h 452"/>
                <a:gd name="T90" fmla="*/ 358 w 1227"/>
                <a:gd name="T91" fmla="*/ 189 h 452"/>
                <a:gd name="T92" fmla="*/ 523 w 1227"/>
                <a:gd name="T93" fmla="*/ 394 h 452"/>
                <a:gd name="T94" fmla="*/ 868 w 1227"/>
                <a:gd name="T95" fmla="*/ 5 h 452"/>
                <a:gd name="T96" fmla="*/ 878 w 1227"/>
                <a:gd name="T97" fmla="*/ 0 h 452"/>
                <a:gd name="T98" fmla="*/ 890 w 1227"/>
                <a:gd name="T9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7" h="452">
                  <a:moveTo>
                    <a:pt x="890" y="0"/>
                  </a:moveTo>
                  <a:lnTo>
                    <a:pt x="901" y="3"/>
                  </a:lnTo>
                  <a:lnTo>
                    <a:pt x="901" y="5"/>
                  </a:lnTo>
                  <a:lnTo>
                    <a:pt x="1109" y="212"/>
                  </a:lnTo>
                  <a:lnTo>
                    <a:pt x="1184" y="98"/>
                  </a:lnTo>
                  <a:lnTo>
                    <a:pt x="1194" y="90"/>
                  </a:lnTo>
                  <a:lnTo>
                    <a:pt x="1206" y="89"/>
                  </a:lnTo>
                  <a:lnTo>
                    <a:pt x="1215" y="92"/>
                  </a:lnTo>
                  <a:lnTo>
                    <a:pt x="1223" y="102"/>
                  </a:lnTo>
                  <a:lnTo>
                    <a:pt x="1227" y="114"/>
                  </a:lnTo>
                  <a:lnTo>
                    <a:pt x="1223" y="123"/>
                  </a:lnTo>
                  <a:lnTo>
                    <a:pt x="1132" y="259"/>
                  </a:lnTo>
                  <a:lnTo>
                    <a:pt x="1130" y="261"/>
                  </a:lnTo>
                  <a:lnTo>
                    <a:pt x="1128" y="263"/>
                  </a:lnTo>
                  <a:lnTo>
                    <a:pt x="1118" y="268"/>
                  </a:lnTo>
                  <a:lnTo>
                    <a:pt x="1107" y="270"/>
                  </a:lnTo>
                  <a:lnTo>
                    <a:pt x="1097" y="265"/>
                  </a:lnTo>
                  <a:lnTo>
                    <a:pt x="886" y="54"/>
                  </a:lnTo>
                  <a:lnTo>
                    <a:pt x="539" y="444"/>
                  </a:lnTo>
                  <a:lnTo>
                    <a:pt x="535" y="446"/>
                  </a:lnTo>
                  <a:lnTo>
                    <a:pt x="525" y="450"/>
                  </a:lnTo>
                  <a:lnTo>
                    <a:pt x="513" y="450"/>
                  </a:lnTo>
                  <a:lnTo>
                    <a:pt x="504" y="442"/>
                  </a:lnTo>
                  <a:lnTo>
                    <a:pt x="339" y="237"/>
                  </a:lnTo>
                  <a:lnTo>
                    <a:pt x="161" y="444"/>
                  </a:lnTo>
                  <a:lnTo>
                    <a:pt x="161" y="444"/>
                  </a:lnTo>
                  <a:lnTo>
                    <a:pt x="157" y="448"/>
                  </a:lnTo>
                  <a:lnTo>
                    <a:pt x="151" y="450"/>
                  </a:lnTo>
                  <a:lnTo>
                    <a:pt x="145" y="452"/>
                  </a:lnTo>
                  <a:lnTo>
                    <a:pt x="21" y="452"/>
                  </a:lnTo>
                  <a:lnTo>
                    <a:pt x="15" y="450"/>
                  </a:lnTo>
                  <a:lnTo>
                    <a:pt x="9" y="446"/>
                  </a:lnTo>
                  <a:lnTo>
                    <a:pt x="4" y="442"/>
                  </a:lnTo>
                  <a:lnTo>
                    <a:pt x="0" y="437"/>
                  </a:lnTo>
                  <a:lnTo>
                    <a:pt x="0" y="429"/>
                  </a:lnTo>
                  <a:lnTo>
                    <a:pt x="0" y="421"/>
                  </a:lnTo>
                  <a:lnTo>
                    <a:pt x="4" y="415"/>
                  </a:lnTo>
                  <a:lnTo>
                    <a:pt x="9" y="411"/>
                  </a:lnTo>
                  <a:lnTo>
                    <a:pt x="15" y="408"/>
                  </a:lnTo>
                  <a:lnTo>
                    <a:pt x="21" y="406"/>
                  </a:lnTo>
                  <a:lnTo>
                    <a:pt x="133" y="406"/>
                  </a:lnTo>
                  <a:lnTo>
                    <a:pt x="323" y="187"/>
                  </a:lnTo>
                  <a:lnTo>
                    <a:pt x="333" y="181"/>
                  </a:lnTo>
                  <a:lnTo>
                    <a:pt x="345" y="179"/>
                  </a:lnTo>
                  <a:lnTo>
                    <a:pt x="354" y="185"/>
                  </a:lnTo>
                  <a:lnTo>
                    <a:pt x="358" y="189"/>
                  </a:lnTo>
                  <a:lnTo>
                    <a:pt x="523" y="394"/>
                  </a:lnTo>
                  <a:lnTo>
                    <a:pt x="868" y="5"/>
                  </a:lnTo>
                  <a:lnTo>
                    <a:pt x="878" y="0"/>
                  </a:lnTo>
                  <a:lnTo>
                    <a:pt x="8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0" name="Freeform 7">
              <a:extLst>
                <a:ext uri="{FF2B5EF4-FFF2-40B4-BE49-F238E27FC236}">
                  <a16:creationId xmlns="" xmlns:a16="http://schemas.microsoft.com/office/drawing/2014/main" id="{287D2326-21DD-4812-8F72-5E14BD4FF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051" y="2751138"/>
              <a:ext cx="2308225" cy="1439863"/>
            </a:xfrm>
            <a:custGeom>
              <a:avLst/>
              <a:gdLst>
                <a:gd name="T0" fmla="*/ 23 w 1454"/>
                <a:gd name="T1" fmla="*/ 0 h 907"/>
                <a:gd name="T2" fmla="*/ 703 w 1454"/>
                <a:gd name="T3" fmla="*/ 0 h 907"/>
                <a:gd name="T4" fmla="*/ 711 w 1454"/>
                <a:gd name="T5" fmla="*/ 0 h 907"/>
                <a:gd name="T6" fmla="*/ 717 w 1454"/>
                <a:gd name="T7" fmla="*/ 4 h 907"/>
                <a:gd name="T8" fmla="*/ 723 w 1454"/>
                <a:gd name="T9" fmla="*/ 10 h 907"/>
                <a:gd name="T10" fmla="*/ 725 w 1454"/>
                <a:gd name="T11" fmla="*/ 15 h 907"/>
                <a:gd name="T12" fmla="*/ 727 w 1454"/>
                <a:gd name="T13" fmla="*/ 21 h 907"/>
                <a:gd name="T14" fmla="*/ 725 w 1454"/>
                <a:gd name="T15" fmla="*/ 29 h 907"/>
                <a:gd name="T16" fmla="*/ 723 w 1454"/>
                <a:gd name="T17" fmla="*/ 35 h 907"/>
                <a:gd name="T18" fmla="*/ 717 w 1454"/>
                <a:gd name="T19" fmla="*/ 41 h 907"/>
                <a:gd name="T20" fmla="*/ 711 w 1454"/>
                <a:gd name="T21" fmla="*/ 44 h 907"/>
                <a:gd name="T22" fmla="*/ 703 w 1454"/>
                <a:gd name="T23" fmla="*/ 44 h 907"/>
                <a:gd name="T24" fmla="*/ 44 w 1454"/>
                <a:gd name="T25" fmla="*/ 44 h 907"/>
                <a:gd name="T26" fmla="*/ 44 w 1454"/>
                <a:gd name="T27" fmla="*/ 860 h 907"/>
                <a:gd name="T28" fmla="*/ 1407 w 1454"/>
                <a:gd name="T29" fmla="*/ 860 h 907"/>
                <a:gd name="T30" fmla="*/ 1407 w 1454"/>
                <a:gd name="T31" fmla="*/ 44 h 907"/>
                <a:gd name="T32" fmla="*/ 794 w 1454"/>
                <a:gd name="T33" fmla="*/ 44 h 907"/>
                <a:gd name="T34" fmla="*/ 787 w 1454"/>
                <a:gd name="T35" fmla="*/ 44 h 907"/>
                <a:gd name="T36" fmla="*/ 781 w 1454"/>
                <a:gd name="T37" fmla="*/ 41 h 907"/>
                <a:gd name="T38" fmla="*/ 777 w 1454"/>
                <a:gd name="T39" fmla="*/ 35 h 907"/>
                <a:gd name="T40" fmla="*/ 773 w 1454"/>
                <a:gd name="T41" fmla="*/ 29 h 907"/>
                <a:gd name="T42" fmla="*/ 771 w 1454"/>
                <a:gd name="T43" fmla="*/ 21 h 907"/>
                <a:gd name="T44" fmla="*/ 773 w 1454"/>
                <a:gd name="T45" fmla="*/ 15 h 907"/>
                <a:gd name="T46" fmla="*/ 777 w 1454"/>
                <a:gd name="T47" fmla="*/ 10 h 907"/>
                <a:gd name="T48" fmla="*/ 781 w 1454"/>
                <a:gd name="T49" fmla="*/ 4 h 907"/>
                <a:gd name="T50" fmla="*/ 787 w 1454"/>
                <a:gd name="T51" fmla="*/ 0 h 907"/>
                <a:gd name="T52" fmla="*/ 794 w 1454"/>
                <a:gd name="T53" fmla="*/ 0 h 907"/>
                <a:gd name="T54" fmla="*/ 1430 w 1454"/>
                <a:gd name="T55" fmla="*/ 0 h 907"/>
                <a:gd name="T56" fmla="*/ 1438 w 1454"/>
                <a:gd name="T57" fmla="*/ 0 h 907"/>
                <a:gd name="T58" fmla="*/ 1444 w 1454"/>
                <a:gd name="T59" fmla="*/ 4 h 907"/>
                <a:gd name="T60" fmla="*/ 1450 w 1454"/>
                <a:gd name="T61" fmla="*/ 10 h 907"/>
                <a:gd name="T62" fmla="*/ 1452 w 1454"/>
                <a:gd name="T63" fmla="*/ 15 h 907"/>
                <a:gd name="T64" fmla="*/ 1454 w 1454"/>
                <a:gd name="T65" fmla="*/ 21 h 907"/>
                <a:gd name="T66" fmla="*/ 1454 w 1454"/>
                <a:gd name="T67" fmla="*/ 884 h 907"/>
                <a:gd name="T68" fmla="*/ 1452 w 1454"/>
                <a:gd name="T69" fmla="*/ 891 h 907"/>
                <a:gd name="T70" fmla="*/ 1450 w 1454"/>
                <a:gd name="T71" fmla="*/ 897 h 907"/>
                <a:gd name="T72" fmla="*/ 1444 w 1454"/>
                <a:gd name="T73" fmla="*/ 901 h 907"/>
                <a:gd name="T74" fmla="*/ 1438 w 1454"/>
                <a:gd name="T75" fmla="*/ 905 h 907"/>
                <a:gd name="T76" fmla="*/ 1430 w 1454"/>
                <a:gd name="T77" fmla="*/ 907 h 907"/>
                <a:gd name="T78" fmla="*/ 23 w 1454"/>
                <a:gd name="T79" fmla="*/ 907 h 907"/>
                <a:gd name="T80" fmla="*/ 15 w 1454"/>
                <a:gd name="T81" fmla="*/ 905 h 907"/>
                <a:gd name="T82" fmla="*/ 9 w 1454"/>
                <a:gd name="T83" fmla="*/ 901 h 907"/>
                <a:gd name="T84" fmla="*/ 3 w 1454"/>
                <a:gd name="T85" fmla="*/ 897 h 907"/>
                <a:gd name="T86" fmla="*/ 0 w 1454"/>
                <a:gd name="T87" fmla="*/ 891 h 907"/>
                <a:gd name="T88" fmla="*/ 0 w 1454"/>
                <a:gd name="T89" fmla="*/ 884 h 907"/>
                <a:gd name="T90" fmla="*/ 0 w 1454"/>
                <a:gd name="T91" fmla="*/ 21 h 907"/>
                <a:gd name="T92" fmla="*/ 0 w 1454"/>
                <a:gd name="T93" fmla="*/ 15 h 907"/>
                <a:gd name="T94" fmla="*/ 3 w 1454"/>
                <a:gd name="T95" fmla="*/ 10 h 907"/>
                <a:gd name="T96" fmla="*/ 9 w 1454"/>
                <a:gd name="T97" fmla="*/ 4 h 907"/>
                <a:gd name="T98" fmla="*/ 15 w 1454"/>
                <a:gd name="T99" fmla="*/ 0 h 907"/>
                <a:gd name="T100" fmla="*/ 23 w 1454"/>
                <a:gd name="T101" fmla="*/ 0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4" h="907">
                  <a:moveTo>
                    <a:pt x="23" y="0"/>
                  </a:moveTo>
                  <a:lnTo>
                    <a:pt x="703" y="0"/>
                  </a:lnTo>
                  <a:lnTo>
                    <a:pt x="711" y="0"/>
                  </a:lnTo>
                  <a:lnTo>
                    <a:pt x="717" y="4"/>
                  </a:lnTo>
                  <a:lnTo>
                    <a:pt x="723" y="10"/>
                  </a:lnTo>
                  <a:lnTo>
                    <a:pt x="725" y="15"/>
                  </a:lnTo>
                  <a:lnTo>
                    <a:pt x="727" y="21"/>
                  </a:lnTo>
                  <a:lnTo>
                    <a:pt x="725" y="29"/>
                  </a:lnTo>
                  <a:lnTo>
                    <a:pt x="723" y="35"/>
                  </a:lnTo>
                  <a:lnTo>
                    <a:pt x="717" y="41"/>
                  </a:lnTo>
                  <a:lnTo>
                    <a:pt x="711" y="44"/>
                  </a:lnTo>
                  <a:lnTo>
                    <a:pt x="703" y="44"/>
                  </a:lnTo>
                  <a:lnTo>
                    <a:pt x="44" y="44"/>
                  </a:lnTo>
                  <a:lnTo>
                    <a:pt x="44" y="860"/>
                  </a:lnTo>
                  <a:lnTo>
                    <a:pt x="1407" y="860"/>
                  </a:lnTo>
                  <a:lnTo>
                    <a:pt x="1407" y="44"/>
                  </a:lnTo>
                  <a:lnTo>
                    <a:pt x="794" y="44"/>
                  </a:lnTo>
                  <a:lnTo>
                    <a:pt x="787" y="44"/>
                  </a:lnTo>
                  <a:lnTo>
                    <a:pt x="781" y="41"/>
                  </a:lnTo>
                  <a:lnTo>
                    <a:pt x="777" y="35"/>
                  </a:lnTo>
                  <a:lnTo>
                    <a:pt x="773" y="29"/>
                  </a:lnTo>
                  <a:lnTo>
                    <a:pt x="771" y="21"/>
                  </a:lnTo>
                  <a:lnTo>
                    <a:pt x="773" y="15"/>
                  </a:lnTo>
                  <a:lnTo>
                    <a:pt x="777" y="10"/>
                  </a:lnTo>
                  <a:lnTo>
                    <a:pt x="781" y="4"/>
                  </a:lnTo>
                  <a:lnTo>
                    <a:pt x="787" y="0"/>
                  </a:lnTo>
                  <a:lnTo>
                    <a:pt x="794" y="0"/>
                  </a:lnTo>
                  <a:lnTo>
                    <a:pt x="1430" y="0"/>
                  </a:lnTo>
                  <a:lnTo>
                    <a:pt x="1438" y="0"/>
                  </a:lnTo>
                  <a:lnTo>
                    <a:pt x="1444" y="4"/>
                  </a:lnTo>
                  <a:lnTo>
                    <a:pt x="1450" y="10"/>
                  </a:lnTo>
                  <a:lnTo>
                    <a:pt x="1452" y="15"/>
                  </a:lnTo>
                  <a:lnTo>
                    <a:pt x="1454" y="21"/>
                  </a:lnTo>
                  <a:lnTo>
                    <a:pt x="1454" y="884"/>
                  </a:lnTo>
                  <a:lnTo>
                    <a:pt x="1452" y="891"/>
                  </a:lnTo>
                  <a:lnTo>
                    <a:pt x="1450" y="897"/>
                  </a:lnTo>
                  <a:lnTo>
                    <a:pt x="1444" y="901"/>
                  </a:lnTo>
                  <a:lnTo>
                    <a:pt x="1438" y="905"/>
                  </a:lnTo>
                  <a:lnTo>
                    <a:pt x="1430" y="907"/>
                  </a:lnTo>
                  <a:lnTo>
                    <a:pt x="23" y="907"/>
                  </a:lnTo>
                  <a:lnTo>
                    <a:pt x="15" y="905"/>
                  </a:lnTo>
                  <a:lnTo>
                    <a:pt x="9" y="901"/>
                  </a:lnTo>
                  <a:lnTo>
                    <a:pt x="3" y="897"/>
                  </a:lnTo>
                  <a:lnTo>
                    <a:pt x="0" y="891"/>
                  </a:lnTo>
                  <a:lnTo>
                    <a:pt x="0" y="88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3" y="10"/>
                  </a:lnTo>
                  <a:lnTo>
                    <a:pt x="9" y="4"/>
                  </a:lnTo>
                  <a:lnTo>
                    <a:pt x="15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1" name="Freeform 8">
              <a:extLst>
                <a:ext uri="{FF2B5EF4-FFF2-40B4-BE49-F238E27FC236}">
                  <a16:creationId xmlns="" xmlns:a16="http://schemas.microsoft.com/office/drawing/2014/main" id="{4D564882-9667-42FB-B621-17573847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5551" y="2533650"/>
              <a:ext cx="74613" cy="287338"/>
            </a:xfrm>
            <a:custGeom>
              <a:avLst/>
              <a:gdLst>
                <a:gd name="T0" fmla="*/ 23 w 47"/>
                <a:gd name="T1" fmla="*/ 0 h 181"/>
                <a:gd name="T2" fmla="*/ 31 w 47"/>
                <a:gd name="T3" fmla="*/ 2 h 181"/>
                <a:gd name="T4" fmla="*/ 37 w 47"/>
                <a:gd name="T5" fmla="*/ 5 h 181"/>
                <a:gd name="T6" fmla="*/ 43 w 47"/>
                <a:gd name="T7" fmla="*/ 9 h 181"/>
                <a:gd name="T8" fmla="*/ 45 w 47"/>
                <a:gd name="T9" fmla="*/ 15 h 181"/>
                <a:gd name="T10" fmla="*/ 47 w 47"/>
                <a:gd name="T11" fmla="*/ 23 h 181"/>
                <a:gd name="T12" fmla="*/ 47 w 47"/>
                <a:gd name="T13" fmla="*/ 158 h 181"/>
                <a:gd name="T14" fmla="*/ 45 w 47"/>
                <a:gd name="T15" fmla="*/ 166 h 181"/>
                <a:gd name="T16" fmla="*/ 43 w 47"/>
                <a:gd name="T17" fmla="*/ 172 h 181"/>
                <a:gd name="T18" fmla="*/ 37 w 47"/>
                <a:gd name="T19" fmla="*/ 178 h 181"/>
                <a:gd name="T20" fmla="*/ 31 w 47"/>
                <a:gd name="T21" fmla="*/ 181 h 181"/>
                <a:gd name="T22" fmla="*/ 23 w 47"/>
                <a:gd name="T23" fmla="*/ 181 h 181"/>
                <a:gd name="T24" fmla="*/ 16 w 47"/>
                <a:gd name="T25" fmla="*/ 181 h 181"/>
                <a:gd name="T26" fmla="*/ 10 w 47"/>
                <a:gd name="T27" fmla="*/ 178 h 181"/>
                <a:gd name="T28" fmla="*/ 6 w 47"/>
                <a:gd name="T29" fmla="*/ 172 h 181"/>
                <a:gd name="T30" fmla="*/ 2 w 47"/>
                <a:gd name="T31" fmla="*/ 166 h 181"/>
                <a:gd name="T32" fmla="*/ 2 w 47"/>
                <a:gd name="T33" fmla="*/ 158 h 181"/>
                <a:gd name="T34" fmla="*/ 0 w 47"/>
                <a:gd name="T35" fmla="*/ 23 h 181"/>
                <a:gd name="T36" fmla="*/ 2 w 47"/>
                <a:gd name="T37" fmla="*/ 15 h 181"/>
                <a:gd name="T38" fmla="*/ 6 w 47"/>
                <a:gd name="T39" fmla="*/ 9 h 181"/>
                <a:gd name="T40" fmla="*/ 10 w 47"/>
                <a:gd name="T41" fmla="*/ 5 h 181"/>
                <a:gd name="T42" fmla="*/ 16 w 47"/>
                <a:gd name="T43" fmla="*/ 2 h 181"/>
                <a:gd name="T44" fmla="*/ 23 w 47"/>
                <a:gd name="T45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181">
                  <a:moveTo>
                    <a:pt x="23" y="0"/>
                  </a:moveTo>
                  <a:lnTo>
                    <a:pt x="31" y="2"/>
                  </a:lnTo>
                  <a:lnTo>
                    <a:pt x="37" y="5"/>
                  </a:lnTo>
                  <a:lnTo>
                    <a:pt x="43" y="9"/>
                  </a:lnTo>
                  <a:lnTo>
                    <a:pt x="45" y="15"/>
                  </a:lnTo>
                  <a:lnTo>
                    <a:pt x="47" y="23"/>
                  </a:lnTo>
                  <a:lnTo>
                    <a:pt x="47" y="158"/>
                  </a:lnTo>
                  <a:lnTo>
                    <a:pt x="45" y="166"/>
                  </a:lnTo>
                  <a:lnTo>
                    <a:pt x="43" y="172"/>
                  </a:lnTo>
                  <a:lnTo>
                    <a:pt x="37" y="178"/>
                  </a:lnTo>
                  <a:lnTo>
                    <a:pt x="31" y="181"/>
                  </a:lnTo>
                  <a:lnTo>
                    <a:pt x="23" y="181"/>
                  </a:lnTo>
                  <a:lnTo>
                    <a:pt x="16" y="181"/>
                  </a:lnTo>
                  <a:lnTo>
                    <a:pt x="10" y="178"/>
                  </a:lnTo>
                  <a:lnTo>
                    <a:pt x="6" y="172"/>
                  </a:lnTo>
                  <a:lnTo>
                    <a:pt x="2" y="166"/>
                  </a:lnTo>
                  <a:lnTo>
                    <a:pt x="2" y="158"/>
                  </a:lnTo>
                  <a:lnTo>
                    <a:pt x="0" y="23"/>
                  </a:lnTo>
                  <a:lnTo>
                    <a:pt x="2" y="15"/>
                  </a:lnTo>
                  <a:lnTo>
                    <a:pt x="6" y="9"/>
                  </a:lnTo>
                  <a:lnTo>
                    <a:pt x="10" y="5"/>
                  </a:lnTo>
                  <a:lnTo>
                    <a:pt x="16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0" name="Freeform 9">
              <a:extLst>
                <a:ext uri="{FF2B5EF4-FFF2-40B4-BE49-F238E27FC236}">
                  <a16:creationId xmlns="" xmlns:a16="http://schemas.microsoft.com/office/drawing/2014/main" id="{4FB2EC71-0F50-44D0-9E78-7F18EAC91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5551" y="4260850"/>
              <a:ext cx="74613" cy="433388"/>
            </a:xfrm>
            <a:custGeom>
              <a:avLst/>
              <a:gdLst>
                <a:gd name="T0" fmla="*/ 23 w 47"/>
                <a:gd name="T1" fmla="*/ 0 h 273"/>
                <a:gd name="T2" fmla="*/ 31 w 47"/>
                <a:gd name="T3" fmla="*/ 2 h 273"/>
                <a:gd name="T4" fmla="*/ 37 w 47"/>
                <a:gd name="T5" fmla="*/ 4 h 273"/>
                <a:gd name="T6" fmla="*/ 43 w 47"/>
                <a:gd name="T7" fmla="*/ 10 h 273"/>
                <a:gd name="T8" fmla="*/ 45 w 47"/>
                <a:gd name="T9" fmla="*/ 16 h 273"/>
                <a:gd name="T10" fmla="*/ 47 w 47"/>
                <a:gd name="T11" fmla="*/ 24 h 273"/>
                <a:gd name="T12" fmla="*/ 47 w 47"/>
                <a:gd name="T13" fmla="*/ 250 h 273"/>
                <a:gd name="T14" fmla="*/ 45 w 47"/>
                <a:gd name="T15" fmla="*/ 258 h 273"/>
                <a:gd name="T16" fmla="*/ 43 w 47"/>
                <a:gd name="T17" fmla="*/ 263 h 273"/>
                <a:gd name="T18" fmla="*/ 37 w 47"/>
                <a:gd name="T19" fmla="*/ 267 h 273"/>
                <a:gd name="T20" fmla="*/ 31 w 47"/>
                <a:gd name="T21" fmla="*/ 271 h 273"/>
                <a:gd name="T22" fmla="*/ 23 w 47"/>
                <a:gd name="T23" fmla="*/ 273 h 273"/>
                <a:gd name="T24" fmla="*/ 16 w 47"/>
                <a:gd name="T25" fmla="*/ 271 h 273"/>
                <a:gd name="T26" fmla="*/ 10 w 47"/>
                <a:gd name="T27" fmla="*/ 267 h 273"/>
                <a:gd name="T28" fmla="*/ 6 w 47"/>
                <a:gd name="T29" fmla="*/ 263 h 273"/>
                <a:gd name="T30" fmla="*/ 2 w 47"/>
                <a:gd name="T31" fmla="*/ 258 h 273"/>
                <a:gd name="T32" fmla="*/ 0 w 47"/>
                <a:gd name="T33" fmla="*/ 250 h 273"/>
                <a:gd name="T34" fmla="*/ 2 w 47"/>
                <a:gd name="T35" fmla="*/ 24 h 273"/>
                <a:gd name="T36" fmla="*/ 2 w 47"/>
                <a:gd name="T37" fmla="*/ 16 h 273"/>
                <a:gd name="T38" fmla="*/ 6 w 47"/>
                <a:gd name="T39" fmla="*/ 10 h 273"/>
                <a:gd name="T40" fmla="*/ 10 w 47"/>
                <a:gd name="T41" fmla="*/ 4 h 273"/>
                <a:gd name="T42" fmla="*/ 17 w 47"/>
                <a:gd name="T43" fmla="*/ 2 h 273"/>
                <a:gd name="T44" fmla="*/ 23 w 47"/>
                <a:gd name="T4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273">
                  <a:moveTo>
                    <a:pt x="23" y="0"/>
                  </a:moveTo>
                  <a:lnTo>
                    <a:pt x="31" y="2"/>
                  </a:lnTo>
                  <a:lnTo>
                    <a:pt x="37" y="4"/>
                  </a:lnTo>
                  <a:lnTo>
                    <a:pt x="43" y="10"/>
                  </a:lnTo>
                  <a:lnTo>
                    <a:pt x="45" y="16"/>
                  </a:lnTo>
                  <a:lnTo>
                    <a:pt x="47" y="24"/>
                  </a:lnTo>
                  <a:lnTo>
                    <a:pt x="47" y="250"/>
                  </a:lnTo>
                  <a:lnTo>
                    <a:pt x="45" y="258"/>
                  </a:lnTo>
                  <a:lnTo>
                    <a:pt x="43" y="263"/>
                  </a:lnTo>
                  <a:lnTo>
                    <a:pt x="37" y="267"/>
                  </a:lnTo>
                  <a:lnTo>
                    <a:pt x="31" y="271"/>
                  </a:lnTo>
                  <a:lnTo>
                    <a:pt x="23" y="273"/>
                  </a:lnTo>
                  <a:lnTo>
                    <a:pt x="16" y="271"/>
                  </a:lnTo>
                  <a:lnTo>
                    <a:pt x="10" y="267"/>
                  </a:lnTo>
                  <a:lnTo>
                    <a:pt x="6" y="263"/>
                  </a:lnTo>
                  <a:lnTo>
                    <a:pt x="2" y="258"/>
                  </a:lnTo>
                  <a:lnTo>
                    <a:pt x="0" y="250"/>
                  </a:lnTo>
                  <a:lnTo>
                    <a:pt x="2" y="24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4"/>
                  </a:lnTo>
                  <a:lnTo>
                    <a:pt x="17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7" name="Freeform 10">
              <a:extLst>
                <a:ext uri="{FF2B5EF4-FFF2-40B4-BE49-F238E27FC236}">
                  <a16:creationId xmlns="" xmlns:a16="http://schemas.microsoft.com/office/drawing/2014/main" id="{2D7E4777-D689-498F-BB6E-523597D24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9438" y="4260850"/>
              <a:ext cx="215900" cy="574675"/>
            </a:xfrm>
            <a:custGeom>
              <a:avLst/>
              <a:gdLst>
                <a:gd name="T0" fmla="*/ 112 w 136"/>
                <a:gd name="T1" fmla="*/ 0 h 362"/>
                <a:gd name="T2" fmla="*/ 118 w 136"/>
                <a:gd name="T3" fmla="*/ 0 h 362"/>
                <a:gd name="T4" fmla="*/ 126 w 136"/>
                <a:gd name="T5" fmla="*/ 4 h 362"/>
                <a:gd name="T6" fmla="*/ 130 w 136"/>
                <a:gd name="T7" fmla="*/ 8 h 362"/>
                <a:gd name="T8" fmla="*/ 134 w 136"/>
                <a:gd name="T9" fmla="*/ 16 h 362"/>
                <a:gd name="T10" fmla="*/ 136 w 136"/>
                <a:gd name="T11" fmla="*/ 22 h 362"/>
                <a:gd name="T12" fmla="*/ 134 w 136"/>
                <a:gd name="T13" fmla="*/ 29 h 362"/>
                <a:gd name="T14" fmla="*/ 44 w 136"/>
                <a:gd name="T15" fmla="*/ 347 h 362"/>
                <a:gd name="T16" fmla="*/ 41 w 136"/>
                <a:gd name="T17" fmla="*/ 352 h 362"/>
                <a:gd name="T18" fmla="*/ 35 w 136"/>
                <a:gd name="T19" fmla="*/ 358 h 362"/>
                <a:gd name="T20" fmla="*/ 29 w 136"/>
                <a:gd name="T21" fmla="*/ 362 h 362"/>
                <a:gd name="T22" fmla="*/ 23 w 136"/>
                <a:gd name="T23" fmla="*/ 362 h 362"/>
                <a:gd name="T24" fmla="*/ 15 w 136"/>
                <a:gd name="T25" fmla="*/ 362 h 362"/>
                <a:gd name="T26" fmla="*/ 10 w 136"/>
                <a:gd name="T27" fmla="*/ 358 h 362"/>
                <a:gd name="T28" fmla="*/ 4 w 136"/>
                <a:gd name="T29" fmla="*/ 354 h 362"/>
                <a:gd name="T30" fmla="*/ 0 w 136"/>
                <a:gd name="T31" fmla="*/ 348 h 362"/>
                <a:gd name="T32" fmla="*/ 0 w 136"/>
                <a:gd name="T33" fmla="*/ 341 h 362"/>
                <a:gd name="T34" fmla="*/ 0 w 136"/>
                <a:gd name="T35" fmla="*/ 335 h 362"/>
                <a:gd name="T36" fmla="*/ 91 w 136"/>
                <a:gd name="T37" fmla="*/ 16 h 362"/>
                <a:gd name="T38" fmla="*/ 93 w 136"/>
                <a:gd name="T39" fmla="*/ 10 h 362"/>
                <a:gd name="T40" fmla="*/ 99 w 136"/>
                <a:gd name="T41" fmla="*/ 4 h 362"/>
                <a:gd name="T42" fmla="*/ 105 w 136"/>
                <a:gd name="T43" fmla="*/ 2 h 362"/>
                <a:gd name="T44" fmla="*/ 112 w 136"/>
                <a:gd name="T4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" h="362">
                  <a:moveTo>
                    <a:pt x="112" y="0"/>
                  </a:moveTo>
                  <a:lnTo>
                    <a:pt x="118" y="0"/>
                  </a:lnTo>
                  <a:lnTo>
                    <a:pt x="126" y="4"/>
                  </a:lnTo>
                  <a:lnTo>
                    <a:pt x="130" y="8"/>
                  </a:lnTo>
                  <a:lnTo>
                    <a:pt x="134" y="16"/>
                  </a:lnTo>
                  <a:lnTo>
                    <a:pt x="136" y="22"/>
                  </a:lnTo>
                  <a:lnTo>
                    <a:pt x="134" y="29"/>
                  </a:lnTo>
                  <a:lnTo>
                    <a:pt x="44" y="347"/>
                  </a:lnTo>
                  <a:lnTo>
                    <a:pt x="41" y="352"/>
                  </a:lnTo>
                  <a:lnTo>
                    <a:pt x="35" y="358"/>
                  </a:lnTo>
                  <a:lnTo>
                    <a:pt x="29" y="362"/>
                  </a:lnTo>
                  <a:lnTo>
                    <a:pt x="23" y="362"/>
                  </a:lnTo>
                  <a:lnTo>
                    <a:pt x="15" y="362"/>
                  </a:lnTo>
                  <a:lnTo>
                    <a:pt x="10" y="358"/>
                  </a:lnTo>
                  <a:lnTo>
                    <a:pt x="4" y="354"/>
                  </a:lnTo>
                  <a:lnTo>
                    <a:pt x="0" y="348"/>
                  </a:lnTo>
                  <a:lnTo>
                    <a:pt x="0" y="341"/>
                  </a:lnTo>
                  <a:lnTo>
                    <a:pt x="0" y="335"/>
                  </a:lnTo>
                  <a:lnTo>
                    <a:pt x="91" y="16"/>
                  </a:lnTo>
                  <a:lnTo>
                    <a:pt x="93" y="10"/>
                  </a:lnTo>
                  <a:lnTo>
                    <a:pt x="99" y="4"/>
                  </a:lnTo>
                  <a:lnTo>
                    <a:pt x="105" y="2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8" name="Freeform 11">
              <a:extLst>
                <a:ext uri="{FF2B5EF4-FFF2-40B4-BE49-F238E27FC236}">
                  <a16:creationId xmlns="" xmlns:a16="http://schemas.microsoft.com/office/drawing/2014/main" id="{43C52AB4-0831-446B-A846-C201BE858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3551" y="4260850"/>
              <a:ext cx="215900" cy="574675"/>
            </a:xfrm>
            <a:custGeom>
              <a:avLst/>
              <a:gdLst>
                <a:gd name="T0" fmla="*/ 23 w 136"/>
                <a:gd name="T1" fmla="*/ 0 h 362"/>
                <a:gd name="T2" fmla="*/ 29 w 136"/>
                <a:gd name="T3" fmla="*/ 2 h 362"/>
                <a:gd name="T4" fmla="*/ 35 w 136"/>
                <a:gd name="T5" fmla="*/ 4 h 362"/>
                <a:gd name="T6" fmla="*/ 41 w 136"/>
                <a:gd name="T7" fmla="*/ 10 h 362"/>
                <a:gd name="T8" fmla="*/ 43 w 136"/>
                <a:gd name="T9" fmla="*/ 16 h 362"/>
                <a:gd name="T10" fmla="*/ 134 w 136"/>
                <a:gd name="T11" fmla="*/ 335 h 362"/>
                <a:gd name="T12" fmla="*/ 136 w 136"/>
                <a:gd name="T13" fmla="*/ 341 h 362"/>
                <a:gd name="T14" fmla="*/ 134 w 136"/>
                <a:gd name="T15" fmla="*/ 348 h 362"/>
                <a:gd name="T16" fmla="*/ 130 w 136"/>
                <a:gd name="T17" fmla="*/ 354 h 362"/>
                <a:gd name="T18" fmla="*/ 126 w 136"/>
                <a:gd name="T19" fmla="*/ 358 h 362"/>
                <a:gd name="T20" fmla="*/ 118 w 136"/>
                <a:gd name="T21" fmla="*/ 362 h 362"/>
                <a:gd name="T22" fmla="*/ 112 w 136"/>
                <a:gd name="T23" fmla="*/ 362 h 362"/>
                <a:gd name="T24" fmla="*/ 105 w 136"/>
                <a:gd name="T25" fmla="*/ 362 h 362"/>
                <a:gd name="T26" fmla="*/ 99 w 136"/>
                <a:gd name="T27" fmla="*/ 358 h 362"/>
                <a:gd name="T28" fmla="*/ 93 w 136"/>
                <a:gd name="T29" fmla="*/ 352 h 362"/>
                <a:gd name="T30" fmla="*/ 91 w 136"/>
                <a:gd name="T31" fmla="*/ 347 h 362"/>
                <a:gd name="T32" fmla="*/ 0 w 136"/>
                <a:gd name="T33" fmla="*/ 29 h 362"/>
                <a:gd name="T34" fmla="*/ 0 w 136"/>
                <a:gd name="T35" fmla="*/ 22 h 362"/>
                <a:gd name="T36" fmla="*/ 0 w 136"/>
                <a:gd name="T37" fmla="*/ 16 h 362"/>
                <a:gd name="T38" fmla="*/ 4 w 136"/>
                <a:gd name="T39" fmla="*/ 8 h 362"/>
                <a:gd name="T40" fmla="*/ 10 w 136"/>
                <a:gd name="T41" fmla="*/ 4 h 362"/>
                <a:gd name="T42" fmla="*/ 15 w 136"/>
                <a:gd name="T43" fmla="*/ 0 h 362"/>
                <a:gd name="T44" fmla="*/ 23 w 136"/>
                <a:gd name="T4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" h="362">
                  <a:moveTo>
                    <a:pt x="23" y="0"/>
                  </a:moveTo>
                  <a:lnTo>
                    <a:pt x="29" y="2"/>
                  </a:lnTo>
                  <a:lnTo>
                    <a:pt x="35" y="4"/>
                  </a:lnTo>
                  <a:lnTo>
                    <a:pt x="41" y="10"/>
                  </a:lnTo>
                  <a:lnTo>
                    <a:pt x="43" y="16"/>
                  </a:lnTo>
                  <a:lnTo>
                    <a:pt x="134" y="335"/>
                  </a:lnTo>
                  <a:lnTo>
                    <a:pt x="136" y="341"/>
                  </a:lnTo>
                  <a:lnTo>
                    <a:pt x="134" y="348"/>
                  </a:lnTo>
                  <a:lnTo>
                    <a:pt x="130" y="354"/>
                  </a:lnTo>
                  <a:lnTo>
                    <a:pt x="126" y="358"/>
                  </a:lnTo>
                  <a:lnTo>
                    <a:pt x="118" y="362"/>
                  </a:lnTo>
                  <a:lnTo>
                    <a:pt x="112" y="362"/>
                  </a:lnTo>
                  <a:lnTo>
                    <a:pt x="105" y="362"/>
                  </a:lnTo>
                  <a:lnTo>
                    <a:pt x="99" y="358"/>
                  </a:lnTo>
                  <a:lnTo>
                    <a:pt x="93" y="352"/>
                  </a:lnTo>
                  <a:lnTo>
                    <a:pt x="91" y="347"/>
                  </a:lnTo>
                  <a:lnTo>
                    <a:pt x="0" y="29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4" y="8"/>
                  </a:lnTo>
                  <a:lnTo>
                    <a:pt x="10" y="4"/>
                  </a:lnTo>
                  <a:lnTo>
                    <a:pt x="15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9" name="Freeform 12">
              <a:extLst>
                <a:ext uri="{FF2B5EF4-FFF2-40B4-BE49-F238E27FC236}">
                  <a16:creationId xmlns="" xmlns:a16="http://schemas.microsoft.com/office/drawing/2014/main" id="{3E760BFD-BCAD-4FC4-A596-521DB55EF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051" y="4260850"/>
              <a:ext cx="2308225" cy="74613"/>
            </a:xfrm>
            <a:custGeom>
              <a:avLst/>
              <a:gdLst>
                <a:gd name="T0" fmla="*/ 23 w 1454"/>
                <a:gd name="T1" fmla="*/ 0 h 47"/>
                <a:gd name="T2" fmla="*/ 1430 w 1454"/>
                <a:gd name="T3" fmla="*/ 0 h 47"/>
                <a:gd name="T4" fmla="*/ 1438 w 1454"/>
                <a:gd name="T5" fmla="*/ 2 h 47"/>
                <a:gd name="T6" fmla="*/ 1444 w 1454"/>
                <a:gd name="T7" fmla="*/ 4 h 47"/>
                <a:gd name="T8" fmla="*/ 1450 w 1454"/>
                <a:gd name="T9" fmla="*/ 10 h 47"/>
                <a:gd name="T10" fmla="*/ 1452 w 1454"/>
                <a:gd name="T11" fmla="*/ 16 h 47"/>
                <a:gd name="T12" fmla="*/ 1454 w 1454"/>
                <a:gd name="T13" fmla="*/ 24 h 47"/>
                <a:gd name="T14" fmla="*/ 1452 w 1454"/>
                <a:gd name="T15" fmla="*/ 31 h 47"/>
                <a:gd name="T16" fmla="*/ 1450 w 1454"/>
                <a:gd name="T17" fmla="*/ 37 h 47"/>
                <a:gd name="T18" fmla="*/ 1444 w 1454"/>
                <a:gd name="T19" fmla="*/ 41 h 47"/>
                <a:gd name="T20" fmla="*/ 1438 w 1454"/>
                <a:gd name="T21" fmla="*/ 45 h 47"/>
                <a:gd name="T22" fmla="*/ 1430 w 1454"/>
                <a:gd name="T23" fmla="*/ 47 h 47"/>
                <a:gd name="T24" fmla="*/ 23 w 1454"/>
                <a:gd name="T25" fmla="*/ 47 h 47"/>
                <a:gd name="T26" fmla="*/ 15 w 1454"/>
                <a:gd name="T27" fmla="*/ 45 h 47"/>
                <a:gd name="T28" fmla="*/ 9 w 1454"/>
                <a:gd name="T29" fmla="*/ 41 h 47"/>
                <a:gd name="T30" fmla="*/ 3 w 1454"/>
                <a:gd name="T31" fmla="*/ 37 h 47"/>
                <a:gd name="T32" fmla="*/ 0 w 1454"/>
                <a:gd name="T33" fmla="*/ 31 h 47"/>
                <a:gd name="T34" fmla="*/ 0 w 1454"/>
                <a:gd name="T35" fmla="*/ 24 h 47"/>
                <a:gd name="T36" fmla="*/ 0 w 1454"/>
                <a:gd name="T37" fmla="*/ 16 h 47"/>
                <a:gd name="T38" fmla="*/ 3 w 1454"/>
                <a:gd name="T39" fmla="*/ 10 h 47"/>
                <a:gd name="T40" fmla="*/ 9 w 1454"/>
                <a:gd name="T41" fmla="*/ 4 h 47"/>
                <a:gd name="T42" fmla="*/ 15 w 1454"/>
                <a:gd name="T43" fmla="*/ 2 h 47"/>
                <a:gd name="T44" fmla="*/ 23 w 1454"/>
                <a:gd name="T4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54" h="47">
                  <a:moveTo>
                    <a:pt x="23" y="0"/>
                  </a:moveTo>
                  <a:lnTo>
                    <a:pt x="1430" y="0"/>
                  </a:lnTo>
                  <a:lnTo>
                    <a:pt x="1438" y="2"/>
                  </a:lnTo>
                  <a:lnTo>
                    <a:pt x="1444" y="4"/>
                  </a:lnTo>
                  <a:lnTo>
                    <a:pt x="1450" y="10"/>
                  </a:lnTo>
                  <a:lnTo>
                    <a:pt x="1452" y="16"/>
                  </a:lnTo>
                  <a:lnTo>
                    <a:pt x="1454" y="24"/>
                  </a:lnTo>
                  <a:lnTo>
                    <a:pt x="1452" y="31"/>
                  </a:lnTo>
                  <a:lnTo>
                    <a:pt x="1450" y="37"/>
                  </a:lnTo>
                  <a:lnTo>
                    <a:pt x="1444" y="41"/>
                  </a:lnTo>
                  <a:lnTo>
                    <a:pt x="1438" y="45"/>
                  </a:lnTo>
                  <a:lnTo>
                    <a:pt x="1430" y="47"/>
                  </a:lnTo>
                  <a:lnTo>
                    <a:pt x="23" y="47"/>
                  </a:lnTo>
                  <a:lnTo>
                    <a:pt x="15" y="45"/>
                  </a:lnTo>
                  <a:lnTo>
                    <a:pt x="9" y="41"/>
                  </a:lnTo>
                  <a:lnTo>
                    <a:pt x="3" y="37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3" y="10"/>
                  </a:lnTo>
                  <a:lnTo>
                    <a:pt x="9" y="4"/>
                  </a:lnTo>
                  <a:lnTo>
                    <a:pt x="15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4B812020-EE2E-42BD-A28D-A57B2BDEA63F}"/>
              </a:ext>
            </a:extLst>
          </p:cNvPr>
          <p:cNvGrpSpPr/>
          <p:nvPr/>
        </p:nvGrpSpPr>
        <p:grpSpPr>
          <a:xfrm>
            <a:off x="2499640" y="4670740"/>
            <a:ext cx="614288" cy="468520"/>
            <a:chOff x="6007101" y="2809875"/>
            <a:chExt cx="2655888" cy="2025650"/>
          </a:xfrm>
          <a:solidFill>
            <a:schemeClr val="accent3"/>
          </a:solidFill>
        </p:grpSpPr>
        <p:sp>
          <p:nvSpPr>
            <p:cNvPr id="85" name="Freeform 13">
              <a:extLst>
                <a:ext uri="{FF2B5EF4-FFF2-40B4-BE49-F238E27FC236}">
                  <a16:creationId xmlns="" xmlns:a16="http://schemas.microsoft.com/office/drawing/2014/main" id="{58A36BF6-339E-4DA2-93E6-55D7E7887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7101" y="2809875"/>
              <a:ext cx="2655888" cy="2025650"/>
            </a:xfrm>
            <a:custGeom>
              <a:avLst/>
              <a:gdLst>
                <a:gd name="T0" fmla="*/ 519 w 1673"/>
                <a:gd name="T1" fmla="*/ 1226 h 1276"/>
                <a:gd name="T2" fmla="*/ 1151 w 1673"/>
                <a:gd name="T3" fmla="*/ 1228 h 1276"/>
                <a:gd name="T4" fmla="*/ 1149 w 1673"/>
                <a:gd name="T5" fmla="*/ 885 h 1276"/>
                <a:gd name="T6" fmla="*/ 484 w 1673"/>
                <a:gd name="T7" fmla="*/ 721 h 1276"/>
                <a:gd name="T8" fmla="*/ 386 w 1673"/>
                <a:gd name="T9" fmla="*/ 1156 h 1276"/>
                <a:gd name="T10" fmla="*/ 442 w 1673"/>
                <a:gd name="T11" fmla="*/ 1224 h 1276"/>
                <a:gd name="T12" fmla="*/ 471 w 1673"/>
                <a:gd name="T13" fmla="*/ 887 h 1276"/>
                <a:gd name="T14" fmla="*/ 521 w 1673"/>
                <a:gd name="T15" fmla="*/ 837 h 1276"/>
                <a:gd name="T16" fmla="*/ 1196 w 1673"/>
                <a:gd name="T17" fmla="*/ 868 h 1276"/>
                <a:gd name="T18" fmla="*/ 1208 w 1673"/>
                <a:gd name="T19" fmla="*/ 1228 h 1276"/>
                <a:gd name="T20" fmla="*/ 1281 w 1673"/>
                <a:gd name="T21" fmla="*/ 1179 h 1276"/>
                <a:gd name="T22" fmla="*/ 1206 w 1673"/>
                <a:gd name="T23" fmla="*/ 742 h 1276"/>
                <a:gd name="T24" fmla="*/ 1006 w 1673"/>
                <a:gd name="T25" fmla="*/ 700 h 1276"/>
                <a:gd name="T26" fmla="*/ 880 w 1673"/>
                <a:gd name="T27" fmla="*/ 802 h 1276"/>
                <a:gd name="T28" fmla="*/ 715 w 1673"/>
                <a:gd name="T29" fmla="*/ 764 h 1276"/>
                <a:gd name="T30" fmla="*/ 729 w 1673"/>
                <a:gd name="T31" fmla="*/ 593 h 1276"/>
                <a:gd name="T32" fmla="*/ 719 w 1673"/>
                <a:gd name="T33" fmla="*/ 646 h 1276"/>
                <a:gd name="T34" fmla="*/ 713 w 1673"/>
                <a:gd name="T35" fmla="*/ 684 h 1276"/>
                <a:gd name="T36" fmla="*/ 835 w 1673"/>
                <a:gd name="T37" fmla="*/ 758 h 1276"/>
                <a:gd name="T38" fmla="*/ 958 w 1673"/>
                <a:gd name="T39" fmla="*/ 684 h 1276"/>
                <a:gd name="T40" fmla="*/ 952 w 1673"/>
                <a:gd name="T41" fmla="*/ 646 h 1276"/>
                <a:gd name="T42" fmla="*/ 942 w 1673"/>
                <a:gd name="T43" fmla="*/ 595 h 1276"/>
                <a:gd name="T44" fmla="*/ 830 w 1673"/>
                <a:gd name="T45" fmla="*/ 624 h 1276"/>
                <a:gd name="T46" fmla="*/ 705 w 1673"/>
                <a:gd name="T47" fmla="*/ 232 h 1276"/>
                <a:gd name="T48" fmla="*/ 678 w 1673"/>
                <a:gd name="T49" fmla="*/ 251 h 1276"/>
                <a:gd name="T50" fmla="*/ 698 w 1673"/>
                <a:gd name="T51" fmla="*/ 491 h 1276"/>
                <a:gd name="T52" fmla="*/ 831 w 1673"/>
                <a:gd name="T53" fmla="*/ 576 h 1276"/>
                <a:gd name="T54" fmla="*/ 946 w 1673"/>
                <a:gd name="T55" fmla="*/ 530 h 1276"/>
                <a:gd name="T56" fmla="*/ 994 w 1673"/>
                <a:gd name="T57" fmla="*/ 417 h 1276"/>
                <a:gd name="T58" fmla="*/ 983 w 1673"/>
                <a:gd name="T59" fmla="*/ 238 h 1276"/>
                <a:gd name="T60" fmla="*/ 731 w 1673"/>
                <a:gd name="T61" fmla="*/ 50 h 1276"/>
                <a:gd name="T62" fmla="*/ 705 w 1673"/>
                <a:gd name="T63" fmla="*/ 69 h 1276"/>
                <a:gd name="T64" fmla="*/ 694 w 1673"/>
                <a:gd name="T65" fmla="*/ 96 h 1276"/>
                <a:gd name="T66" fmla="*/ 641 w 1673"/>
                <a:gd name="T67" fmla="*/ 118 h 1276"/>
                <a:gd name="T68" fmla="*/ 626 w 1673"/>
                <a:gd name="T69" fmla="*/ 294 h 1276"/>
                <a:gd name="T70" fmla="*/ 643 w 1673"/>
                <a:gd name="T71" fmla="*/ 214 h 1276"/>
                <a:gd name="T72" fmla="*/ 967 w 1673"/>
                <a:gd name="T73" fmla="*/ 183 h 1276"/>
                <a:gd name="T74" fmla="*/ 1039 w 1673"/>
                <a:gd name="T75" fmla="*/ 236 h 1276"/>
                <a:gd name="T76" fmla="*/ 1047 w 1673"/>
                <a:gd name="T77" fmla="*/ 286 h 1276"/>
                <a:gd name="T78" fmla="*/ 1004 w 1673"/>
                <a:gd name="T79" fmla="*/ 69 h 1276"/>
                <a:gd name="T80" fmla="*/ 731 w 1673"/>
                <a:gd name="T81" fmla="*/ 0 h 1276"/>
                <a:gd name="T82" fmla="*/ 1051 w 1673"/>
                <a:gd name="T83" fmla="*/ 46 h 1276"/>
                <a:gd name="T84" fmla="*/ 1095 w 1673"/>
                <a:gd name="T85" fmla="*/ 286 h 1276"/>
                <a:gd name="T86" fmla="*/ 1043 w 1673"/>
                <a:gd name="T87" fmla="*/ 359 h 1276"/>
                <a:gd name="T88" fmla="*/ 1014 w 1673"/>
                <a:gd name="T89" fmla="*/ 524 h 1276"/>
                <a:gd name="T90" fmla="*/ 1000 w 1673"/>
                <a:gd name="T91" fmla="*/ 603 h 1276"/>
                <a:gd name="T92" fmla="*/ 1254 w 1673"/>
                <a:gd name="T93" fmla="*/ 727 h 1276"/>
                <a:gd name="T94" fmla="*/ 1326 w 1673"/>
                <a:gd name="T95" fmla="*/ 1197 h 1276"/>
                <a:gd name="T96" fmla="*/ 1661 w 1673"/>
                <a:gd name="T97" fmla="*/ 1233 h 1276"/>
                <a:gd name="T98" fmla="*/ 1671 w 1673"/>
                <a:gd name="T99" fmla="*/ 1261 h 1276"/>
                <a:gd name="T100" fmla="*/ 1648 w 1673"/>
                <a:gd name="T101" fmla="*/ 1276 h 1276"/>
                <a:gd name="T102" fmla="*/ 4 w 1673"/>
                <a:gd name="T103" fmla="*/ 1266 h 1276"/>
                <a:gd name="T104" fmla="*/ 4 w 1673"/>
                <a:gd name="T105" fmla="*/ 1237 h 1276"/>
                <a:gd name="T106" fmla="*/ 364 w 1673"/>
                <a:gd name="T107" fmla="*/ 1228 h 1276"/>
                <a:gd name="T108" fmla="*/ 407 w 1673"/>
                <a:gd name="T109" fmla="*/ 760 h 1276"/>
                <a:gd name="T110" fmla="*/ 494 w 1673"/>
                <a:gd name="T111" fmla="*/ 661 h 1276"/>
                <a:gd name="T112" fmla="*/ 680 w 1673"/>
                <a:gd name="T113" fmla="*/ 551 h 1276"/>
                <a:gd name="T114" fmla="*/ 628 w 1673"/>
                <a:gd name="T115" fmla="*/ 410 h 1276"/>
                <a:gd name="T116" fmla="*/ 579 w 1673"/>
                <a:gd name="T117" fmla="*/ 311 h 1276"/>
                <a:gd name="T118" fmla="*/ 591 w 1673"/>
                <a:gd name="T119" fmla="*/ 102 h 1276"/>
                <a:gd name="T120" fmla="*/ 669 w 1673"/>
                <a:gd name="T121" fmla="*/ 33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3" h="1276">
                  <a:moveTo>
                    <a:pt x="521" y="885"/>
                  </a:moveTo>
                  <a:lnTo>
                    <a:pt x="521" y="885"/>
                  </a:lnTo>
                  <a:lnTo>
                    <a:pt x="519" y="887"/>
                  </a:lnTo>
                  <a:lnTo>
                    <a:pt x="519" y="1226"/>
                  </a:lnTo>
                  <a:lnTo>
                    <a:pt x="521" y="1228"/>
                  </a:lnTo>
                  <a:lnTo>
                    <a:pt x="521" y="1228"/>
                  </a:lnTo>
                  <a:lnTo>
                    <a:pt x="1149" y="1228"/>
                  </a:lnTo>
                  <a:lnTo>
                    <a:pt x="1151" y="1228"/>
                  </a:lnTo>
                  <a:lnTo>
                    <a:pt x="1151" y="1226"/>
                  </a:lnTo>
                  <a:lnTo>
                    <a:pt x="1151" y="887"/>
                  </a:lnTo>
                  <a:lnTo>
                    <a:pt x="1151" y="885"/>
                  </a:lnTo>
                  <a:lnTo>
                    <a:pt x="1149" y="885"/>
                  </a:lnTo>
                  <a:lnTo>
                    <a:pt x="521" y="885"/>
                  </a:lnTo>
                  <a:close/>
                  <a:moveTo>
                    <a:pt x="655" y="659"/>
                  </a:moveTo>
                  <a:lnTo>
                    <a:pt x="510" y="707"/>
                  </a:lnTo>
                  <a:lnTo>
                    <a:pt x="484" y="721"/>
                  </a:lnTo>
                  <a:lnTo>
                    <a:pt x="465" y="742"/>
                  </a:lnTo>
                  <a:lnTo>
                    <a:pt x="455" y="769"/>
                  </a:lnTo>
                  <a:lnTo>
                    <a:pt x="386" y="1133"/>
                  </a:lnTo>
                  <a:lnTo>
                    <a:pt x="386" y="1156"/>
                  </a:lnTo>
                  <a:lnTo>
                    <a:pt x="391" y="1179"/>
                  </a:lnTo>
                  <a:lnTo>
                    <a:pt x="403" y="1199"/>
                  </a:lnTo>
                  <a:lnTo>
                    <a:pt x="420" y="1214"/>
                  </a:lnTo>
                  <a:lnTo>
                    <a:pt x="442" y="1224"/>
                  </a:lnTo>
                  <a:lnTo>
                    <a:pt x="465" y="1228"/>
                  </a:lnTo>
                  <a:lnTo>
                    <a:pt x="471" y="1228"/>
                  </a:lnTo>
                  <a:lnTo>
                    <a:pt x="471" y="1226"/>
                  </a:lnTo>
                  <a:lnTo>
                    <a:pt x="471" y="887"/>
                  </a:lnTo>
                  <a:lnTo>
                    <a:pt x="475" y="868"/>
                  </a:lnTo>
                  <a:lnTo>
                    <a:pt x="486" y="851"/>
                  </a:lnTo>
                  <a:lnTo>
                    <a:pt x="502" y="841"/>
                  </a:lnTo>
                  <a:lnTo>
                    <a:pt x="521" y="837"/>
                  </a:lnTo>
                  <a:lnTo>
                    <a:pt x="1149" y="837"/>
                  </a:lnTo>
                  <a:lnTo>
                    <a:pt x="1169" y="841"/>
                  </a:lnTo>
                  <a:lnTo>
                    <a:pt x="1186" y="851"/>
                  </a:lnTo>
                  <a:lnTo>
                    <a:pt x="1196" y="868"/>
                  </a:lnTo>
                  <a:lnTo>
                    <a:pt x="1200" y="887"/>
                  </a:lnTo>
                  <a:lnTo>
                    <a:pt x="1200" y="1226"/>
                  </a:lnTo>
                  <a:lnTo>
                    <a:pt x="1200" y="1228"/>
                  </a:lnTo>
                  <a:lnTo>
                    <a:pt x="1208" y="1228"/>
                  </a:lnTo>
                  <a:lnTo>
                    <a:pt x="1231" y="1224"/>
                  </a:lnTo>
                  <a:lnTo>
                    <a:pt x="1250" y="1214"/>
                  </a:lnTo>
                  <a:lnTo>
                    <a:pt x="1268" y="1199"/>
                  </a:lnTo>
                  <a:lnTo>
                    <a:pt x="1281" y="1179"/>
                  </a:lnTo>
                  <a:lnTo>
                    <a:pt x="1287" y="1156"/>
                  </a:lnTo>
                  <a:lnTo>
                    <a:pt x="1285" y="1133"/>
                  </a:lnTo>
                  <a:lnTo>
                    <a:pt x="1215" y="769"/>
                  </a:lnTo>
                  <a:lnTo>
                    <a:pt x="1206" y="742"/>
                  </a:lnTo>
                  <a:lnTo>
                    <a:pt x="1188" y="721"/>
                  </a:lnTo>
                  <a:lnTo>
                    <a:pt x="1163" y="707"/>
                  </a:lnTo>
                  <a:lnTo>
                    <a:pt x="1016" y="659"/>
                  </a:lnTo>
                  <a:lnTo>
                    <a:pt x="1006" y="700"/>
                  </a:lnTo>
                  <a:lnTo>
                    <a:pt x="985" y="735"/>
                  </a:lnTo>
                  <a:lnTo>
                    <a:pt x="958" y="764"/>
                  </a:lnTo>
                  <a:lnTo>
                    <a:pt x="921" y="787"/>
                  </a:lnTo>
                  <a:lnTo>
                    <a:pt x="880" y="802"/>
                  </a:lnTo>
                  <a:lnTo>
                    <a:pt x="835" y="806"/>
                  </a:lnTo>
                  <a:lnTo>
                    <a:pt x="791" y="802"/>
                  </a:lnTo>
                  <a:lnTo>
                    <a:pt x="750" y="787"/>
                  </a:lnTo>
                  <a:lnTo>
                    <a:pt x="715" y="764"/>
                  </a:lnTo>
                  <a:lnTo>
                    <a:pt x="686" y="735"/>
                  </a:lnTo>
                  <a:lnTo>
                    <a:pt x="667" y="700"/>
                  </a:lnTo>
                  <a:lnTo>
                    <a:pt x="655" y="659"/>
                  </a:lnTo>
                  <a:close/>
                  <a:moveTo>
                    <a:pt x="729" y="593"/>
                  </a:moveTo>
                  <a:lnTo>
                    <a:pt x="729" y="626"/>
                  </a:lnTo>
                  <a:lnTo>
                    <a:pt x="729" y="634"/>
                  </a:lnTo>
                  <a:lnTo>
                    <a:pt x="725" y="640"/>
                  </a:lnTo>
                  <a:lnTo>
                    <a:pt x="719" y="646"/>
                  </a:lnTo>
                  <a:lnTo>
                    <a:pt x="713" y="649"/>
                  </a:lnTo>
                  <a:lnTo>
                    <a:pt x="705" y="649"/>
                  </a:lnTo>
                  <a:lnTo>
                    <a:pt x="704" y="649"/>
                  </a:lnTo>
                  <a:lnTo>
                    <a:pt x="713" y="684"/>
                  </a:lnTo>
                  <a:lnTo>
                    <a:pt x="733" y="713"/>
                  </a:lnTo>
                  <a:lnTo>
                    <a:pt x="762" y="736"/>
                  </a:lnTo>
                  <a:lnTo>
                    <a:pt x="797" y="752"/>
                  </a:lnTo>
                  <a:lnTo>
                    <a:pt x="835" y="758"/>
                  </a:lnTo>
                  <a:lnTo>
                    <a:pt x="876" y="752"/>
                  </a:lnTo>
                  <a:lnTo>
                    <a:pt x="911" y="736"/>
                  </a:lnTo>
                  <a:lnTo>
                    <a:pt x="938" y="713"/>
                  </a:lnTo>
                  <a:lnTo>
                    <a:pt x="958" y="684"/>
                  </a:lnTo>
                  <a:lnTo>
                    <a:pt x="967" y="649"/>
                  </a:lnTo>
                  <a:lnTo>
                    <a:pt x="967" y="649"/>
                  </a:lnTo>
                  <a:lnTo>
                    <a:pt x="959" y="649"/>
                  </a:lnTo>
                  <a:lnTo>
                    <a:pt x="952" y="646"/>
                  </a:lnTo>
                  <a:lnTo>
                    <a:pt x="948" y="640"/>
                  </a:lnTo>
                  <a:lnTo>
                    <a:pt x="944" y="634"/>
                  </a:lnTo>
                  <a:lnTo>
                    <a:pt x="942" y="626"/>
                  </a:lnTo>
                  <a:lnTo>
                    <a:pt x="942" y="595"/>
                  </a:lnTo>
                  <a:lnTo>
                    <a:pt x="909" y="611"/>
                  </a:lnTo>
                  <a:lnTo>
                    <a:pt x="874" y="620"/>
                  </a:lnTo>
                  <a:lnTo>
                    <a:pt x="835" y="624"/>
                  </a:lnTo>
                  <a:lnTo>
                    <a:pt x="830" y="624"/>
                  </a:lnTo>
                  <a:lnTo>
                    <a:pt x="795" y="620"/>
                  </a:lnTo>
                  <a:lnTo>
                    <a:pt x="760" y="609"/>
                  </a:lnTo>
                  <a:lnTo>
                    <a:pt x="729" y="593"/>
                  </a:lnTo>
                  <a:close/>
                  <a:moveTo>
                    <a:pt x="705" y="232"/>
                  </a:moveTo>
                  <a:lnTo>
                    <a:pt x="696" y="234"/>
                  </a:lnTo>
                  <a:lnTo>
                    <a:pt x="688" y="238"/>
                  </a:lnTo>
                  <a:lnTo>
                    <a:pt x="682" y="243"/>
                  </a:lnTo>
                  <a:lnTo>
                    <a:pt x="678" y="251"/>
                  </a:lnTo>
                  <a:lnTo>
                    <a:pt x="676" y="261"/>
                  </a:lnTo>
                  <a:lnTo>
                    <a:pt x="676" y="410"/>
                  </a:lnTo>
                  <a:lnTo>
                    <a:pt x="682" y="452"/>
                  </a:lnTo>
                  <a:lnTo>
                    <a:pt x="698" y="491"/>
                  </a:lnTo>
                  <a:lnTo>
                    <a:pt x="723" y="524"/>
                  </a:lnTo>
                  <a:lnTo>
                    <a:pt x="754" y="551"/>
                  </a:lnTo>
                  <a:lnTo>
                    <a:pt x="791" y="568"/>
                  </a:lnTo>
                  <a:lnTo>
                    <a:pt x="831" y="576"/>
                  </a:lnTo>
                  <a:lnTo>
                    <a:pt x="863" y="572"/>
                  </a:lnTo>
                  <a:lnTo>
                    <a:pt x="894" y="564"/>
                  </a:lnTo>
                  <a:lnTo>
                    <a:pt x="921" y="551"/>
                  </a:lnTo>
                  <a:lnTo>
                    <a:pt x="946" y="530"/>
                  </a:lnTo>
                  <a:lnTo>
                    <a:pt x="967" y="506"/>
                  </a:lnTo>
                  <a:lnTo>
                    <a:pt x="983" y="479"/>
                  </a:lnTo>
                  <a:lnTo>
                    <a:pt x="990" y="448"/>
                  </a:lnTo>
                  <a:lnTo>
                    <a:pt x="994" y="417"/>
                  </a:lnTo>
                  <a:lnTo>
                    <a:pt x="994" y="261"/>
                  </a:lnTo>
                  <a:lnTo>
                    <a:pt x="992" y="251"/>
                  </a:lnTo>
                  <a:lnTo>
                    <a:pt x="989" y="243"/>
                  </a:lnTo>
                  <a:lnTo>
                    <a:pt x="983" y="238"/>
                  </a:lnTo>
                  <a:lnTo>
                    <a:pt x="975" y="234"/>
                  </a:lnTo>
                  <a:lnTo>
                    <a:pt x="967" y="232"/>
                  </a:lnTo>
                  <a:lnTo>
                    <a:pt x="705" y="232"/>
                  </a:lnTo>
                  <a:close/>
                  <a:moveTo>
                    <a:pt x="731" y="50"/>
                  </a:moveTo>
                  <a:lnTo>
                    <a:pt x="723" y="52"/>
                  </a:lnTo>
                  <a:lnTo>
                    <a:pt x="715" y="56"/>
                  </a:lnTo>
                  <a:lnTo>
                    <a:pt x="709" y="62"/>
                  </a:lnTo>
                  <a:lnTo>
                    <a:pt x="705" y="69"/>
                  </a:lnTo>
                  <a:lnTo>
                    <a:pt x="704" y="77"/>
                  </a:lnTo>
                  <a:lnTo>
                    <a:pt x="702" y="85"/>
                  </a:lnTo>
                  <a:lnTo>
                    <a:pt x="698" y="92"/>
                  </a:lnTo>
                  <a:lnTo>
                    <a:pt x="694" y="96"/>
                  </a:lnTo>
                  <a:lnTo>
                    <a:pt x="686" y="100"/>
                  </a:lnTo>
                  <a:lnTo>
                    <a:pt x="678" y="102"/>
                  </a:lnTo>
                  <a:lnTo>
                    <a:pt x="657" y="106"/>
                  </a:lnTo>
                  <a:lnTo>
                    <a:pt x="641" y="118"/>
                  </a:lnTo>
                  <a:lnTo>
                    <a:pt x="630" y="135"/>
                  </a:lnTo>
                  <a:lnTo>
                    <a:pt x="624" y="156"/>
                  </a:lnTo>
                  <a:lnTo>
                    <a:pt x="624" y="286"/>
                  </a:lnTo>
                  <a:lnTo>
                    <a:pt x="626" y="294"/>
                  </a:lnTo>
                  <a:lnTo>
                    <a:pt x="628" y="299"/>
                  </a:lnTo>
                  <a:lnTo>
                    <a:pt x="628" y="261"/>
                  </a:lnTo>
                  <a:lnTo>
                    <a:pt x="632" y="236"/>
                  </a:lnTo>
                  <a:lnTo>
                    <a:pt x="643" y="214"/>
                  </a:lnTo>
                  <a:lnTo>
                    <a:pt x="659" y="199"/>
                  </a:lnTo>
                  <a:lnTo>
                    <a:pt x="680" y="187"/>
                  </a:lnTo>
                  <a:lnTo>
                    <a:pt x="705" y="183"/>
                  </a:lnTo>
                  <a:lnTo>
                    <a:pt x="967" y="183"/>
                  </a:lnTo>
                  <a:lnTo>
                    <a:pt x="990" y="187"/>
                  </a:lnTo>
                  <a:lnTo>
                    <a:pt x="1012" y="199"/>
                  </a:lnTo>
                  <a:lnTo>
                    <a:pt x="1029" y="214"/>
                  </a:lnTo>
                  <a:lnTo>
                    <a:pt x="1039" y="236"/>
                  </a:lnTo>
                  <a:lnTo>
                    <a:pt x="1043" y="261"/>
                  </a:lnTo>
                  <a:lnTo>
                    <a:pt x="1043" y="299"/>
                  </a:lnTo>
                  <a:lnTo>
                    <a:pt x="1047" y="294"/>
                  </a:lnTo>
                  <a:lnTo>
                    <a:pt x="1047" y="286"/>
                  </a:lnTo>
                  <a:lnTo>
                    <a:pt x="1047" y="156"/>
                  </a:lnTo>
                  <a:lnTo>
                    <a:pt x="1041" y="121"/>
                  </a:lnTo>
                  <a:lnTo>
                    <a:pt x="1027" y="92"/>
                  </a:lnTo>
                  <a:lnTo>
                    <a:pt x="1004" y="69"/>
                  </a:lnTo>
                  <a:lnTo>
                    <a:pt x="975" y="56"/>
                  </a:lnTo>
                  <a:lnTo>
                    <a:pt x="940" y="50"/>
                  </a:lnTo>
                  <a:lnTo>
                    <a:pt x="731" y="50"/>
                  </a:lnTo>
                  <a:close/>
                  <a:moveTo>
                    <a:pt x="731" y="0"/>
                  </a:moveTo>
                  <a:lnTo>
                    <a:pt x="940" y="0"/>
                  </a:lnTo>
                  <a:lnTo>
                    <a:pt x="983" y="5"/>
                  </a:lnTo>
                  <a:lnTo>
                    <a:pt x="1020" y="21"/>
                  </a:lnTo>
                  <a:lnTo>
                    <a:pt x="1051" y="46"/>
                  </a:lnTo>
                  <a:lnTo>
                    <a:pt x="1074" y="77"/>
                  </a:lnTo>
                  <a:lnTo>
                    <a:pt x="1091" y="114"/>
                  </a:lnTo>
                  <a:lnTo>
                    <a:pt x="1095" y="156"/>
                  </a:lnTo>
                  <a:lnTo>
                    <a:pt x="1095" y="286"/>
                  </a:lnTo>
                  <a:lnTo>
                    <a:pt x="1091" y="311"/>
                  </a:lnTo>
                  <a:lnTo>
                    <a:pt x="1082" y="332"/>
                  </a:lnTo>
                  <a:lnTo>
                    <a:pt x="1064" y="348"/>
                  </a:lnTo>
                  <a:lnTo>
                    <a:pt x="1043" y="359"/>
                  </a:lnTo>
                  <a:lnTo>
                    <a:pt x="1043" y="417"/>
                  </a:lnTo>
                  <a:lnTo>
                    <a:pt x="1041" y="454"/>
                  </a:lnTo>
                  <a:lnTo>
                    <a:pt x="1029" y="491"/>
                  </a:lnTo>
                  <a:lnTo>
                    <a:pt x="1014" y="524"/>
                  </a:lnTo>
                  <a:lnTo>
                    <a:pt x="990" y="555"/>
                  </a:lnTo>
                  <a:lnTo>
                    <a:pt x="990" y="601"/>
                  </a:lnTo>
                  <a:lnTo>
                    <a:pt x="996" y="601"/>
                  </a:lnTo>
                  <a:lnTo>
                    <a:pt x="1000" y="603"/>
                  </a:lnTo>
                  <a:lnTo>
                    <a:pt x="1179" y="661"/>
                  </a:lnTo>
                  <a:lnTo>
                    <a:pt x="1210" y="677"/>
                  </a:lnTo>
                  <a:lnTo>
                    <a:pt x="1235" y="700"/>
                  </a:lnTo>
                  <a:lnTo>
                    <a:pt x="1254" y="727"/>
                  </a:lnTo>
                  <a:lnTo>
                    <a:pt x="1264" y="760"/>
                  </a:lnTo>
                  <a:lnTo>
                    <a:pt x="1334" y="1123"/>
                  </a:lnTo>
                  <a:lnTo>
                    <a:pt x="1336" y="1160"/>
                  </a:lnTo>
                  <a:lnTo>
                    <a:pt x="1326" y="1197"/>
                  </a:lnTo>
                  <a:lnTo>
                    <a:pt x="1308" y="1228"/>
                  </a:lnTo>
                  <a:lnTo>
                    <a:pt x="1648" y="1228"/>
                  </a:lnTo>
                  <a:lnTo>
                    <a:pt x="1655" y="1230"/>
                  </a:lnTo>
                  <a:lnTo>
                    <a:pt x="1661" y="1233"/>
                  </a:lnTo>
                  <a:lnTo>
                    <a:pt x="1667" y="1237"/>
                  </a:lnTo>
                  <a:lnTo>
                    <a:pt x="1671" y="1245"/>
                  </a:lnTo>
                  <a:lnTo>
                    <a:pt x="1673" y="1253"/>
                  </a:lnTo>
                  <a:lnTo>
                    <a:pt x="1671" y="1261"/>
                  </a:lnTo>
                  <a:lnTo>
                    <a:pt x="1667" y="1266"/>
                  </a:lnTo>
                  <a:lnTo>
                    <a:pt x="1661" y="1272"/>
                  </a:lnTo>
                  <a:lnTo>
                    <a:pt x="1655" y="1276"/>
                  </a:lnTo>
                  <a:lnTo>
                    <a:pt x="1648" y="1276"/>
                  </a:lnTo>
                  <a:lnTo>
                    <a:pt x="25" y="1276"/>
                  </a:lnTo>
                  <a:lnTo>
                    <a:pt x="17" y="1276"/>
                  </a:lnTo>
                  <a:lnTo>
                    <a:pt x="9" y="1272"/>
                  </a:lnTo>
                  <a:lnTo>
                    <a:pt x="4" y="1266"/>
                  </a:lnTo>
                  <a:lnTo>
                    <a:pt x="2" y="1261"/>
                  </a:lnTo>
                  <a:lnTo>
                    <a:pt x="0" y="1253"/>
                  </a:lnTo>
                  <a:lnTo>
                    <a:pt x="2" y="1245"/>
                  </a:lnTo>
                  <a:lnTo>
                    <a:pt x="4" y="1237"/>
                  </a:lnTo>
                  <a:lnTo>
                    <a:pt x="9" y="1233"/>
                  </a:lnTo>
                  <a:lnTo>
                    <a:pt x="17" y="1230"/>
                  </a:lnTo>
                  <a:lnTo>
                    <a:pt x="25" y="1228"/>
                  </a:lnTo>
                  <a:lnTo>
                    <a:pt x="364" y="1228"/>
                  </a:lnTo>
                  <a:lnTo>
                    <a:pt x="345" y="1197"/>
                  </a:lnTo>
                  <a:lnTo>
                    <a:pt x="337" y="1160"/>
                  </a:lnTo>
                  <a:lnTo>
                    <a:pt x="337" y="1123"/>
                  </a:lnTo>
                  <a:lnTo>
                    <a:pt x="407" y="760"/>
                  </a:lnTo>
                  <a:lnTo>
                    <a:pt x="419" y="727"/>
                  </a:lnTo>
                  <a:lnTo>
                    <a:pt x="438" y="700"/>
                  </a:lnTo>
                  <a:lnTo>
                    <a:pt x="463" y="677"/>
                  </a:lnTo>
                  <a:lnTo>
                    <a:pt x="494" y="661"/>
                  </a:lnTo>
                  <a:lnTo>
                    <a:pt x="671" y="603"/>
                  </a:lnTo>
                  <a:lnTo>
                    <a:pt x="676" y="601"/>
                  </a:lnTo>
                  <a:lnTo>
                    <a:pt x="680" y="601"/>
                  </a:lnTo>
                  <a:lnTo>
                    <a:pt x="680" y="551"/>
                  </a:lnTo>
                  <a:lnTo>
                    <a:pt x="659" y="520"/>
                  </a:lnTo>
                  <a:lnTo>
                    <a:pt x="641" y="487"/>
                  </a:lnTo>
                  <a:lnTo>
                    <a:pt x="632" y="448"/>
                  </a:lnTo>
                  <a:lnTo>
                    <a:pt x="628" y="410"/>
                  </a:lnTo>
                  <a:lnTo>
                    <a:pt x="628" y="359"/>
                  </a:lnTo>
                  <a:lnTo>
                    <a:pt x="607" y="348"/>
                  </a:lnTo>
                  <a:lnTo>
                    <a:pt x="591" y="332"/>
                  </a:lnTo>
                  <a:lnTo>
                    <a:pt x="579" y="311"/>
                  </a:lnTo>
                  <a:lnTo>
                    <a:pt x="576" y="286"/>
                  </a:lnTo>
                  <a:lnTo>
                    <a:pt x="576" y="156"/>
                  </a:lnTo>
                  <a:lnTo>
                    <a:pt x="579" y="127"/>
                  </a:lnTo>
                  <a:lnTo>
                    <a:pt x="591" y="102"/>
                  </a:lnTo>
                  <a:lnTo>
                    <a:pt x="609" y="81"/>
                  </a:lnTo>
                  <a:lnTo>
                    <a:pt x="632" y="65"/>
                  </a:lnTo>
                  <a:lnTo>
                    <a:pt x="657" y="56"/>
                  </a:lnTo>
                  <a:lnTo>
                    <a:pt x="669" y="33"/>
                  </a:lnTo>
                  <a:lnTo>
                    <a:pt x="684" y="15"/>
                  </a:lnTo>
                  <a:lnTo>
                    <a:pt x="705" y="5"/>
                  </a:lnTo>
                  <a:lnTo>
                    <a:pt x="7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8" name="Freeform 14">
              <a:extLst>
                <a:ext uri="{FF2B5EF4-FFF2-40B4-BE49-F238E27FC236}">
                  <a16:creationId xmlns="" xmlns:a16="http://schemas.microsoft.com/office/drawing/2014/main" id="{1AD1A360-82C6-47C9-87C6-5BB0A72071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3601" y="4387850"/>
              <a:ext cx="242888" cy="241300"/>
            </a:xfrm>
            <a:custGeom>
              <a:avLst/>
              <a:gdLst>
                <a:gd name="T0" fmla="*/ 75 w 153"/>
                <a:gd name="T1" fmla="*/ 48 h 152"/>
                <a:gd name="T2" fmla="*/ 68 w 153"/>
                <a:gd name="T3" fmla="*/ 50 h 152"/>
                <a:gd name="T4" fmla="*/ 60 w 153"/>
                <a:gd name="T5" fmla="*/ 54 h 152"/>
                <a:gd name="T6" fmla="*/ 54 w 153"/>
                <a:gd name="T7" fmla="*/ 60 h 152"/>
                <a:gd name="T8" fmla="*/ 50 w 153"/>
                <a:gd name="T9" fmla="*/ 67 h 152"/>
                <a:gd name="T10" fmla="*/ 48 w 153"/>
                <a:gd name="T11" fmla="*/ 75 h 152"/>
                <a:gd name="T12" fmla="*/ 50 w 153"/>
                <a:gd name="T13" fmla="*/ 85 h 152"/>
                <a:gd name="T14" fmla="*/ 54 w 153"/>
                <a:gd name="T15" fmla="*/ 92 h 152"/>
                <a:gd name="T16" fmla="*/ 60 w 153"/>
                <a:gd name="T17" fmla="*/ 98 h 152"/>
                <a:gd name="T18" fmla="*/ 68 w 153"/>
                <a:gd name="T19" fmla="*/ 102 h 152"/>
                <a:gd name="T20" fmla="*/ 75 w 153"/>
                <a:gd name="T21" fmla="*/ 104 h 152"/>
                <a:gd name="T22" fmla="*/ 85 w 153"/>
                <a:gd name="T23" fmla="*/ 102 h 152"/>
                <a:gd name="T24" fmla="*/ 93 w 153"/>
                <a:gd name="T25" fmla="*/ 98 h 152"/>
                <a:gd name="T26" fmla="*/ 99 w 153"/>
                <a:gd name="T27" fmla="*/ 92 h 152"/>
                <a:gd name="T28" fmla="*/ 103 w 153"/>
                <a:gd name="T29" fmla="*/ 85 h 152"/>
                <a:gd name="T30" fmla="*/ 104 w 153"/>
                <a:gd name="T31" fmla="*/ 75 h 152"/>
                <a:gd name="T32" fmla="*/ 103 w 153"/>
                <a:gd name="T33" fmla="*/ 67 h 152"/>
                <a:gd name="T34" fmla="*/ 99 w 153"/>
                <a:gd name="T35" fmla="*/ 60 h 152"/>
                <a:gd name="T36" fmla="*/ 93 w 153"/>
                <a:gd name="T37" fmla="*/ 54 h 152"/>
                <a:gd name="T38" fmla="*/ 85 w 153"/>
                <a:gd name="T39" fmla="*/ 50 h 152"/>
                <a:gd name="T40" fmla="*/ 75 w 153"/>
                <a:gd name="T41" fmla="*/ 48 h 152"/>
                <a:gd name="T42" fmla="*/ 75 w 153"/>
                <a:gd name="T43" fmla="*/ 0 h 152"/>
                <a:gd name="T44" fmla="*/ 101 w 153"/>
                <a:gd name="T45" fmla="*/ 4 h 152"/>
                <a:gd name="T46" fmla="*/ 122 w 153"/>
                <a:gd name="T47" fmla="*/ 13 h 152"/>
                <a:gd name="T48" fmla="*/ 137 w 153"/>
                <a:gd name="T49" fmla="*/ 31 h 152"/>
                <a:gd name="T50" fmla="*/ 149 w 153"/>
                <a:gd name="T51" fmla="*/ 52 h 152"/>
                <a:gd name="T52" fmla="*/ 153 w 153"/>
                <a:gd name="T53" fmla="*/ 75 h 152"/>
                <a:gd name="T54" fmla="*/ 149 w 153"/>
                <a:gd name="T55" fmla="*/ 100 h 152"/>
                <a:gd name="T56" fmla="*/ 137 w 153"/>
                <a:gd name="T57" fmla="*/ 121 h 152"/>
                <a:gd name="T58" fmla="*/ 122 w 153"/>
                <a:gd name="T59" fmla="*/ 137 h 152"/>
                <a:gd name="T60" fmla="*/ 101 w 153"/>
                <a:gd name="T61" fmla="*/ 149 h 152"/>
                <a:gd name="T62" fmla="*/ 75 w 153"/>
                <a:gd name="T63" fmla="*/ 152 h 152"/>
                <a:gd name="T64" fmla="*/ 52 w 153"/>
                <a:gd name="T65" fmla="*/ 149 h 152"/>
                <a:gd name="T66" fmla="*/ 31 w 153"/>
                <a:gd name="T67" fmla="*/ 137 h 152"/>
                <a:gd name="T68" fmla="*/ 13 w 153"/>
                <a:gd name="T69" fmla="*/ 121 h 152"/>
                <a:gd name="T70" fmla="*/ 4 w 153"/>
                <a:gd name="T71" fmla="*/ 100 h 152"/>
                <a:gd name="T72" fmla="*/ 0 w 153"/>
                <a:gd name="T73" fmla="*/ 75 h 152"/>
                <a:gd name="T74" fmla="*/ 4 w 153"/>
                <a:gd name="T75" fmla="*/ 52 h 152"/>
                <a:gd name="T76" fmla="*/ 13 w 153"/>
                <a:gd name="T77" fmla="*/ 31 h 152"/>
                <a:gd name="T78" fmla="*/ 31 w 153"/>
                <a:gd name="T79" fmla="*/ 13 h 152"/>
                <a:gd name="T80" fmla="*/ 52 w 153"/>
                <a:gd name="T81" fmla="*/ 4 h 152"/>
                <a:gd name="T82" fmla="*/ 75 w 153"/>
                <a:gd name="T8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3" h="152">
                  <a:moveTo>
                    <a:pt x="75" y="48"/>
                  </a:moveTo>
                  <a:lnTo>
                    <a:pt x="68" y="50"/>
                  </a:lnTo>
                  <a:lnTo>
                    <a:pt x="60" y="54"/>
                  </a:lnTo>
                  <a:lnTo>
                    <a:pt x="54" y="60"/>
                  </a:lnTo>
                  <a:lnTo>
                    <a:pt x="50" y="67"/>
                  </a:lnTo>
                  <a:lnTo>
                    <a:pt x="48" y="75"/>
                  </a:lnTo>
                  <a:lnTo>
                    <a:pt x="50" y="85"/>
                  </a:lnTo>
                  <a:lnTo>
                    <a:pt x="54" y="92"/>
                  </a:lnTo>
                  <a:lnTo>
                    <a:pt x="60" y="98"/>
                  </a:lnTo>
                  <a:lnTo>
                    <a:pt x="68" y="102"/>
                  </a:lnTo>
                  <a:lnTo>
                    <a:pt x="75" y="104"/>
                  </a:lnTo>
                  <a:lnTo>
                    <a:pt x="85" y="102"/>
                  </a:lnTo>
                  <a:lnTo>
                    <a:pt x="93" y="98"/>
                  </a:lnTo>
                  <a:lnTo>
                    <a:pt x="99" y="92"/>
                  </a:lnTo>
                  <a:lnTo>
                    <a:pt x="103" y="85"/>
                  </a:lnTo>
                  <a:lnTo>
                    <a:pt x="104" y="75"/>
                  </a:lnTo>
                  <a:lnTo>
                    <a:pt x="103" y="67"/>
                  </a:lnTo>
                  <a:lnTo>
                    <a:pt x="99" y="60"/>
                  </a:lnTo>
                  <a:lnTo>
                    <a:pt x="93" y="54"/>
                  </a:lnTo>
                  <a:lnTo>
                    <a:pt x="85" y="50"/>
                  </a:lnTo>
                  <a:lnTo>
                    <a:pt x="75" y="48"/>
                  </a:lnTo>
                  <a:close/>
                  <a:moveTo>
                    <a:pt x="75" y="0"/>
                  </a:moveTo>
                  <a:lnTo>
                    <a:pt x="101" y="4"/>
                  </a:lnTo>
                  <a:lnTo>
                    <a:pt x="122" y="13"/>
                  </a:lnTo>
                  <a:lnTo>
                    <a:pt x="137" y="31"/>
                  </a:lnTo>
                  <a:lnTo>
                    <a:pt x="149" y="52"/>
                  </a:lnTo>
                  <a:lnTo>
                    <a:pt x="153" y="75"/>
                  </a:lnTo>
                  <a:lnTo>
                    <a:pt x="149" y="100"/>
                  </a:lnTo>
                  <a:lnTo>
                    <a:pt x="137" y="121"/>
                  </a:lnTo>
                  <a:lnTo>
                    <a:pt x="122" y="137"/>
                  </a:lnTo>
                  <a:lnTo>
                    <a:pt x="101" y="149"/>
                  </a:lnTo>
                  <a:lnTo>
                    <a:pt x="75" y="152"/>
                  </a:lnTo>
                  <a:lnTo>
                    <a:pt x="52" y="149"/>
                  </a:lnTo>
                  <a:lnTo>
                    <a:pt x="31" y="137"/>
                  </a:lnTo>
                  <a:lnTo>
                    <a:pt x="13" y="121"/>
                  </a:lnTo>
                  <a:lnTo>
                    <a:pt x="4" y="100"/>
                  </a:lnTo>
                  <a:lnTo>
                    <a:pt x="0" y="75"/>
                  </a:lnTo>
                  <a:lnTo>
                    <a:pt x="4" y="52"/>
                  </a:lnTo>
                  <a:lnTo>
                    <a:pt x="13" y="31"/>
                  </a:lnTo>
                  <a:lnTo>
                    <a:pt x="31" y="13"/>
                  </a:lnTo>
                  <a:lnTo>
                    <a:pt x="52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5BC31597-ED06-4C1D-882F-E26CEC21C1D9}"/>
              </a:ext>
            </a:extLst>
          </p:cNvPr>
          <p:cNvGrpSpPr/>
          <p:nvPr/>
        </p:nvGrpSpPr>
        <p:grpSpPr>
          <a:xfrm>
            <a:off x="2300132" y="1689436"/>
            <a:ext cx="453466" cy="514048"/>
            <a:chOff x="3824288" y="2613025"/>
            <a:chExt cx="1960563" cy="2222500"/>
          </a:xfrm>
          <a:solidFill>
            <a:schemeClr val="bg1"/>
          </a:solidFill>
        </p:grpSpPr>
        <p:sp>
          <p:nvSpPr>
            <p:cNvPr id="90" name="Freeform 15">
              <a:extLst>
                <a:ext uri="{FF2B5EF4-FFF2-40B4-BE49-F238E27FC236}">
                  <a16:creationId xmlns="" xmlns:a16="http://schemas.microsoft.com/office/drawing/2014/main" id="{7D0B4F3D-828E-4942-B063-067258F1BD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4288" y="2613025"/>
              <a:ext cx="1960563" cy="2222500"/>
            </a:xfrm>
            <a:custGeom>
              <a:avLst/>
              <a:gdLst>
                <a:gd name="T0" fmla="*/ 200 w 1235"/>
                <a:gd name="T1" fmla="*/ 599 h 1400"/>
                <a:gd name="T2" fmla="*/ 215 w 1235"/>
                <a:gd name="T3" fmla="*/ 1152 h 1400"/>
                <a:gd name="T4" fmla="*/ 896 w 1235"/>
                <a:gd name="T5" fmla="*/ 1062 h 1400"/>
                <a:gd name="T6" fmla="*/ 1047 w 1235"/>
                <a:gd name="T7" fmla="*/ 915 h 1400"/>
                <a:gd name="T8" fmla="*/ 1140 w 1235"/>
                <a:gd name="T9" fmla="*/ 669 h 1400"/>
                <a:gd name="T10" fmla="*/ 200 w 1235"/>
                <a:gd name="T11" fmla="*/ 452 h 1400"/>
                <a:gd name="T12" fmla="*/ 774 w 1235"/>
                <a:gd name="T13" fmla="*/ 317 h 1400"/>
                <a:gd name="T14" fmla="*/ 591 w 1235"/>
                <a:gd name="T15" fmla="*/ 329 h 1400"/>
                <a:gd name="T16" fmla="*/ 679 w 1235"/>
                <a:gd name="T17" fmla="*/ 406 h 1400"/>
                <a:gd name="T18" fmla="*/ 529 w 1235"/>
                <a:gd name="T19" fmla="*/ 242 h 1400"/>
                <a:gd name="T20" fmla="*/ 442 w 1235"/>
                <a:gd name="T21" fmla="*/ 373 h 1400"/>
                <a:gd name="T22" fmla="*/ 537 w 1235"/>
                <a:gd name="T23" fmla="*/ 334 h 1400"/>
                <a:gd name="T24" fmla="*/ 619 w 1235"/>
                <a:gd name="T25" fmla="*/ 273 h 1400"/>
                <a:gd name="T26" fmla="*/ 316 w 1235"/>
                <a:gd name="T27" fmla="*/ 186 h 1400"/>
                <a:gd name="T28" fmla="*/ 308 w 1235"/>
                <a:gd name="T29" fmla="*/ 211 h 1400"/>
                <a:gd name="T30" fmla="*/ 330 w 1235"/>
                <a:gd name="T31" fmla="*/ 226 h 1400"/>
                <a:gd name="T32" fmla="*/ 351 w 1235"/>
                <a:gd name="T33" fmla="*/ 211 h 1400"/>
                <a:gd name="T34" fmla="*/ 343 w 1235"/>
                <a:gd name="T35" fmla="*/ 186 h 1400"/>
                <a:gd name="T36" fmla="*/ 1020 w 1235"/>
                <a:gd name="T37" fmla="*/ 406 h 1400"/>
                <a:gd name="T38" fmla="*/ 1191 w 1235"/>
                <a:gd name="T39" fmla="*/ 91 h 1400"/>
                <a:gd name="T40" fmla="*/ 617 w 1235"/>
                <a:gd name="T41" fmla="*/ 75 h 1400"/>
                <a:gd name="T42" fmla="*/ 752 w 1235"/>
                <a:gd name="T43" fmla="*/ 271 h 1400"/>
                <a:gd name="T44" fmla="*/ 896 w 1235"/>
                <a:gd name="T45" fmla="*/ 44 h 1400"/>
                <a:gd name="T46" fmla="*/ 896 w 1235"/>
                <a:gd name="T47" fmla="*/ 44 h 1400"/>
                <a:gd name="T48" fmla="*/ 217 w 1235"/>
                <a:gd name="T49" fmla="*/ 91 h 1400"/>
                <a:gd name="T50" fmla="*/ 175 w 1235"/>
                <a:gd name="T51" fmla="*/ 236 h 1400"/>
                <a:gd name="T52" fmla="*/ 250 w 1235"/>
                <a:gd name="T53" fmla="*/ 340 h 1400"/>
                <a:gd name="T54" fmla="*/ 306 w 1235"/>
                <a:gd name="T55" fmla="*/ 267 h 1400"/>
                <a:gd name="T56" fmla="*/ 262 w 1235"/>
                <a:gd name="T57" fmla="*/ 203 h 1400"/>
                <a:gd name="T58" fmla="*/ 330 w 1235"/>
                <a:gd name="T59" fmla="*/ 135 h 1400"/>
                <a:gd name="T60" fmla="*/ 398 w 1235"/>
                <a:gd name="T61" fmla="*/ 203 h 1400"/>
                <a:gd name="T62" fmla="*/ 351 w 1235"/>
                <a:gd name="T63" fmla="*/ 267 h 1400"/>
                <a:gd name="T64" fmla="*/ 409 w 1235"/>
                <a:gd name="T65" fmla="*/ 340 h 1400"/>
                <a:gd name="T66" fmla="*/ 485 w 1235"/>
                <a:gd name="T67" fmla="*/ 236 h 1400"/>
                <a:gd name="T68" fmla="*/ 442 w 1235"/>
                <a:gd name="T69" fmla="*/ 91 h 1400"/>
                <a:gd name="T70" fmla="*/ 851 w 1235"/>
                <a:gd name="T71" fmla="*/ 0 h 1400"/>
                <a:gd name="T72" fmla="*/ 940 w 1235"/>
                <a:gd name="T73" fmla="*/ 226 h 1400"/>
                <a:gd name="T74" fmla="*/ 878 w 1235"/>
                <a:gd name="T75" fmla="*/ 311 h 1400"/>
                <a:gd name="T76" fmla="*/ 971 w 1235"/>
                <a:gd name="T77" fmla="*/ 406 h 1400"/>
                <a:gd name="T78" fmla="*/ 1134 w 1235"/>
                <a:gd name="T79" fmla="*/ 406 h 1400"/>
                <a:gd name="T80" fmla="*/ 1191 w 1235"/>
                <a:gd name="T81" fmla="*/ 520 h 1400"/>
                <a:gd name="T82" fmla="*/ 1154 w 1235"/>
                <a:gd name="T83" fmla="*/ 810 h 1400"/>
                <a:gd name="T84" fmla="*/ 997 w 1235"/>
                <a:gd name="T85" fmla="*/ 1040 h 1400"/>
                <a:gd name="T86" fmla="*/ 398 w 1235"/>
                <a:gd name="T87" fmla="*/ 1197 h 1400"/>
                <a:gd name="T88" fmla="*/ 155 w 1235"/>
                <a:gd name="T89" fmla="*/ 599 h 1400"/>
                <a:gd name="T90" fmla="*/ 161 w 1235"/>
                <a:gd name="T91" fmla="*/ 406 h 1400"/>
                <a:gd name="T92" fmla="*/ 159 w 1235"/>
                <a:gd name="T93" fmla="*/ 317 h 1400"/>
                <a:gd name="T94" fmla="*/ 130 w 1235"/>
                <a:gd name="T95" fmla="*/ 157 h 1400"/>
                <a:gd name="T96" fmla="*/ 241 w 1235"/>
                <a:gd name="T97" fmla="*/ 21 h 1400"/>
                <a:gd name="T98" fmla="*/ 419 w 1235"/>
                <a:gd name="T99" fmla="*/ 21 h 1400"/>
                <a:gd name="T100" fmla="*/ 528 w 1235"/>
                <a:gd name="T101" fmla="*/ 155 h 1400"/>
                <a:gd name="T102" fmla="*/ 745 w 1235"/>
                <a:gd name="T103" fmla="*/ 147 h 1400"/>
                <a:gd name="T104" fmla="*/ 882 w 1235"/>
                <a:gd name="T105" fmla="*/ 257 h 1400"/>
                <a:gd name="T106" fmla="*/ 851 w 1235"/>
                <a:gd name="T107" fmla="*/ 135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5" h="1400">
                  <a:moveTo>
                    <a:pt x="200" y="452"/>
                  </a:moveTo>
                  <a:lnTo>
                    <a:pt x="194" y="499"/>
                  </a:lnTo>
                  <a:lnTo>
                    <a:pt x="194" y="549"/>
                  </a:lnTo>
                  <a:lnTo>
                    <a:pt x="200" y="599"/>
                  </a:lnTo>
                  <a:lnTo>
                    <a:pt x="202" y="607"/>
                  </a:lnTo>
                  <a:lnTo>
                    <a:pt x="70" y="843"/>
                  </a:lnTo>
                  <a:lnTo>
                    <a:pt x="215" y="876"/>
                  </a:lnTo>
                  <a:lnTo>
                    <a:pt x="215" y="1152"/>
                  </a:lnTo>
                  <a:lnTo>
                    <a:pt x="442" y="1152"/>
                  </a:lnTo>
                  <a:lnTo>
                    <a:pt x="442" y="1356"/>
                  </a:lnTo>
                  <a:lnTo>
                    <a:pt x="896" y="1356"/>
                  </a:lnTo>
                  <a:lnTo>
                    <a:pt x="896" y="1062"/>
                  </a:lnTo>
                  <a:lnTo>
                    <a:pt x="906" y="1056"/>
                  </a:lnTo>
                  <a:lnTo>
                    <a:pt x="960" y="1013"/>
                  </a:lnTo>
                  <a:lnTo>
                    <a:pt x="1006" y="967"/>
                  </a:lnTo>
                  <a:lnTo>
                    <a:pt x="1047" y="915"/>
                  </a:lnTo>
                  <a:lnTo>
                    <a:pt x="1082" y="859"/>
                  </a:lnTo>
                  <a:lnTo>
                    <a:pt x="1109" y="799"/>
                  </a:lnTo>
                  <a:lnTo>
                    <a:pt x="1129" y="735"/>
                  </a:lnTo>
                  <a:lnTo>
                    <a:pt x="1140" y="669"/>
                  </a:lnTo>
                  <a:lnTo>
                    <a:pt x="1146" y="601"/>
                  </a:lnTo>
                  <a:lnTo>
                    <a:pt x="1146" y="520"/>
                  </a:lnTo>
                  <a:lnTo>
                    <a:pt x="1140" y="452"/>
                  </a:lnTo>
                  <a:lnTo>
                    <a:pt x="200" y="452"/>
                  </a:lnTo>
                  <a:close/>
                  <a:moveTo>
                    <a:pt x="688" y="317"/>
                  </a:moveTo>
                  <a:lnTo>
                    <a:pt x="729" y="406"/>
                  </a:lnTo>
                  <a:lnTo>
                    <a:pt x="814" y="406"/>
                  </a:lnTo>
                  <a:lnTo>
                    <a:pt x="774" y="317"/>
                  </a:lnTo>
                  <a:lnTo>
                    <a:pt x="688" y="317"/>
                  </a:lnTo>
                  <a:close/>
                  <a:moveTo>
                    <a:pt x="624" y="317"/>
                  </a:moveTo>
                  <a:lnTo>
                    <a:pt x="607" y="319"/>
                  </a:lnTo>
                  <a:lnTo>
                    <a:pt x="591" y="329"/>
                  </a:lnTo>
                  <a:lnTo>
                    <a:pt x="582" y="344"/>
                  </a:lnTo>
                  <a:lnTo>
                    <a:pt x="578" y="362"/>
                  </a:lnTo>
                  <a:lnTo>
                    <a:pt x="578" y="406"/>
                  </a:lnTo>
                  <a:lnTo>
                    <a:pt x="679" y="406"/>
                  </a:lnTo>
                  <a:lnTo>
                    <a:pt x="638" y="317"/>
                  </a:lnTo>
                  <a:lnTo>
                    <a:pt x="624" y="317"/>
                  </a:lnTo>
                  <a:close/>
                  <a:moveTo>
                    <a:pt x="590" y="211"/>
                  </a:moveTo>
                  <a:lnTo>
                    <a:pt x="529" y="242"/>
                  </a:lnTo>
                  <a:lnTo>
                    <a:pt x="518" y="280"/>
                  </a:lnTo>
                  <a:lnTo>
                    <a:pt x="498" y="315"/>
                  </a:lnTo>
                  <a:lnTo>
                    <a:pt x="473" y="346"/>
                  </a:lnTo>
                  <a:lnTo>
                    <a:pt x="442" y="373"/>
                  </a:lnTo>
                  <a:lnTo>
                    <a:pt x="442" y="406"/>
                  </a:lnTo>
                  <a:lnTo>
                    <a:pt x="533" y="406"/>
                  </a:lnTo>
                  <a:lnTo>
                    <a:pt x="533" y="362"/>
                  </a:lnTo>
                  <a:lnTo>
                    <a:pt x="537" y="334"/>
                  </a:lnTo>
                  <a:lnTo>
                    <a:pt x="549" y="311"/>
                  </a:lnTo>
                  <a:lnTo>
                    <a:pt x="568" y="292"/>
                  </a:lnTo>
                  <a:lnTo>
                    <a:pt x="591" y="278"/>
                  </a:lnTo>
                  <a:lnTo>
                    <a:pt x="619" y="273"/>
                  </a:lnTo>
                  <a:lnTo>
                    <a:pt x="590" y="211"/>
                  </a:lnTo>
                  <a:close/>
                  <a:moveTo>
                    <a:pt x="330" y="182"/>
                  </a:moveTo>
                  <a:lnTo>
                    <a:pt x="322" y="182"/>
                  </a:lnTo>
                  <a:lnTo>
                    <a:pt x="316" y="186"/>
                  </a:lnTo>
                  <a:lnTo>
                    <a:pt x="310" y="189"/>
                  </a:lnTo>
                  <a:lnTo>
                    <a:pt x="308" y="197"/>
                  </a:lnTo>
                  <a:lnTo>
                    <a:pt x="306" y="203"/>
                  </a:lnTo>
                  <a:lnTo>
                    <a:pt x="308" y="211"/>
                  </a:lnTo>
                  <a:lnTo>
                    <a:pt x="310" y="216"/>
                  </a:lnTo>
                  <a:lnTo>
                    <a:pt x="316" y="222"/>
                  </a:lnTo>
                  <a:lnTo>
                    <a:pt x="322" y="224"/>
                  </a:lnTo>
                  <a:lnTo>
                    <a:pt x="330" y="226"/>
                  </a:lnTo>
                  <a:lnTo>
                    <a:pt x="338" y="224"/>
                  </a:lnTo>
                  <a:lnTo>
                    <a:pt x="343" y="222"/>
                  </a:lnTo>
                  <a:lnTo>
                    <a:pt x="347" y="216"/>
                  </a:lnTo>
                  <a:lnTo>
                    <a:pt x="351" y="211"/>
                  </a:lnTo>
                  <a:lnTo>
                    <a:pt x="351" y="203"/>
                  </a:lnTo>
                  <a:lnTo>
                    <a:pt x="351" y="197"/>
                  </a:lnTo>
                  <a:lnTo>
                    <a:pt x="347" y="189"/>
                  </a:lnTo>
                  <a:lnTo>
                    <a:pt x="343" y="186"/>
                  </a:lnTo>
                  <a:lnTo>
                    <a:pt x="338" y="182"/>
                  </a:lnTo>
                  <a:lnTo>
                    <a:pt x="330" y="182"/>
                  </a:lnTo>
                  <a:close/>
                  <a:moveTo>
                    <a:pt x="1134" y="143"/>
                  </a:moveTo>
                  <a:lnTo>
                    <a:pt x="1020" y="406"/>
                  </a:lnTo>
                  <a:lnTo>
                    <a:pt x="1084" y="406"/>
                  </a:lnTo>
                  <a:lnTo>
                    <a:pt x="1185" y="168"/>
                  </a:lnTo>
                  <a:lnTo>
                    <a:pt x="1134" y="143"/>
                  </a:lnTo>
                  <a:close/>
                  <a:moveTo>
                    <a:pt x="1191" y="91"/>
                  </a:moveTo>
                  <a:lnTo>
                    <a:pt x="1165" y="110"/>
                  </a:lnTo>
                  <a:lnTo>
                    <a:pt x="1191" y="122"/>
                  </a:lnTo>
                  <a:lnTo>
                    <a:pt x="1191" y="91"/>
                  </a:lnTo>
                  <a:close/>
                  <a:moveTo>
                    <a:pt x="617" y="75"/>
                  </a:moveTo>
                  <a:lnTo>
                    <a:pt x="591" y="160"/>
                  </a:lnTo>
                  <a:lnTo>
                    <a:pt x="613" y="151"/>
                  </a:lnTo>
                  <a:lnTo>
                    <a:pt x="667" y="271"/>
                  </a:lnTo>
                  <a:lnTo>
                    <a:pt x="752" y="271"/>
                  </a:lnTo>
                  <a:lnTo>
                    <a:pt x="685" y="126"/>
                  </a:lnTo>
                  <a:lnTo>
                    <a:pt x="706" y="114"/>
                  </a:lnTo>
                  <a:lnTo>
                    <a:pt x="617" y="75"/>
                  </a:lnTo>
                  <a:close/>
                  <a:moveTo>
                    <a:pt x="896" y="44"/>
                  </a:moveTo>
                  <a:lnTo>
                    <a:pt x="896" y="91"/>
                  </a:lnTo>
                  <a:lnTo>
                    <a:pt x="940" y="91"/>
                  </a:lnTo>
                  <a:lnTo>
                    <a:pt x="940" y="44"/>
                  </a:lnTo>
                  <a:lnTo>
                    <a:pt x="896" y="44"/>
                  </a:lnTo>
                  <a:close/>
                  <a:moveTo>
                    <a:pt x="330" y="44"/>
                  </a:moveTo>
                  <a:lnTo>
                    <a:pt x="287" y="50"/>
                  </a:lnTo>
                  <a:lnTo>
                    <a:pt x="250" y="68"/>
                  </a:lnTo>
                  <a:lnTo>
                    <a:pt x="217" y="91"/>
                  </a:lnTo>
                  <a:lnTo>
                    <a:pt x="192" y="124"/>
                  </a:lnTo>
                  <a:lnTo>
                    <a:pt x="177" y="162"/>
                  </a:lnTo>
                  <a:lnTo>
                    <a:pt x="171" y="203"/>
                  </a:lnTo>
                  <a:lnTo>
                    <a:pt x="175" y="236"/>
                  </a:lnTo>
                  <a:lnTo>
                    <a:pt x="184" y="269"/>
                  </a:lnTo>
                  <a:lnTo>
                    <a:pt x="202" y="296"/>
                  </a:lnTo>
                  <a:lnTo>
                    <a:pt x="223" y="321"/>
                  </a:lnTo>
                  <a:lnTo>
                    <a:pt x="250" y="340"/>
                  </a:lnTo>
                  <a:lnTo>
                    <a:pt x="262" y="346"/>
                  </a:lnTo>
                  <a:lnTo>
                    <a:pt x="262" y="406"/>
                  </a:lnTo>
                  <a:lnTo>
                    <a:pt x="306" y="406"/>
                  </a:lnTo>
                  <a:lnTo>
                    <a:pt x="306" y="267"/>
                  </a:lnTo>
                  <a:lnTo>
                    <a:pt x="289" y="257"/>
                  </a:lnTo>
                  <a:lnTo>
                    <a:pt x="274" y="244"/>
                  </a:lnTo>
                  <a:lnTo>
                    <a:pt x="264" y="224"/>
                  </a:lnTo>
                  <a:lnTo>
                    <a:pt x="262" y="203"/>
                  </a:lnTo>
                  <a:lnTo>
                    <a:pt x="268" y="178"/>
                  </a:lnTo>
                  <a:lnTo>
                    <a:pt x="281" y="157"/>
                  </a:lnTo>
                  <a:lnTo>
                    <a:pt x="303" y="141"/>
                  </a:lnTo>
                  <a:lnTo>
                    <a:pt x="330" y="135"/>
                  </a:lnTo>
                  <a:lnTo>
                    <a:pt x="355" y="141"/>
                  </a:lnTo>
                  <a:lnTo>
                    <a:pt x="378" y="157"/>
                  </a:lnTo>
                  <a:lnTo>
                    <a:pt x="392" y="178"/>
                  </a:lnTo>
                  <a:lnTo>
                    <a:pt x="398" y="203"/>
                  </a:lnTo>
                  <a:lnTo>
                    <a:pt x="394" y="224"/>
                  </a:lnTo>
                  <a:lnTo>
                    <a:pt x="384" y="244"/>
                  </a:lnTo>
                  <a:lnTo>
                    <a:pt x="370" y="257"/>
                  </a:lnTo>
                  <a:lnTo>
                    <a:pt x="351" y="267"/>
                  </a:lnTo>
                  <a:lnTo>
                    <a:pt x="351" y="406"/>
                  </a:lnTo>
                  <a:lnTo>
                    <a:pt x="398" y="406"/>
                  </a:lnTo>
                  <a:lnTo>
                    <a:pt x="398" y="346"/>
                  </a:lnTo>
                  <a:lnTo>
                    <a:pt x="409" y="340"/>
                  </a:lnTo>
                  <a:lnTo>
                    <a:pt x="436" y="321"/>
                  </a:lnTo>
                  <a:lnTo>
                    <a:pt x="458" y="296"/>
                  </a:lnTo>
                  <a:lnTo>
                    <a:pt x="473" y="269"/>
                  </a:lnTo>
                  <a:lnTo>
                    <a:pt x="485" y="236"/>
                  </a:lnTo>
                  <a:lnTo>
                    <a:pt x="489" y="203"/>
                  </a:lnTo>
                  <a:lnTo>
                    <a:pt x="483" y="162"/>
                  </a:lnTo>
                  <a:lnTo>
                    <a:pt x="465" y="124"/>
                  </a:lnTo>
                  <a:lnTo>
                    <a:pt x="442" y="91"/>
                  </a:lnTo>
                  <a:lnTo>
                    <a:pt x="409" y="68"/>
                  </a:lnTo>
                  <a:lnTo>
                    <a:pt x="372" y="50"/>
                  </a:lnTo>
                  <a:lnTo>
                    <a:pt x="330" y="44"/>
                  </a:lnTo>
                  <a:close/>
                  <a:moveTo>
                    <a:pt x="851" y="0"/>
                  </a:moveTo>
                  <a:lnTo>
                    <a:pt x="987" y="0"/>
                  </a:lnTo>
                  <a:lnTo>
                    <a:pt x="987" y="135"/>
                  </a:lnTo>
                  <a:lnTo>
                    <a:pt x="940" y="135"/>
                  </a:lnTo>
                  <a:lnTo>
                    <a:pt x="940" y="226"/>
                  </a:lnTo>
                  <a:lnTo>
                    <a:pt x="937" y="255"/>
                  </a:lnTo>
                  <a:lnTo>
                    <a:pt x="923" y="278"/>
                  </a:lnTo>
                  <a:lnTo>
                    <a:pt x="904" y="300"/>
                  </a:lnTo>
                  <a:lnTo>
                    <a:pt x="878" y="311"/>
                  </a:lnTo>
                  <a:lnTo>
                    <a:pt x="851" y="317"/>
                  </a:lnTo>
                  <a:lnTo>
                    <a:pt x="824" y="317"/>
                  </a:lnTo>
                  <a:lnTo>
                    <a:pt x="865" y="406"/>
                  </a:lnTo>
                  <a:lnTo>
                    <a:pt x="971" y="406"/>
                  </a:lnTo>
                  <a:lnTo>
                    <a:pt x="1103" y="99"/>
                  </a:lnTo>
                  <a:lnTo>
                    <a:pt x="1235" y="0"/>
                  </a:lnTo>
                  <a:lnTo>
                    <a:pt x="1235" y="162"/>
                  </a:lnTo>
                  <a:lnTo>
                    <a:pt x="1134" y="406"/>
                  </a:lnTo>
                  <a:lnTo>
                    <a:pt x="1179" y="406"/>
                  </a:lnTo>
                  <a:lnTo>
                    <a:pt x="1181" y="425"/>
                  </a:lnTo>
                  <a:lnTo>
                    <a:pt x="1189" y="472"/>
                  </a:lnTo>
                  <a:lnTo>
                    <a:pt x="1191" y="520"/>
                  </a:lnTo>
                  <a:lnTo>
                    <a:pt x="1191" y="601"/>
                  </a:lnTo>
                  <a:lnTo>
                    <a:pt x="1187" y="673"/>
                  </a:lnTo>
                  <a:lnTo>
                    <a:pt x="1173" y="742"/>
                  </a:lnTo>
                  <a:lnTo>
                    <a:pt x="1154" y="810"/>
                  </a:lnTo>
                  <a:lnTo>
                    <a:pt x="1125" y="874"/>
                  </a:lnTo>
                  <a:lnTo>
                    <a:pt x="1090" y="934"/>
                  </a:lnTo>
                  <a:lnTo>
                    <a:pt x="1047" y="990"/>
                  </a:lnTo>
                  <a:lnTo>
                    <a:pt x="997" y="1040"/>
                  </a:lnTo>
                  <a:lnTo>
                    <a:pt x="940" y="1087"/>
                  </a:lnTo>
                  <a:lnTo>
                    <a:pt x="940" y="1400"/>
                  </a:lnTo>
                  <a:lnTo>
                    <a:pt x="398" y="1400"/>
                  </a:lnTo>
                  <a:lnTo>
                    <a:pt x="398" y="1197"/>
                  </a:lnTo>
                  <a:lnTo>
                    <a:pt x="171" y="1197"/>
                  </a:lnTo>
                  <a:lnTo>
                    <a:pt x="171" y="913"/>
                  </a:lnTo>
                  <a:lnTo>
                    <a:pt x="0" y="874"/>
                  </a:lnTo>
                  <a:lnTo>
                    <a:pt x="155" y="599"/>
                  </a:lnTo>
                  <a:lnTo>
                    <a:pt x="149" y="541"/>
                  </a:lnTo>
                  <a:lnTo>
                    <a:pt x="149" y="483"/>
                  </a:lnTo>
                  <a:lnTo>
                    <a:pt x="157" y="425"/>
                  </a:lnTo>
                  <a:lnTo>
                    <a:pt x="161" y="406"/>
                  </a:lnTo>
                  <a:lnTo>
                    <a:pt x="215" y="406"/>
                  </a:lnTo>
                  <a:lnTo>
                    <a:pt x="215" y="373"/>
                  </a:lnTo>
                  <a:lnTo>
                    <a:pt x="184" y="346"/>
                  </a:lnTo>
                  <a:lnTo>
                    <a:pt x="159" y="317"/>
                  </a:lnTo>
                  <a:lnTo>
                    <a:pt x="142" y="282"/>
                  </a:lnTo>
                  <a:lnTo>
                    <a:pt x="130" y="244"/>
                  </a:lnTo>
                  <a:lnTo>
                    <a:pt x="126" y="203"/>
                  </a:lnTo>
                  <a:lnTo>
                    <a:pt x="130" y="157"/>
                  </a:lnTo>
                  <a:lnTo>
                    <a:pt x="146" y="114"/>
                  </a:lnTo>
                  <a:lnTo>
                    <a:pt x="171" y="77"/>
                  </a:lnTo>
                  <a:lnTo>
                    <a:pt x="202" y="44"/>
                  </a:lnTo>
                  <a:lnTo>
                    <a:pt x="241" y="21"/>
                  </a:lnTo>
                  <a:lnTo>
                    <a:pt x="283" y="6"/>
                  </a:lnTo>
                  <a:lnTo>
                    <a:pt x="330" y="0"/>
                  </a:lnTo>
                  <a:lnTo>
                    <a:pt x="376" y="6"/>
                  </a:lnTo>
                  <a:lnTo>
                    <a:pt x="419" y="21"/>
                  </a:lnTo>
                  <a:lnTo>
                    <a:pt x="456" y="44"/>
                  </a:lnTo>
                  <a:lnTo>
                    <a:pt x="487" y="75"/>
                  </a:lnTo>
                  <a:lnTo>
                    <a:pt x="512" y="112"/>
                  </a:lnTo>
                  <a:lnTo>
                    <a:pt x="528" y="155"/>
                  </a:lnTo>
                  <a:lnTo>
                    <a:pt x="533" y="201"/>
                  </a:lnTo>
                  <a:lnTo>
                    <a:pt x="586" y="13"/>
                  </a:lnTo>
                  <a:lnTo>
                    <a:pt x="814" y="112"/>
                  </a:lnTo>
                  <a:lnTo>
                    <a:pt x="745" y="147"/>
                  </a:lnTo>
                  <a:lnTo>
                    <a:pt x="803" y="271"/>
                  </a:lnTo>
                  <a:lnTo>
                    <a:pt x="851" y="271"/>
                  </a:lnTo>
                  <a:lnTo>
                    <a:pt x="869" y="267"/>
                  </a:lnTo>
                  <a:lnTo>
                    <a:pt x="882" y="257"/>
                  </a:lnTo>
                  <a:lnTo>
                    <a:pt x="892" y="244"/>
                  </a:lnTo>
                  <a:lnTo>
                    <a:pt x="896" y="226"/>
                  </a:lnTo>
                  <a:lnTo>
                    <a:pt x="896" y="135"/>
                  </a:lnTo>
                  <a:lnTo>
                    <a:pt x="851" y="13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16">
              <a:extLst>
                <a:ext uri="{FF2B5EF4-FFF2-40B4-BE49-F238E27FC236}">
                  <a16:creationId xmlns="" xmlns:a16="http://schemas.microsoft.com/office/drawing/2014/main" id="{86B46186-8F59-4D50-818C-6A18A4CA5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213" y="3438525"/>
              <a:ext cx="360363" cy="177800"/>
            </a:xfrm>
            <a:custGeom>
              <a:avLst/>
              <a:gdLst>
                <a:gd name="T0" fmla="*/ 0 w 227"/>
                <a:gd name="T1" fmla="*/ 0 h 112"/>
                <a:gd name="T2" fmla="*/ 44 w 227"/>
                <a:gd name="T3" fmla="*/ 0 h 112"/>
                <a:gd name="T4" fmla="*/ 48 w 227"/>
                <a:gd name="T5" fmla="*/ 23 h 112"/>
                <a:gd name="T6" fmla="*/ 58 w 227"/>
                <a:gd name="T7" fmla="*/ 43 h 112"/>
                <a:gd name="T8" fmla="*/ 72 w 227"/>
                <a:gd name="T9" fmla="*/ 56 h 112"/>
                <a:gd name="T10" fmla="*/ 91 w 227"/>
                <a:gd name="T11" fmla="*/ 64 h 112"/>
                <a:gd name="T12" fmla="*/ 112 w 227"/>
                <a:gd name="T13" fmla="*/ 68 h 112"/>
                <a:gd name="T14" fmla="*/ 134 w 227"/>
                <a:gd name="T15" fmla="*/ 64 h 112"/>
                <a:gd name="T16" fmla="*/ 153 w 227"/>
                <a:gd name="T17" fmla="*/ 56 h 112"/>
                <a:gd name="T18" fmla="*/ 167 w 227"/>
                <a:gd name="T19" fmla="*/ 43 h 112"/>
                <a:gd name="T20" fmla="*/ 176 w 227"/>
                <a:gd name="T21" fmla="*/ 23 h 112"/>
                <a:gd name="T22" fmla="*/ 180 w 227"/>
                <a:gd name="T23" fmla="*/ 0 h 112"/>
                <a:gd name="T24" fmla="*/ 227 w 227"/>
                <a:gd name="T25" fmla="*/ 0 h 112"/>
                <a:gd name="T26" fmla="*/ 223 w 227"/>
                <a:gd name="T27" fmla="*/ 31 h 112"/>
                <a:gd name="T28" fmla="*/ 211 w 227"/>
                <a:gd name="T29" fmla="*/ 58 h 112"/>
                <a:gd name="T30" fmla="*/ 192 w 227"/>
                <a:gd name="T31" fmla="*/ 81 h 112"/>
                <a:gd name="T32" fmla="*/ 171 w 227"/>
                <a:gd name="T33" fmla="*/ 99 h 112"/>
                <a:gd name="T34" fmla="*/ 143 w 227"/>
                <a:gd name="T35" fmla="*/ 108 h 112"/>
                <a:gd name="T36" fmla="*/ 112 w 227"/>
                <a:gd name="T37" fmla="*/ 112 h 112"/>
                <a:gd name="T38" fmla="*/ 83 w 227"/>
                <a:gd name="T39" fmla="*/ 108 h 112"/>
                <a:gd name="T40" fmla="*/ 56 w 227"/>
                <a:gd name="T41" fmla="*/ 99 h 112"/>
                <a:gd name="T42" fmla="*/ 33 w 227"/>
                <a:gd name="T43" fmla="*/ 81 h 112"/>
                <a:gd name="T44" fmla="*/ 15 w 227"/>
                <a:gd name="T45" fmla="*/ 58 h 112"/>
                <a:gd name="T46" fmla="*/ 4 w 227"/>
                <a:gd name="T47" fmla="*/ 31 h 112"/>
                <a:gd name="T48" fmla="*/ 0 w 227"/>
                <a:gd name="T4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7" h="112">
                  <a:moveTo>
                    <a:pt x="0" y="0"/>
                  </a:moveTo>
                  <a:lnTo>
                    <a:pt x="44" y="0"/>
                  </a:lnTo>
                  <a:lnTo>
                    <a:pt x="48" y="23"/>
                  </a:lnTo>
                  <a:lnTo>
                    <a:pt x="58" y="43"/>
                  </a:lnTo>
                  <a:lnTo>
                    <a:pt x="72" y="56"/>
                  </a:lnTo>
                  <a:lnTo>
                    <a:pt x="91" y="64"/>
                  </a:lnTo>
                  <a:lnTo>
                    <a:pt x="112" y="68"/>
                  </a:lnTo>
                  <a:lnTo>
                    <a:pt x="134" y="64"/>
                  </a:lnTo>
                  <a:lnTo>
                    <a:pt x="153" y="56"/>
                  </a:lnTo>
                  <a:lnTo>
                    <a:pt x="167" y="43"/>
                  </a:lnTo>
                  <a:lnTo>
                    <a:pt x="176" y="23"/>
                  </a:lnTo>
                  <a:lnTo>
                    <a:pt x="180" y="0"/>
                  </a:lnTo>
                  <a:lnTo>
                    <a:pt x="227" y="0"/>
                  </a:lnTo>
                  <a:lnTo>
                    <a:pt x="223" y="31"/>
                  </a:lnTo>
                  <a:lnTo>
                    <a:pt x="211" y="58"/>
                  </a:lnTo>
                  <a:lnTo>
                    <a:pt x="192" y="81"/>
                  </a:lnTo>
                  <a:lnTo>
                    <a:pt x="171" y="99"/>
                  </a:lnTo>
                  <a:lnTo>
                    <a:pt x="143" y="108"/>
                  </a:lnTo>
                  <a:lnTo>
                    <a:pt x="112" y="112"/>
                  </a:lnTo>
                  <a:lnTo>
                    <a:pt x="83" y="108"/>
                  </a:lnTo>
                  <a:lnTo>
                    <a:pt x="56" y="99"/>
                  </a:lnTo>
                  <a:lnTo>
                    <a:pt x="33" y="81"/>
                  </a:lnTo>
                  <a:lnTo>
                    <a:pt x="15" y="58"/>
                  </a:lnTo>
                  <a:lnTo>
                    <a:pt x="4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92" name="!!Text3">
            <a:extLst>
              <a:ext uri="{FF2B5EF4-FFF2-40B4-BE49-F238E27FC236}">
                <a16:creationId xmlns="" xmlns:a16="http://schemas.microsoft.com/office/drawing/2014/main" id="{2BE13CAB-4C88-498C-8398-54D34FA20C2B}"/>
              </a:ext>
            </a:extLst>
          </p:cNvPr>
          <p:cNvSpPr txBox="1"/>
          <p:nvPr/>
        </p:nvSpPr>
        <p:spPr>
          <a:xfrm>
            <a:off x="2141654" y="4027048"/>
            <a:ext cx="1354679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This is a sample text.</a:t>
            </a:r>
            <a:endParaRPr lang="en-US" dirty="0"/>
          </a:p>
        </p:txBody>
      </p:sp>
      <p:sp>
        <p:nvSpPr>
          <p:cNvPr id="93" name="!!Text2">
            <a:extLst>
              <a:ext uri="{FF2B5EF4-FFF2-40B4-BE49-F238E27FC236}">
                <a16:creationId xmlns="" xmlns:a16="http://schemas.microsoft.com/office/drawing/2014/main" id="{38DC9DE5-13FF-4E49-837E-3AE8E2878423}"/>
              </a:ext>
            </a:extLst>
          </p:cNvPr>
          <p:cNvSpPr txBox="1"/>
          <p:nvPr/>
        </p:nvSpPr>
        <p:spPr>
          <a:xfrm>
            <a:off x="3791549" y="2953621"/>
            <a:ext cx="1354679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This is a sample text.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4" name="!!Text4">
            <a:extLst>
              <a:ext uri="{FF2B5EF4-FFF2-40B4-BE49-F238E27FC236}">
                <a16:creationId xmlns="" xmlns:a16="http://schemas.microsoft.com/office/drawing/2014/main" id="{7A2B1A23-49FF-4E05-A334-18BD8E3F2892}"/>
              </a:ext>
            </a:extLst>
          </p:cNvPr>
          <p:cNvSpPr txBox="1"/>
          <p:nvPr/>
        </p:nvSpPr>
        <p:spPr>
          <a:xfrm>
            <a:off x="4069845" y="4712847"/>
            <a:ext cx="1354679" cy="4862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ker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</a:t>
            </a:r>
            <a:endParaRPr lang="en-US" sz="1600" kern="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E820EF55-8074-4BF9-BF58-8D18C8442A27}"/>
              </a:ext>
            </a:extLst>
          </p:cNvPr>
          <p:cNvGrpSpPr/>
          <p:nvPr/>
        </p:nvGrpSpPr>
        <p:grpSpPr>
          <a:xfrm>
            <a:off x="4496246" y="5321021"/>
            <a:ext cx="536078" cy="533876"/>
            <a:chOff x="1217613" y="2527300"/>
            <a:chExt cx="2317750" cy="2308225"/>
          </a:xfrm>
          <a:solidFill>
            <a:schemeClr val="bg1"/>
          </a:solidFill>
        </p:grpSpPr>
        <p:sp>
          <p:nvSpPr>
            <p:cNvPr id="96" name="Freeform 17">
              <a:extLst>
                <a:ext uri="{FF2B5EF4-FFF2-40B4-BE49-F238E27FC236}">
                  <a16:creationId xmlns="" xmlns:a16="http://schemas.microsoft.com/office/drawing/2014/main" id="{280B9F8D-209E-453E-87A0-ECD0E6537C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4563" y="3517900"/>
              <a:ext cx="323850" cy="325438"/>
            </a:xfrm>
            <a:custGeom>
              <a:avLst/>
              <a:gdLst>
                <a:gd name="T0" fmla="*/ 103 w 204"/>
                <a:gd name="T1" fmla="*/ 49 h 205"/>
                <a:gd name="T2" fmla="*/ 82 w 204"/>
                <a:gd name="T3" fmla="*/ 55 h 205"/>
                <a:gd name="T4" fmla="*/ 64 w 204"/>
                <a:gd name="T5" fmla="*/ 66 h 205"/>
                <a:gd name="T6" fmla="*/ 53 w 204"/>
                <a:gd name="T7" fmla="*/ 82 h 205"/>
                <a:gd name="T8" fmla="*/ 49 w 204"/>
                <a:gd name="T9" fmla="*/ 103 h 205"/>
                <a:gd name="T10" fmla="*/ 53 w 204"/>
                <a:gd name="T11" fmla="*/ 124 h 205"/>
                <a:gd name="T12" fmla="*/ 64 w 204"/>
                <a:gd name="T13" fmla="*/ 142 h 205"/>
                <a:gd name="T14" fmla="*/ 82 w 204"/>
                <a:gd name="T15" fmla="*/ 153 h 205"/>
                <a:gd name="T16" fmla="*/ 103 w 204"/>
                <a:gd name="T17" fmla="*/ 157 h 205"/>
                <a:gd name="T18" fmla="*/ 122 w 204"/>
                <a:gd name="T19" fmla="*/ 153 h 205"/>
                <a:gd name="T20" fmla="*/ 140 w 204"/>
                <a:gd name="T21" fmla="*/ 142 h 205"/>
                <a:gd name="T22" fmla="*/ 151 w 204"/>
                <a:gd name="T23" fmla="*/ 124 h 205"/>
                <a:gd name="T24" fmla="*/ 155 w 204"/>
                <a:gd name="T25" fmla="*/ 103 h 205"/>
                <a:gd name="T26" fmla="*/ 151 w 204"/>
                <a:gd name="T27" fmla="*/ 82 h 205"/>
                <a:gd name="T28" fmla="*/ 140 w 204"/>
                <a:gd name="T29" fmla="*/ 66 h 205"/>
                <a:gd name="T30" fmla="*/ 122 w 204"/>
                <a:gd name="T31" fmla="*/ 55 h 205"/>
                <a:gd name="T32" fmla="*/ 103 w 204"/>
                <a:gd name="T33" fmla="*/ 49 h 205"/>
                <a:gd name="T34" fmla="*/ 103 w 204"/>
                <a:gd name="T35" fmla="*/ 0 h 205"/>
                <a:gd name="T36" fmla="*/ 134 w 204"/>
                <a:gd name="T37" fmla="*/ 6 h 205"/>
                <a:gd name="T38" fmla="*/ 163 w 204"/>
                <a:gd name="T39" fmla="*/ 20 h 205"/>
                <a:gd name="T40" fmla="*/ 184 w 204"/>
                <a:gd name="T41" fmla="*/ 43 h 205"/>
                <a:gd name="T42" fmla="*/ 200 w 204"/>
                <a:gd name="T43" fmla="*/ 70 h 205"/>
                <a:gd name="T44" fmla="*/ 204 w 204"/>
                <a:gd name="T45" fmla="*/ 103 h 205"/>
                <a:gd name="T46" fmla="*/ 200 w 204"/>
                <a:gd name="T47" fmla="*/ 136 h 205"/>
                <a:gd name="T48" fmla="*/ 184 w 204"/>
                <a:gd name="T49" fmla="*/ 163 h 205"/>
                <a:gd name="T50" fmla="*/ 163 w 204"/>
                <a:gd name="T51" fmla="*/ 186 h 205"/>
                <a:gd name="T52" fmla="*/ 134 w 204"/>
                <a:gd name="T53" fmla="*/ 200 h 205"/>
                <a:gd name="T54" fmla="*/ 103 w 204"/>
                <a:gd name="T55" fmla="*/ 205 h 205"/>
                <a:gd name="T56" fmla="*/ 70 w 204"/>
                <a:gd name="T57" fmla="*/ 200 h 205"/>
                <a:gd name="T58" fmla="*/ 41 w 204"/>
                <a:gd name="T59" fmla="*/ 186 h 205"/>
                <a:gd name="T60" fmla="*/ 20 w 204"/>
                <a:gd name="T61" fmla="*/ 163 h 205"/>
                <a:gd name="T62" fmla="*/ 4 w 204"/>
                <a:gd name="T63" fmla="*/ 136 h 205"/>
                <a:gd name="T64" fmla="*/ 0 w 204"/>
                <a:gd name="T65" fmla="*/ 103 h 205"/>
                <a:gd name="T66" fmla="*/ 4 w 204"/>
                <a:gd name="T67" fmla="*/ 70 h 205"/>
                <a:gd name="T68" fmla="*/ 20 w 204"/>
                <a:gd name="T69" fmla="*/ 43 h 205"/>
                <a:gd name="T70" fmla="*/ 41 w 204"/>
                <a:gd name="T71" fmla="*/ 20 h 205"/>
                <a:gd name="T72" fmla="*/ 70 w 204"/>
                <a:gd name="T73" fmla="*/ 6 h 205"/>
                <a:gd name="T74" fmla="*/ 103 w 204"/>
                <a:gd name="T7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4" h="205">
                  <a:moveTo>
                    <a:pt x="103" y="49"/>
                  </a:moveTo>
                  <a:lnTo>
                    <a:pt x="82" y="55"/>
                  </a:lnTo>
                  <a:lnTo>
                    <a:pt x="64" y="66"/>
                  </a:lnTo>
                  <a:lnTo>
                    <a:pt x="53" y="82"/>
                  </a:lnTo>
                  <a:lnTo>
                    <a:pt x="49" y="103"/>
                  </a:lnTo>
                  <a:lnTo>
                    <a:pt x="53" y="124"/>
                  </a:lnTo>
                  <a:lnTo>
                    <a:pt x="64" y="142"/>
                  </a:lnTo>
                  <a:lnTo>
                    <a:pt x="82" y="153"/>
                  </a:lnTo>
                  <a:lnTo>
                    <a:pt x="103" y="157"/>
                  </a:lnTo>
                  <a:lnTo>
                    <a:pt x="122" y="153"/>
                  </a:lnTo>
                  <a:lnTo>
                    <a:pt x="140" y="142"/>
                  </a:lnTo>
                  <a:lnTo>
                    <a:pt x="151" y="124"/>
                  </a:lnTo>
                  <a:lnTo>
                    <a:pt x="155" y="103"/>
                  </a:lnTo>
                  <a:lnTo>
                    <a:pt x="151" y="82"/>
                  </a:lnTo>
                  <a:lnTo>
                    <a:pt x="140" y="66"/>
                  </a:lnTo>
                  <a:lnTo>
                    <a:pt x="122" y="55"/>
                  </a:lnTo>
                  <a:lnTo>
                    <a:pt x="103" y="49"/>
                  </a:lnTo>
                  <a:close/>
                  <a:moveTo>
                    <a:pt x="103" y="0"/>
                  </a:moveTo>
                  <a:lnTo>
                    <a:pt x="134" y="6"/>
                  </a:lnTo>
                  <a:lnTo>
                    <a:pt x="163" y="20"/>
                  </a:lnTo>
                  <a:lnTo>
                    <a:pt x="184" y="43"/>
                  </a:lnTo>
                  <a:lnTo>
                    <a:pt x="200" y="70"/>
                  </a:lnTo>
                  <a:lnTo>
                    <a:pt x="204" y="103"/>
                  </a:lnTo>
                  <a:lnTo>
                    <a:pt x="200" y="136"/>
                  </a:lnTo>
                  <a:lnTo>
                    <a:pt x="184" y="163"/>
                  </a:lnTo>
                  <a:lnTo>
                    <a:pt x="163" y="186"/>
                  </a:lnTo>
                  <a:lnTo>
                    <a:pt x="134" y="200"/>
                  </a:lnTo>
                  <a:lnTo>
                    <a:pt x="103" y="205"/>
                  </a:lnTo>
                  <a:lnTo>
                    <a:pt x="70" y="200"/>
                  </a:lnTo>
                  <a:lnTo>
                    <a:pt x="41" y="186"/>
                  </a:lnTo>
                  <a:lnTo>
                    <a:pt x="20" y="163"/>
                  </a:lnTo>
                  <a:lnTo>
                    <a:pt x="4" y="136"/>
                  </a:lnTo>
                  <a:lnTo>
                    <a:pt x="0" y="103"/>
                  </a:lnTo>
                  <a:lnTo>
                    <a:pt x="4" y="70"/>
                  </a:lnTo>
                  <a:lnTo>
                    <a:pt x="20" y="43"/>
                  </a:lnTo>
                  <a:lnTo>
                    <a:pt x="41" y="20"/>
                  </a:lnTo>
                  <a:lnTo>
                    <a:pt x="70" y="6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="" xmlns:a16="http://schemas.microsoft.com/office/drawing/2014/main" id="{7E8BD879-519E-4C91-B52C-F42F6F8C52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7613" y="2527300"/>
              <a:ext cx="2317750" cy="2308225"/>
            </a:xfrm>
            <a:custGeom>
              <a:avLst/>
              <a:gdLst>
                <a:gd name="T0" fmla="*/ 1086 w 1460"/>
                <a:gd name="T1" fmla="*/ 943 h 1454"/>
                <a:gd name="T2" fmla="*/ 886 w 1460"/>
                <a:gd name="T3" fmla="*/ 1112 h 1454"/>
                <a:gd name="T4" fmla="*/ 834 w 1460"/>
                <a:gd name="T5" fmla="*/ 1239 h 1454"/>
                <a:gd name="T6" fmla="*/ 1099 w 1460"/>
                <a:gd name="T7" fmla="*/ 1096 h 1454"/>
                <a:gd name="T8" fmla="*/ 1243 w 1460"/>
                <a:gd name="T9" fmla="*/ 831 h 1454"/>
                <a:gd name="T10" fmla="*/ 217 w 1460"/>
                <a:gd name="T11" fmla="*/ 831 h 1454"/>
                <a:gd name="T12" fmla="*/ 361 w 1460"/>
                <a:gd name="T13" fmla="*/ 1096 h 1454"/>
                <a:gd name="T14" fmla="*/ 626 w 1460"/>
                <a:gd name="T15" fmla="*/ 1239 h 1454"/>
                <a:gd name="T16" fmla="*/ 587 w 1460"/>
                <a:gd name="T17" fmla="*/ 1118 h 1454"/>
                <a:gd name="T18" fmla="*/ 396 w 1460"/>
                <a:gd name="T19" fmla="*/ 974 h 1454"/>
                <a:gd name="T20" fmla="*/ 314 w 1460"/>
                <a:gd name="T21" fmla="*/ 752 h 1454"/>
                <a:gd name="T22" fmla="*/ 589 w 1460"/>
                <a:gd name="T23" fmla="*/ 388 h 1454"/>
                <a:gd name="T24" fmla="*/ 417 w 1460"/>
                <a:gd name="T25" fmla="*/ 535 h 1454"/>
                <a:gd name="T26" fmla="*/ 469 w 1460"/>
                <a:gd name="T27" fmla="*/ 704 h 1454"/>
                <a:gd name="T28" fmla="*/ 392 w 1460"/>
                <a:gd name="T29" fmla="*/ 866 h 1454"/>
                <a:gd name="T30" fmla="*/ 539 w 1460"/>
                <a:gd name="T31" fmla="*/ 1040 h 1454"/>
                <a:gd name="T32" fmla="*/ 706 w 1460"/>
                <a:gd name="T33" fmla="*/ 986 h 1454"/>
                <a:gd name="T34" fmla="*/ 871 w 1460"/>
                <a:gd name="T35" fmla="*/ 1065 h 1454"/>
                <a:gd name="T36" fmla="*/ 1043 w 1460"/>
                <a:gd name="T37" fmla="*/ 918 h 1454"/>
                <a:gd name="T38" fmla="*/ 991 w 1460"/>
                <a:gd name="T39" fmla="*/ 752 h 1454"/>
                <a:gd name="T40" fmla="*/ 1070 w 1460"/>
                <a:gd name="T41" fmla="*/ 588 h 1454"/>
                <a:gd name="T42" fmla="*/ 921 w 1460"/>
                <a:gd name="T43" fmla="*/ 416 h 1454"/>
                <a:gd name="T44" fmla="*/ 754 w 1460"/>
                <a:gd name="T45" fmla="*/ 468 h 1454"/>
                <a:gd name="T46" fmla="*/ 754 w 1460"/>
                <a:gd name="T47" fmla="*/ 313 h 1454"/>
                <a:gd name="T48" fmla="*/ 977 w 1460"/>
                <a:gd name="T49" fmla="*/ 392 h 1454"/>
                <a:gd name="T50" fmla="*/ 1121 w 1460"/>
                <a:gd name="T51" fmla="*/ 584 h 1454"/>
                <a:gd name="T52" fmla="*/ 1243 w 1460"/>
                <a:gd name="T53" fmla="*/ 624 h 1454"/>
                <a:gd name="T54" fmla="*/ 1099 w 1460"/>
                <a:gd name="T55" fmla="*/ 358 h 1454"/>
                <a:gd name="T56" fmla="*/ 834 w 1460"/>
                <a:gd name="T57" fmla="*/ 214 h 1454"/>
                <a:gd name="T58" fmla="*/ 562 w 1460"/>
                <a:gd name="T59" fmla="*/ 232 h 1454"/>
                <a:gd name="T60" fmla="*/ 335 w 1460"/>
                <a:gd name="T61" fmla="*/ 381 h 1454"/>
                <a:gd name="T62" fmla="*/ 215 w 1460"/>
                <a:gd name="T63" fmla="*/ 630 h 1454"/>
                <a:gd name="T64" fmla="*/ 345 w 1460"/>
                <a:gd name="T65" fmla="*/ 568 h 1454"/>
                <a:gd name="T66" fmla="*/ 512 w 1460"/>
                <a:gd name="T67" fmla="*/ 371 h 1454"/>
                <a:gd name="T68" fmla="*/ 706 w 1460"/>
                <a:gd name="T69" fmla="*/ 205 h 1454"/>
                <a:gd name="T70" fmla="*/ 826 w 1460"/>
                <a:gd name="T71" fmla="*/ 164 h 1454"/>
                <a:gd name="T72" fmla="*/ 1080 w 1460"/>
                <a:gd name="T73" fmla="*/ 276 h 1454"/>
                <a:gd name="T74" fmla="*/ 1254 w 1460"/>
                <a:gd name="T75" fmla="*/ 497 h 1454"/>
                <a:gd name="T76" fmla="*/ 1460 w 1460"/>
                <a:gd name="T77" fmla="*/ 704 h 1454"/>
                <a:gd name="T78" fmla="*/ 1280 w 1460"/>
                <a:gd name="T79" fmla="*/ 889 h 1454"/>
                <a:gd name="T80" fmla="*/ 1134 w 1460"/>
                <a:gd name="T81" fmla="*/ 1131 h 1454"/>
                <a:gd name="T82" fmla="*/ 894 w 1460"/>
                <a:gd name="T83" fmla="*/ 1274 h 1454"/>
                <a:gd name="T84" fmla="*/ 706 w 1460"/>
                <a:gd name="T85" fmla="*/ 1454 h 1454"/>
                <a:gd name="T86" fmla="*/ 498 w 1460"/>
                <a:gd name="T87" fmla="*/ 1249 h 1454"/>
                <a:gd name="T88" fmla="*/ 277 w 1460"/>
                <a:gd name="T89" fmla="*/ 1077 h 1454"/>
                <a:gd name="T90" fmla="*/ 165 w 1460"/>
                <a:gd name="T91" fmla="*/ 822 h 1454"/>
                <a:gd name="T92" fmla="*/ 159 w 1460"/>
                <a:gd name="T93" fmla="*/ 704 h 1454"/>
                <a:gd name="T94" fmla="*/ 238 w 1460"/>
                <a:gd name="T95" fmla="*/ 435 h 1454"/>
                <a:gd name="T96" fmla="*/ 436 w 1460"/>
                <a:gd name="T97" fmla="*/ 236 h 1454"/>
                <a:gd name="T98" fmla="*/ 706 w 1460"/>
                <a:gd name="T99" fmla="*/ 156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60" h="1454">
                  <a:moveTo>
                    <a:pt x="1146" y="752"/>
                  </a:moveTo>
                  <a:lnTo>
                    <a:pt x="1136" y="820"/>
                  </a:lnTo>
                  <a:lnTo>
                    <a:pt x="1115" y="884"/>
                  </a:lnTo>
                  <a:lnTo>
                    <a:pt x="1086" y="943"/>
                  </a:lnTo>
                  <a:lnTo>
                    <a:pt x="1047" y="996"/>
                  </a:lnTo>
                  <a:lnTo>
                    <a:pt x="1000" y="1042"/>
                  </a:lnTo>
                  <a:lnTo>
                    <a:pt x="946" y="1081"/>
                  </a:lnTo>
                  <a:lnTo>
                    <a:pt x="886" y="1112"/>
                  </a:lnTo>
                  <a:lnTo>
                    <a:pt x="822" y="1131"/>
                  </a:lnTo>
                  <a:lnTo>
                    <a:pt x="754" y="1141"/>
                  </a:lnTo>
                  <a:lnTo>
                    <a:pt x="754" y="1249"/>
                  </a:lnTo>
                  <a:lnTo>
                    <a:pt x="834" y="1239"/>
                  </a:lnTo>
                  <a:lnTo>
                    <a:pt x="909" y="1218"/>
                  </a:lnTo>
                  <a:lnTo>
                    <a:pt x="979" y="1187"/>
                  </a:lnTo>
                  <a:lnTo>
                    <a:pt x="1043" y="1147"/>
                  </a:lnTo>
                  <a:lnTo>
                    <a:pt x="1099" y="1096"/>
                  </a:lnTo>
                  <a:lnTo>
                    <a:pt x="1150" y="1038"/>
                  </a:lnTo>
                  <a:lnTo>
                    <a:pt x="1190" y="974"/>
                  </a:lnTo>
                  <a:lnTo>
                    <a:pt x="1221" y="905"/>
                  </a:lnTo>
                  <a:lnTo>
                    <a:pt x="1243" y="831"/>
                  </a:lnTo>
                  <a:lnTo>
                    <a:pt x="1252" y="752"/>
                  </a:lnTo>
                  <a:lnTo>
                    <a:pt x="1146" y="752"/>
                  </a:lnTo>
                  <a:close/>
                  <a:moveTo>
                    <a:pt x="207" y="752"/>
                  </a:moveTo>
                  <a:lnTo>
                    <a:pt x="217" y="831"/>
                  </a:lnTo>
                  <a:lnTo>
                    <a:pt x="238" y="905"/>
                  </a:lnTo>
                  <a:lnTo>
                    <a:pt x="269" y="974"/>
                  </a:lnTo>
                  <a:lnTo>
                    <a:pt x="310" y="1038"/>
                  </a:lnTo>
                  <a:lnTo>
                    <a:pt x="361" y="1096"/>
                  </a:lnTo>
                  <a:lnTo>
                    <a:pt x="417" y="1147"/>
                  </a:lnTo>
                  <a:lnTo>
                    <a:pt x="481" y="1187"/>
                  </a:lnTo>
                  <a:lnTo>
                    <a:pt x="551" y="1218"/>
                  </a:lnTo>
                  <a:lnTo>
                    <a:pt x="626" y="1239"/>
                  </a:lnTo>
                  <a:lnTo>
                    <a:pt x="706" y="1249"/>
                  </a:lnTo>
                  <a:lnTo>
                    <a:pt x="706" y="1141"/>
                  </a:lnTo>
                  <a:lnTo>
                    <a:pt x="646" y="1133"/>
                  </a:lnTo>
                  <a:lnTo>
                    <a:pt x="587" y="1118"/>
                  </a:lnTo>
                  <a:lnTo>
                    <a:pt x="531" y="1092"/>
                  </a:lnTo>
                  <a:lnTo>
                    <a:pt x="481" y="1059"/>
                  </a:lnTo>
                  <a:lnTo>
                    <a:pt x="434" y="1021"/>
                  </a:lnTo>
                  <a:lnTo>
                    <a:pt x="396" y="974"/>
                  </a:lnTo>
                  <a:lnTo>
                    <a:pt x="363" y="924"/>
                  </a:lnTo>
                  <a:lnTo>
                    <a:pt x="339" y="870"/>
                  </a:lnTo>
                  <a:lnTo>
                    <a:pt x="322" y="812"/>
                  </a:lnTo>
                  <a:lnTo>
                    <a:pt x="314" y="752"/>
                  </a:lnTo>
                  <a:lnTo>
                    <a:pt x="207" y="752"/>
                  </a:lnTo>
                  <a:close/>
                  <a:moveTo>
                    <a:pt x="706" y="361"/>
                  </a:moveTo>
                  <a:lnTo>
                    <a:pt x="646" y="371"/>
                  </a:lnTo>
                  <a:lnTo>
                    <a:pt x="589" y="388"/>
                  </a:lnTo>
                  <a:lnTo>
                    <a:pt x="537" y="414"/>
                  </a:lnTo>
                  <a:lnTo>
                    <a:pt x="491" y="448"/>
                  </a:lnTo>
                  <a:lnTo>
                    <a:pt x="450" y="489"/>
                  </a:lnTo>
                  <a:lnTo>
                    <a:pt x="417" y="535"/>
                  </a:lnTo>
                  <a:lnTo>
                    <a:pt x="390" y="586"/>
                  </a:lnTo>
                  <a:lnTo>
                    <a:pt x="372" y="642"/>
                  </a:lnTo>
                  <a:lnTo>
                    <a:pt x="364" y="704"/>
                  </a:lnTo>
                  <a:lnTo>
                    <a:pt x="469" y="704"/>
                  </a:lnTo>
                  <a:lnTo>
                    <a:pt x="469" y="752"/>
                  </a:lnTo>
                  <a:lnTo>
                    <a:pt x="364" y="752"/>
                  </a:lnTo>
                  <a:lnTo>
                    <a:pt x="372" y="810"/>
                  </a:lnTo>
                  <a:lnTo>
                    <a:pt x="392" y="866"/>
                  </a:lnTo>
                  <a:lnTo>
                    <a:pt x="417" y="918"/>
                  </a:lnTo>
                  <a:lnTo>
                    <a:pt x="452" y="965"/>
                  </a:lnTo>
                  <a:lnTo>
                    <a:pt x="492" y="1005"/>
                  </a:lnTo>
                  <a:lnTo>
                    <a:pt x="539" y="1040"/>
                  </a:lnTo>
                  <a:lnTo>
                    <a:pt x="589" y="1065"/>
                  </a:lnTo>
                  <a:lnTo>
                    <a:pt x="646" y="1083"/>
                  </a:lnTo>
                  <a:lnTo>
                    <a:pt x="706" y="1092"/>
                  </a:lnTo>
                  <a:lnTo>
                    <a:pt x="706" y="986"/>
                  </a:lnTo>
                  <a:lnTo>
                    <a:pt x="754" y="986"/>
                  </a:lnTo>
                  <a:lnTo>
                    <a:pt x="754" y="1092"/>
                  </a:lnTo>
                  <a:lnTo>
                    <a:pt x="814" y="1083"/>
                  </a:lnTo>
                  <a:lnTo>
                    <a:pt x="871" y="1065"/>
                  </a:lnTo>
                  <a:lnTo>
                    <a:pt x="921" y="1038"/>
                  </a:lnTo>
                  <a:lnTo>
                    <a:pt x="967" y="1005"/>
                  </a:lnTo>
                  <a:lnTo>
                    <a:pt x="1008" y="965"/>
                  </a:lnTo>
                  <a:lnTo>
                    <a:pt x="1043" y="918"/>
                  </a:lnTo>
                  <a:lnTo>
                    <a:pt x="1070" y="866"/>
                  </a:lnTo>
                  <a:lnTo>
                    <a:pt x="1088" y="810"/>
                  </a:lnTo>
                  <a:lnTo>
                    <a:pt x="1095" y="752"/>
                  </a:lnTo>
                  <a:lnTo>
                    <a:pt x="991" y="752"/>
                  </a:lnTo>
                  <a:lnTo>
                    <a:pt x="991" y="704"/>
                  </a:lnTo>
                  <a:lnTo>
                    <a:pt x="1095" y="704"/>
                  </a:lnTo>
                  <a:lnTo>
                    <a:pt x="1088" y="644"/>
                  </a:lnTo>
                  <a:lnTo>
                    <a:pt x="1070" y="588"/>
                  </a:lnTo>
                  <a:lnTo>
                    <a:pt x="1043" y="535"/>
                  </a:lnTo>
                  <a:lnTo>
                    <a:pt x="1008" y="489"/>
                  </a:lnTo>
                  <a:lnTo>
                    <a:pt x="967" y="448"/>
                  </a:lnTo>
                  <a:lnTo>
                    <a:pt x="921" y="416"/>
                  </a:lnTo>
                  <a:lnTo>
                    <a:pt x="871" y="388"/>
                  </a:lnTo>
                  <a:lnTo>
                    <a:pt x="814" y="371"/>
                  </a:lnTo>
                  <a:lnTo>
                    <a:pt x="754" y="361"/>
                  </a:lnTo>
                  <a:lnTo>
                    <a:pt x="754" y="468"/>
                  </a:lnTo>
                  <a:lnTo>
                    <a:pt x="706" y="468"/>
                  </a:lnTo>
                  <a:lnTo>
                    <a:pt x="706" y="361"/>
                  </a:lnTo>
                  <a:close/>
                  <a:moveTo>
                    <a:pt x="754" y="205"/>
                  </a:moveTo>
                  <a:lnTo>
                    <a:pt x="754" y="313"/>
                  </a:lnTo>
                  <a:lnTo>
                    <a:pt x="814" y="321"/>
                  </a:lnTo>
                  <a:lnTo>
                    <a:pt x="872" y="336"/>
                  </a:lnTo>
                  <a:lnTo>
                    <a:pt x="927" y="361"/>
                  </a:lnTo>
                  <a:lnTo>
                    <a:pt x="977" y="392"/>
                  </a:lnTo>
                  <a:lnTo>
                    <a:pt x="1024" y="433"/>
                  </a:lnTo>
                  <a:lnTo>
                    <a:pt x="1064" y="479"/>
                  </a:lnTo>
                  <a:lnTo>
                    <a:pt x="1095" y="530"/>
                  </a:lnTo>
                  <a:lnTo>
                    <a:pt x="1121" y="584"/>
                  </a:lnTo>
                  <a:lnTo>
                    <a:pt x="1138" y="642"/>
                  </a:lnTo>
                  <a:lnTo>
                    <a:pt x="1146" y="704"/>
                  </a:lnTo>
                  <a:lnTo>
                    <a:pt x="1252" y="704"/>
                  </a:lnTo>
                  <a:lnTo>
                    <a:pt x="1243" y="624"/>
                  </a:lnTo>
                  <a:lnTo>
                    <a:pt x="1221" y="549"/>
                  </a:lnTo>
                  <a:lnTo>
                    <a:pt x="1190" y="479"/>
                  </a:lnTo>
                  <a:lnTo>
                    <a:pt x="1150" y="416"/>
                  </a:lnTo>
                  <a:lnTo>
                    <a:pt x="1099" y="358"/>
                  </a:lnTo>
                  <a:lnTo>
                    <a:pt x="1043" y="309"/>
                  </a:lnTo>
                  <a:lnTo>
                    <a:pt x="979" y="267"/>
                  </a:lnTo>
                  <a:lnTo>
                    <a:pt x="909" y="236"/>
                  </a:lnTo>
                  <a:lnTo>
                    <a:pt x="834" y="214"/>
                  </a:lnTo>
                  <a:lnTo>
                    <a:pt x="754" y="205"/>
                  </a:lnTo>
                  <a:close/>
                  <a:moveTo>
                    <a:pt x="706" y="205"/>
                  </a:moveTo>
                  <a:lnTo>
                    <a:pt x="632" y="214"/>
                  </a:lnTo>
                  <a:lnTo>
                    <a:pt x="562" y="232"/>
                  </a:lnTo>
                  <a:lnTo>
                    <a:pt x="498" y="257"/>
                  </a:lnTo>
                  <a:lnTo>
                    <a:pt x="438" y="292"/>
                  </a:lnTo>
                  <a:lnTo>
                    <a:pt x="384" y="332"/>
                  </a:lnTo>
                  <a:lnTo>
                    <a:pt x="335" y="381"/>
                  </a:lnTo>
                  <a:lnTo>
                    <a:pt x="293" y="435"/>
                  </a:lnTo>
                  <a:lnTo>
                    <a:pt x="258" y="495"/>
                  </a:lnTo>
                  <a:lnTo>
                    <a:pt x="233" y="561"/>
                  </a:lnTo>
                  <a:lnTo>
                    <a:pt x="215" y="630"/>
                  </a:lnTo>
                  <a:lnTo>
                    <a:pt x="207" y="704"/>
                  </a:lnTo>
                  <a:lnTo>
                    <a:pt x="314" y="704"/>
                  </a:lnTo>
                  <a:lnTo>
                    <a:pt x="324" y="634"/>
                  </a:lnTo>
                  <a:lnTo>
                    <a:pt x="345" y="568"/>
                  </a:lnTo>
                  <a:lnTo>
                    <a:pt x="374" y="510"/>
                  </a:lnTo>
                  <a:lnTo>
                    <a:pt x="413" y="456"/>
                  </a:lnTo>
                  <a:lnTo>
                    <a:pt x="459" y="410"/>
                  </a:lnTo>
                  <a:lnTo>
                    <a:pt x="512" y="371"/>
                  </a:lnTo>
                  <a:lnTo>
                    <a:pt x="572" y="342"/>
                  </a:lnTo>
                  <a:lnTo>
                    <a:pt x="636" y="323"/>
                  </a:lnTo>
                  <a:lnTo>
                    <a:pt x="706" y="313"/>
                  </a:lnTo>
                  <a:lnTo>
                    <a:pt x="706" y="205"/>
                  </a:lnTo>
                  <a:close/>
                  <a:moveTo>
                    <a:pt x="706" y="0"/>
                  </a:moveTo>
                  <a:lnTo>
                    <a:pt x="754" y="0"/>
                  </a:lnTo>
                  <a:lnTo>
                    <a:pt x="754" y="156"/>
                  </a:lnTo>
                  <a:lnTo>
                    <a:pt x="826" y="164"/>
                  </a:lnTo>
                  <a:lnTo>
                    <a:pt x="894" y="180"/>
                  </a:lnTo>
                  <a:lnTo>
                    <a:pt x="960" y="205"/>
                  </a:lnTo>
                  <a:lnTo>
                    <a:pt x="1022" y="236"/>
                  </a:lnTo>
                  <a:lnTo>
                    <a:pt x="1080" y="276"/>
                  </a:lnTo>
                  <a:lnTo>
                    <a:pt x="1134" y="323"/>
                  </a:lnTo>
                  <a:lnTo>
                    <a:pt x="1183" y="377"/>
                  </a:lnTo>
                  <a:lnTo>
                    <a:pt x="1221" y="435"/>
                  </a:lnTo>
                  <a:lnTo>
                    <a:pt x="1254" y="497"/>
                  </a:lnTo>
                  <a:lnTo>
                    <a:pt x="1280" y="562"/>
                  </a:lnTo>
                  <a:lnTo>
                    <a:pt x="1295" y="632"/>
                  </a:lnTo>
                  <a:lnTo>
                    <a:pt x="1303" y="704"/>
                  </a:lnTo>
                  <a:lnTo>
                    <a:pt x="1460" y="704"/>
                  </a:lnTo>
                  <a:lnTo>
                    <a:pt x="1460" y="752"/>
                  </a:lnTo>
                  <a:lnTo>
                    <a:pt x="1303" y="752"/>
                  </a:lnTo>
                  <a:lnTo>
                    <a:pt x="1295" y="822"/>
                  </a:lnTo>
                  <a:lnTo>
                    <a:pt x="1280" y="889"/>
                  </a:lnTo>
                  <a:lnTo>
                    <a:pt x="1254" y="955"/>
                  </a:lnTo>
                  <a:lnTo>
                    <a:pt x="1221" y="1019"/>
                  </a:lnTo>
                  <a:lnTo>
                    <a:pt x="1183" y="1077"/>
                  </a:lnTo>
                  <a:lnTo>
                    <a:pt x="1134" y="1131"/>
                  </a:lnTo>
                  <a:lnTo>
                    <a:pt x="1080" y="1177"/>
                  </a:lnTo>
                  <a:lnTo>
                    <a:pt x="1022" y="1218"/>
                  </a:lnTo>
                  <a:lnTo>
                    <a:pt x="960" y="1249"/>
                  </a:lnTo>
                  <a:lnTo>
                    <a:pt x="894" y="1274"/>
                  </a:lnTo>
                  <a:lnTo>
                    <a:pt x="826" y="1290"/>
                  </a:lnTo>
                  <a:lnTo>
                    <a:pt x="754" y="1297"/>
                  </a:lnTo>
                  <a:lnTo>
                    <a:pt x="754" y="1454"/>
                  </a:lnTo>
                  <a:lnTo>
                    <a:pt x="706" y="1454"/>
                  </a:lnTo>
                  <a:lnTo>
                    <a:pt x="706" y="1297"/>
                  </a:lnTo>
                  <a:lnTo>
                    <a:pt x="634" y="1290"/>
                  </a:lnTo>
                  <a:lnTo>
                    <a:pt x="566" y="1274"/>
                  </a:lnTo>
                  <a:lnTo>
                    <a:pt x="498" y="1249"/>
                  </a:lnTo>
                  <a:lnTo>
                    <a:pt x="436" y="1218"/>
                  </a:lnTo>
                  <a:lnTo>
                    <a:pt x="378" y="1177"/>
                  </a:lnTo>
                  <a:lnTo>
                    <a:pt x="324" y="1131"/>
                  </a:lnTo>
                  <a:lnTo>
                    <a:pt x="277" y="1077"/>
                  </a:lnTo>
                  <a:lnTo>
                    <a:pt x="237" y="1019"/>
                  </a:lnTo>
                  <a:lnTo>
                    <a:pt x="206" y="957"/>
                  </a:lnTo>
                  <a:lnTo>
                    <a:pt x="180" y="891"/>
                  </a:lnTo>
                  <a:lnTo>
                    <a:pt x="165" y="822"/>
                  </a:lnTo>
                  <a:lnTo>
                    <a:pt x="159" y="752"/>
                  </a:lnTo>
                  <a:lnTo>
                    <a:pt x="0" y="752"/>
                  </a:lnTo>
                  <a:lnTo>
                    <a:pt x="0" y="704"/>
                  </a:lnTo>
                  <a:lnTo>
                    <a:pt x="159" y="704"/>
                  </a:lnTo>
                  <a:lnTo>
                    <a:pt x="165" y="632"/>
                  </a:lnTo>
                  <a:lnTo>
                    <a:pt x="182" y="562"/>
                  </a:lnTo>
                  <a:lnTo>
                    <a:pt x="206" y="497"/>
                  </a:lnTo>
                  <a:lnTo>
                    <a:pt x="238" y="435"/>
                  </a:lnTo>
                  <a:lnTo>
                    <a:pt x="277" y="377"/>
                  </a:lnTo>
                  <a:lnTo>
                    <a:pt x="324" y="323"/>
                  </a:lnTo>
                  <a:lnTo>
                    <a:pt x="378" y="274"/>
                  </a:lnTo>
                  <a:lnTo>
                    <a:pt x="436" y="236"/>
                  </a:lnTo>
                  <a:lnTo>
                    <a:pt x="498" y="203"/>
                  </a:lnTo>
                  <a:lnTo>
                    <a:pt x="566" y="180"/>
                  </a:lnTo>
                  <a:lnTo>
                    <a:pt x="634" y="164"/>
                  </a:lnTo>
                  <a:lnTo>
                    <a:pt x="706" y="156"/>
                  </a:lnTo>
                  <a:lnTo>
                    <a:pt x="7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98" name="!!Text1">
            <a:extLst>
              <a:ext uri="{FF2B5EF4-FFF2-40B4-BE49-F238E27FC236}">
                <a16:creationId xmlns="" xmlns:a16="http://schemas.microsoft.com/office/drawing/2014/main" id="{41F8CC25-66F9-4EEC-8E6E-7943E120778D}"/>
              </a:ext>
            </a:extLst>
          </p:cNvPr>
          <p:cNvSpPr txBox="1"/>
          <p:nvPr/>
        </p:nvSpPr>
        <p:spPr>
          <a:xfrm>
            <a:off x="1863359" y="2367213"/>
            <a:ext cx="1354679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</a:t>
            </a:r>
            <a:r>
              <a:rPr lang="en-US" sz="1600" ker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text.</a:t>
            </a:r>
            <a:endParaRPr lang="en-US" sz="1600" kern="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26057C23-2373-492B-9C74-63610FCA56A0}"/>
              </a:ext>
            </a:extLst>
          </p:cNvPr>
          <p:cNvSpPr txBox="1"/>
          <p:nvPr/>
        </p:nvSpPr>
        <p:spPr>
          <a:xfrm>
            <a:off x="8512190" y="3200077"/>
            <a:ext cx="2673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This is a sample text. Insert your desired text here.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AFF5747D-55DD-49CB-B103-A1320EACB046}"/>
              </a:ext>
            </a:extLst>
          </p:cNvPr>
          <p:cNvSpPr txBox="1"/>
          <p:nvPr/>
        </p:nvSpPr>
        <p:spPr>
          <a:xfrm>
            <a:off x="8512190" y="2764335"/>
            <a:ext cx="2673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 Here</a:t>
            </a:r>
            <a:endParaRPr lang="en-IN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itre 3"/>
          <p:cNvSpPr>
            <a:spLocks noGrp="1"/>
          </p:cNvSpPr>
          <p:nvPr>
            <p:ph type="title"/>
          </p:nvPr>
        </p:nvSpPr>
        <p:spPr>
          <a:xfrm>
            <a:off x="609600" y="278894"/>
            <a:ext cx="11080376" cy="868588"/>
          </a:xfrm>
        </p:spPr>
        <p:txBody>
          <a:bodyPr>
            <a:normAutofit fontScale="90000"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PRESENTATION DE L’ECOLE NATIONALE D’INFORMATIQUE</a:t>
            </a:r>
            <a:endParaRPr lang="fr-FR" sz="3200" b="1" dirty="0">
              <a:solidFill>
                <a:schemeClr val="bg1"/>
              </a:solidFill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64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519</Words>
  <Application>Microsoft Office PowerPoint</Application>
  <PresentationFormat>Grand écran</PresentationFormat>
  <Paragraphs>122</Paragraphs>
  <Slides>17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Poppins</vt:lpstr>
      <vt:lpstr>Roboto</vt:lpstr>
      <vt:lpstr>Segoe UI</vt:lpstr>
      <vt:lpstr>Times New Roman</vt:lpstr>
      <vt:lpstr>Wingdings</vt:lpstr>
      <vt:lpstr>Thème Office</vt:lpstr>
      <vt:lpstr>MEMOIRE DE FIN D’ETUDES POUR L’OBTENTION DU DIPLOME DE LICENCE PROFESSIONNELLE EN INFORMATIQUE</vt:lpstr>
      <vt:lpstr>VOTRE THEME</vt:lpstr>
      <vt:lpstr>REMERCIEMENT</vt:lpstr>
      <vt:lpstr>INTRODUCTION</vt:lpstr>
      <vt:lpstr>Présentation PowerPoint</vt:lpstr>
      <vt:lpstr>Présentation PowerPoint</vt:lpstr>
      <vt:lpstr>PRESENTATION DE L’ECOLE NATIONALE D’INFORMATIQUE</vt:lpstr>
      <vt:lpstr>PRESENTATION DE L’ECOLE NATIONALE D’INFORMATIQUE</vt:lpstr>
      <vt:lpstr>PRESENTATION DE L’ECOLE NATIONALE D’INFORMATIQUE</vt:lpstr>
      <vt:lpstr>PRESENTATION DE L’ECOLE NATIONALE D’INFORMATIQUE</vt:lpstr>
      <vt:lpstr>Présentation PowerPoint</vt:lpstr>
      <vt:lpstr>ANALYSE ET CONCEPTION</vt:lpstr>
      <vt:lpstr>DESCRIPTION DU PROJET</vt:lpstr>
      <vt:lpstr>RESULTA</vt:lpstr>
      <vt:lpstr>REALISATION</vt:lpstr>
      <vt:lpstr>DEMO</vt:lpstr>
      <vt:lpstr>REMERCIEMENT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Daddy</dc:creator>
  <cp:lastModifiedBy>Daddy</cp:lastModifiedBy>
  <cp:revision>17</cp:revision>
  <dcterms:created xsi:type="dcterms:W3CDTF">2023-01-09T07:18:43Z</dcterms:created>
  <dcterms:modified xsi:type="dcterms:W3CDTF">2023-01-09T11:51:42Z</dcterms:modified>
</cp:coreProperties>
</file>