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D98F-A700-4118-819B-68793B8E6787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52353-F7A5-40D4-8E27-E2A5F9293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1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52353-F7A5-40D4-8E27-E2A5F92936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6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647B646-B8B3-41D7-9EE3-255D231D8B03}" type="datetimeFigureOut">
              <a:rPr lang="en-US" smtClean="0"/>
              <a:t>11/29/2011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1520CFE-B902-4C07-860B-ECF2A2E6691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Asteroids </a:t>
            </a:r>
            <a:r>
              <a:rPr lang="en-US" dirty="0" smtClean="0"/>
              <a:t>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Drew Martin</a:t>
            </a:r>
          </a:p>
          <a:p>
            <a:r>
              <a:rPr lang="en-US" dirty="0" smtClean="0"/>
              <a:t>Nick Porter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5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Set in space, in the vicinity of the Earth</a:t>
            </a:r>
          </a:p>
          <a:p>
            <a:r>
              <a:rPr lang="en-US" dirty="0" smtClean="0"/>
              <a:t>3D </a:t>
            </a:r>
            <a:r>
              <a:rPr lang="en-US" dirty="0" smtClean="0"/>
              <a:t>movement</a:t>
            </a:r>
          </a:p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and 3</a:t>
            </a:r>
            <a:r>
              <a:rPr lang="en-US" baseline="30000" dirty="0" smtClean="0"/>
              <a:t>rd</a:t>
            </a:r>
            <a:r>
              <a:rPr lang="en-US" dirty="0" smtClean="0"/>
              <a:t> person point of view</a:t>
            </a:r>
            <a:endParaRPr lang="en-US" dirty="0" smtClean="0"/>
          </a:p>
          <a:p>
            <a:r>
              <a:rPr lang="en-US" dirty="0" smtClean="0"/>
              <a:t>Shoot asteroids to break them into smaller </a:t>
            </a:r>
            <a:r>
              <a:rPr lang="en-US" dirty="0" smtClean="0"/>
              <a:t>chunks</a:t>
            </a:r>
          </a:p>
        </p:txBody>
      </p:sp>
    </p:spTree>
    <p:extLst>
      <p:ext uri="{BB962C8B-B14F-4D97-AF65-F5344CB8AC3E}">
        <p14:creationId xmlns:p14="http://schemas.microsoft.com/office/powerpoint/2010/main" val="27810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3" b="21738"/>
          <a:stretch/>
        </p:blipFill>
        <p:spPr>
          <a:xfrm>
            <a:off x="0" y="0"/>
            <a:ext cx="9144000" cy="3251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91" b="23720"/>
          <a:stretch/>
        </p:blipFill>
        <p:spPr>
          <a:xfrm>
            <a:off x="0" y="3212453"/>
            <a:ext cx="9144000" cy="36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Special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Accomplished:</a:t>
            </a:r>
          </a:p>
          <a:p>
            <a:r>
              <a:rPr lang="en-US" sz="2000" dirty="0" smtClean="0"/>
              <a:t>Flexible component system</a:t>
            </a:r>
          </a:p>
          <a:p>
            <a:r>
              <a:rPr lang="en-US" sz="2000" dirty="0" smtClean="0"/>
              <a:t>Camera that follows a specific game object</a:t>
            </a:r>
          </a:p>
          <a:p>
            <a:r>
              <a:rPr lang="en-US" sz="2000" dirty="0" smtClean="0"/>
              <a:t>Simple physics (laser and asteroid collisions)</a:t>
            </a:r>
          </a:p>
          <a:p>
            <a:r>
              <a:rPr lang="en-US" sz="2000" dirty="0" smtClean="0"/>
              <a:t>Skybox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dirty="0" smtClean="0"/>
              <a:t>Not accomplished:</a:t>
            </a:r>
          </a:p>
          <a:p>
            <a:r>
              <a:rPr lang="en-US" sz="2000" dirty="0" smtClean="0"/>
              <a:t>Asteroid-asteroid and asteroid-ship collisions</a:t>
            </a:r>
          </a:p>
          <a:p>
            <a:r>
              <a:rPr lang="en-US" sz="2000" dirty="0" smtClean="0"/>
              <a:t>Particle effects</a:t>
            </a:r>
          </a:p>
          <a:p>
            <a:r>
              <a:rPr lang="en-US" sz="2000" dirty="0" smtClean="0"/>
              <a:t>Glowing lasers</a:t>
            </a:r>
          </a:p>
          <a:p>
            <a:r>
              <a:rPr lang="en-US" sz="2000" dirty="0" smtClean="0"/>
              <a:t>Crosshair</a:t>
            </a:r>
          </a:p>
        </p:txBody>
      </p:sp>
    </p:spTree>
    <p:extLst>
      <p:ext uri="{BB962C8B-B14F-4D97-AF65-F5344CB8AC3E}">
        <p14:creationId xmlns:p14="http://schemas.microsoft.com/office/powerpoint/2010/main" val="13782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Follow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183880" cy="4187952"/>
          </a:xfrm>
        </p:spPr>
        <p:txBody>
          <a:bodyPr/>
          <a:lstStyle/>
          <a:p>
            <a:r>
              <a:rPr lang="en-US" sz="2000" dirty="0" smtClean="0"/>
              <a:t>Follows one particular object in the game</a:t>
            </a:r>
          </a:p>
          <a:p>
            <a:r>
              <a:rPr lang="en-US" sz="2000" dirty="0" smtClean="0"/>
              <a:t>Can be used to display first-person or third-person views</a:t>
            </a:r>
          </a:p>
          <a:p>
            <a:r>
              <a:rPr lang="en-US" sz="2000" dirty="0" smtClean="0"/>
              <a:t>Bases its position/orientation on that of the object (with an offset in third-person)</a:t>
            </a:r>
          </a:p>
          <a:p>
            <a:r>
              <a:rPr lang="en-US" sz="2000" dirty="0" smtClean="0"/>
              <a:t>Changes the field of view based on the speed of the followed object to help display the speed</a:t>
            </a:r>
            <a:endParaRPr lang="en-US" sz="2000" dirty="0"/>
          </a:p>
          <a:p>
            <a:r>
              <a:rPr lang="en-US" sz="2000" dirty="0" smtClean="0"/>
              <a:t>Keeps a stack of the previous rotations of the followed object and uses older rotation values to show the followed object’s movement (only in third-person view)</a:t>
            </a:r>
          </a:p>
          <a:p>
            <a:r>
              <a:rPr lang="en-US" sz="2000" dirty="0" smtClean="0"/>
              <a:t>Can easily swap the object being followed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296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183880" cy="1051560"/>
          </a:xfrm>
        </p:spPr>
        <p:txBody>
          <a:bodyPr/>
          <a:lstStyle/>
          <a:p>
            <a:r>
              <a:rPr lang="en-US" dirty="0" smtClean="0"/>
              <a:t>Time Estimate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17821"/>
              </p:ext>
            </p:extLst>
          </p:nvPr>
        </p:nvGraphicFramePr>
        <p:xfrm>
          <a:off x="457200" y="1828800"/>
          <a:ext cx="8183564" cy="391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1219200"/>
                <a:gridCol w="914400"/>
                <a:gridCol w="406876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Estimate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Actual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Reasons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Overall effort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</a:t>
                      </a:r>
                      <a:r>
                        <a:rPr lang="en-US" sz="1400" baseline="0" dirty="0" smtClean="0"/>
                        <a:t> intentionally kept the design simple.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Mostly designing the component system. Other</a:t>
                      </a:r>
                      <a:r>
                        <a:rPr lang="en-US" sz="1400" baseline="0" dirty="0" smtClean="0"/>
                        <a:t> features were basically made ad-hoc within the confines of the component system.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Implementation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Went overboard with the component system. We added more features than originally planned (more complex camera, skybox)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Integration and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We tested as we added, no unit/integration testing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01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160</TotalTime>
  <Words>241</Words>
  <Application>Microsoft Office PowerPoint</Application>
  <PresentationFormat>On-screen Show (4:3)</PresentationFormat>
  <Paragraphs>53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Aspect</vt:lpstr>
      <vt:lpstr>Asteroids Game</vt:lpstr>
      <vt:lpstr>Overview</vt:lpstr>
      <vt:lpstr>PowerPoint Presentation</vt:lpstr>
      <vt:lpstr>Special Features</vt:lpstr>
      <vt:lpstr>Follow Camera</vt:lpstr>
      <vt:lpstr>Time Estimate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</dc:creator>
  <cp:lastModifiedBy>Drew</cp:lastModifiedBy>
  <cp:revision>11</cp:revision>
  <dcterms:created xsi:type="dcterms:W3CDTF">2011-11-28T18:00:59Z</dcterms:created>
  <dcterms:modified xsi:type="dcterms:W3CDTF">2011-11-29T19:41:51Z</dcterms:modified>
</cp:coreProperties>
</file>