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8" r:id="rId5"/>
    <p:sldId id="268" r:id="rId6"/>
    <p:sldId id="257" r:id="rId7"/>
    <p:sldId id="261" r:id="rId8"/>
    <p:sldId id="26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timaan Banerjee" initials="DB" lastIdx="1" clrIdx="0">
    <p:extLst>
      <p:ext uri="{19B8F6BF-5375-455C-9EA6-DF929625EA0E}">
        <p15:presenceInfo xmlns:p15="http://schemas.microsoft.com/office/powerpoint/2012/main" userId="3b79f3e01719a5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75838-2D8E-4D1C-90D0-1DC45AA754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53D0BA-A96E-469F-84A2-01282BBB5D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4A33EF-47D9-4653-B6BB-1960783A2F92}"/>
              </a:ext>
            </a:extLst>
          </p:cNvPr>
          <p:cNvSpPr>
            <a:spLocks noGrp="1"/>
          </p:cNvSpPr>
          <p:nvPr>
            <p:ph type="dt" sz="half" idx="10"/>
          </p:nvPr>
        </p:nvSpPr>
        <p:spPr/>
        <p:txBody>
          <a:bodyPr/>
          <a:lstStyle/>
          <a:p>
            <a:fld id="{7AFC5E51-6D9A-44F3-AA2F-6F011E3FE129}" type="datetimeFigureOut">
              <a:rPr lang="en-IN" smtClean="0"/>
              <a:t>06-12-2021</a:t>
            </a:fld>
            <a:endParaRPr lang="en-IN"/>
          </a:p>
        </p:txBody>
      </p:sp>
      <p:sp>
        <p:nvSpPr>
          <p:cNvPr id="5" name="Footer Placeholder 4">
            <a:extLst>
              <a:ext uri="{FF2B5EF4-FFF2-40B4-BE49-F238E27FC236}">
                <a16:creationId xmlns:a16="http://schemas.microsoft.com/office/drawing/2014/main" id="{04DADC89-B61B-4A71-A696-332E62F685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70CB1-51AC-480F-BA81-7E5CA270EC95}"/>
              </a:ext>
            </a:extLst>
          </p:cNvPr>
          <p:cNvSpPr>
            <a:spLocks noGrp="1"/>
          </p:cNvSpPr>
          <p:nvPr>
            <p:ph type="sldNum" sz="quarter" idx="12"/>
          </p:nvPr>
        </p:nvSpPr>
        <p:spPr/>
        <p:txBody>
          <a:bodyPr/>
          <a:lstStyle/>
          <a:p>
            <a:fld id="{752F132C-706E-49BF-B51F-470C56415DAB}" type="slidenum">
              <a:rPr lang="en-IN" smtClean="0"/>
              <a:t>‹#›</a:t>
            </a:fld>
            <a:endParaRPr lang="en-IN"/>
          </a:p>
        </p:txBody>
      </p:sp>
    </p:spTree>
    <p:extLst>
      <p:ext uri="{BB962C8B-B14F-4D97-AF65-F5344CB8AC3E}">
        <p14:creationId xmlns:p14="http://schemas.microsoft.com/office/powerpoint/2010/main" val="102511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B260-5AF8-40C5-A487-DECD4F9144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A67915-6457-4737-AAB0-6A62452FB0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F353F9-6E07-48BE-BCAF-4A9A2510A43D}"/>
              </a:ext>
            </a:extLst>
          </p:cNvPr>
          <p:cNvSpPr>
            <a:spLocks noGrp="1"/>
          </p:cNvSpPr>
          <p:nvPr>
            <p:ph type="dt" sz="half" idx="10"/>
          </p:nvPr>
        </p:nvSpPr>
        <p:spPr/>
        <p:txBody>
          <a:bodyPr/>
          <a:lstStyle/>
          <a:p>
            <a:fld id="{7AFC5E51-6D9A-44F3-AA2F-6F011E3FE129}" type="datetimeFigureOut">
              <a:rPr lang="en-IN" smtClean="0"/>
              <a:t>06-12-2021</a:t>
            </a:fld>
            <a:endParaRPr lang="en-IN"/>
          </a:p>
        </p:txBody>
      </p:sp>
      <p:sp>
        <p:nvSpPr>
          <p:cNvPr id="5" name="Footer Placeholder 4">
            <a:extLst>
              <a:ext uri="{FF2B5EF4-FFF2-40B4-BE49-F238E27FC236}">
                <a16:creationId xmlns:a16="http://schemas.microsoft.com/office/drawing/2014/main" id="{75911399-AECF-4D0B-A89E-707ABF2502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089231-C072-4923-ADDF-BD6536428B71}"/>
              </a:ext>
            </a:extLst>
          </p:cNvPr>
          <p:cNvSpPr>
            <a:spLocks noGrp="1"/>
          </p:cNvSpPr>
          <p:nvPr>
            <p:ph type="sldNum" sz="quarter" idx="12"/>
          </p:nvPr>
        </p:nvSpPr>
        <p:spPr/>
        <p:txBody>
          <a:bodyPr/>
          <a:lstStyle/>
          <a:p>
            <a:fld id="{752F132C-706E-49BF-B51F-470C56415DAB}" type="slidenum">
              <a:rPr lang="en-IN" smtClean="0"/>
              <a:t>‹#›</a:t>
            </a:fld>
            <a:endParaRPr lang="en-IN"/>
          </a:p>
        </p:txBody>
      </p:sp>
    </p:spTree>
    <p:extLst>
      <p:ext uri="{BB962C8B-B14F-4D97-AF65-F5344CB8AC3E}">
        <p14:creationId xmlns:p14="http://schemas.microsoft.com/office/powerpoint/2010/main" val="1996446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58EEC1-B94D-46EF-B7F5-FD054565B8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99AFEB-8DA1-40B3-9DA1-C62E149821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2627C2-7524-49C9-8A42-4E24AF1B5443}"/>
              </a:ext>
            </a:extLst>
          </p:cNvPr>
          <p:cNvSpPr>
            <a:spLocks noGrp="1"/>
          </p:cNvSpPr>
          <p:nvPr>
            <p:ph type="dt" sz="half" idx="10"/>
          </p:nvPr>
        </p:nvSpPr>
        <p:spPr/>
        <p:txBody>
          <a:bodyPr/>
          <a:lstStyle/>
          <a:p>
            <a:fld id="{7AFC5E51-6D9A-44F3-AA2F-6F011E3FE129}" type="datetimeFigureOut">
              <a:rPr lang="en-IN" smtClean="0"/>
              <a:t>06-12-2021</a:t>
            </a:fld>
            <a:endParaRPr lang="en-IN"/>
          </a:p>
        </p:txBody>
      </p:sp>
      <p:sp>
        <p:nvSpPr>
          <p:cNvPr id="5" name="Footer Placeholder 4">
            <a:extLst>
              <a:ext uri="{FF2B5EF4-FFF2-40B4-BE49-F238E27FC236}">
                <a16:creationId xmlns:a16="http://schemas.microsoft.com/office/drawing/2014/main" id="{3F078597-FADB-4C23-B943-F0F03BC274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E7633B-4582-4140-9803-A6AB084DA772}"/>
              </a:ext>
            </a:extLst>
          </p:cNvPr>
          <p:cNvSpPr>
            <a:spLocks noGrp="1"/>
          </p:cNvSpPr>
          <p:nvPr>
            <p:ph type="sldNum" sz="quarter" idx="12"/>
          </p:nvPr>
        </p:nvSpPr>
        <p:spPr/>
        <p:txBody>
          <a:bodyPr/>
          <a:lstStyle/>
          <a:p>
            <a:fld id="{752F132C-706E-49BF-B51F-470C56415DAB}" type="slidenum">
              <a:rPr lang="en-IN" smtClean="0"/>
              <a:t>‹#›</a:t>
            </a:fld>
            <a:endParaRPr lang="en-IN"/>
          </a:p>
        </p:txBody>
      </p:sp>
    </p:spTree>
    <p:extLst>
      <p:ext uri="{BB962C8B-B14F-4D97-AF65-F5344CB8AC3E}">
        <p14:creationId xmlns:p14="http://schemas.microsoft.com/office/powerpoint/2010/main" val="258879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BC76-F40A-47DD-90D5-415B8F6918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1E1D60-4051-4564-834E-935CF0DE56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D8EFC-78D7-4BF4-B541-3D409D07EC69}"/>
              </a:ext>
            </a:extLst>
          </p:cNvPr>
          <p:cNvSpPr>
            <a:spLocks noGrp="1"/>
          </p:cNvSpPr>
          <p:nvPr>
            <p:ph type="dt" sz="half" idx="10"/>
          </p:nvPr>
        </p:nvSpPr>
        <p:spPr/>
        <p:txBody>
          <a:bodyPr/>
          <a:lstStyle/>
          <a:p>
            <a:fld id="{7AFC5E51-6D9A-44F3-AA2F-6F011E3FE129}" type="datetimeFigureOut">
              <a:rPr lang="en-IN" smtClean="0"/>
              <a:t>06-12-2021</a:t>
            </a:fld>
            <a:endParaRPr lang="en-IN"/>
          </a:p>
        </p:txBody>
      </p:sp>
      <p:sp>
        <p:nvSpPr>
          <p:cNvPr id="5" name="Footer Placeholder 4">
            <a:extLst>
              <a:ext uri="{FF2B5EF4-FFF2-40B4-BE49-F238E27FC236}">
                <a16:creationId xmlns:a16="http://schemas.microsoft.com/office/drawing/2014/main" id="{DD734D9A-9AA4-4D9A-ABD6-92FA77841A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DF30A2-0F3B-4B4D-9482-F7BDB506BD55}"/>
              </a:ext>
            </a:extLst>
          </p:cNvPr>
          <p:cNvSpPr>
            <a:spLocks noGrp="1"/>
          </p:cNvSpPr>
          <p:nvPr>
            <p:ph type="sldNum" sz="quarter" idx="12"/>
          </p:nvPr>
        </p:nvSpPr>
        <p:spPr/>
        <p:txBody>
          <a:bodyPr/>
          <a:lstStyle/>
          <a:p>
            <a:fld id="{752F132C-706E-49BF-B51F-470C56415DAB}" type="slidenum">
              <a:rPr lang="en-IN" smtClean="0"/>
              <a:t>‹#›</a:t>
            </a:fld>
            <a:endParaRPr lang="en-IN"/>
          </a:p>
        </p:txBody>
      </p:sp>
    </p:spTree>
    <p:extLst>
      <p:ext uri="{BB962C8B-B14F-4D97-AF65-F5344CB8AC3E}">
        <p14:creationId xmlns:p14="http://schemas.microsoft.com/office/powerpoint/2010/main" val="74781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54EC-D18E-4781-AD92-5B461A19BD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11E9D5-EF79-47E4-9AA8-F9A1363AB7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F59891-8375-4D60-BC25-115AA3FDCA9F}"/>
              </a:ext>
            </a:extLst>
          </p:cNvPr>
          <p:cNvSpPr>
            <a:spLocks noGrp="1"/>
          </p:cNvSpPr>
          <p:nvPr>
            <p:ph type="dt" sz="half" idx="10"/>
          </p:nvPr>
        </p:nvSpPr>
        <p:spPr/>
        <p:txBody>
          <a:bodyPr/>
          <a:lstStyle/>
          <a:p>
            <a:fld id="{7AFC5E51-6D9A-44F3-AA2F-6F011E3FE129}" type="datetimeFigureOut">
              <a:rPr lang="en-IN" smtClean="0"/>
              <a:t>06-12-2021</a:t>
            </a:fld>
            <a:endParaRPr lang="en-IN"/>
          </a:p>
        </p:txBody>
      </p:sp>
      <p:sp>
        <p:nvSpPr>
          <p:cNvPr id="5" name="Footer Placeholder 4">
            <a:extLst>
              <a:ext uri="{FF2B5EF4-FFF2-40B4-BE49-F238E27FC236}">
                <a16:creationId xmlns:a16="http://schemas.microsoft.com/office/drawing/2014/main" id="{6CCE3473-7196-4325-989A-2CD783A6E6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C341DA-BA11-4398-AC6E-2C8D87F61B61}"/>
              </a:ext>
            </a:extLst>
          </p:cNvPr>
          <p:cNvSpPr>
            <a:spLocks noGrp="1"/>
          </p:cNvSpPr>
          <p:nvPr>
            <p:ph type="sldNum" sz="quarter" idx="12"/>
          </p:nvPr>
        </p:nvSpPr>
        <p:spPr/>
        <p:txBody>
          <a:bodyPr/>
          <a:lstStyle/>
          <a:p>
            <a:fld id="{752F132C-706E-49BF-B51F-470C56415DAB}" type="slidenum">
              <a:rPr lang="en-IN" smtClean="0"/>
              <a:t>‹#›</a:t>
            </a:fld>
            <a:endParaRPr lang="en-IN"/>
          </a:p>
        </p:txBody>
      </p:sp>
    </p:spTree>
    <p:extLst>
      <p:ext uri="{BB962C8B-B14F-4D97-AF65-F5344CB8AC3E}">
        <p14:creationId xmlns:p14="http://schemas.microsoft.com/office/powerpoint/2010/main" val="1817891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9566-AEA2-4199-BA71-31B50D6315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27C4BB-2346-43C4-B301-74706836E8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30A3E0-ED10-4CD1-B79D-992DFF7517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900C33-1853-4141-9FE5-5F7163571DE3}"/>
              </a:ext>
            </a:extLst>
          </p:cNvPr>
          <p:cNvSpPr>
            <a:spLocks noGrp="1"/>
          </p:cNvSpPr>
          <p:nvPr>
            <p:ph type="dt" sz="half" idx="10"/>
          </p:nvPr>
        </p:nvSpPr>
        <p:spPr/>
        <p:txBody>
          <a:bodyPr/>
          <a:lstStyle/>
          <a:p>
            <a:fld id="{7AFC5E51-6D9A-44F3-AA2F-6F011E3FE129}" type="datetimeFigureOut">
              <a:rPr lang="en-IN" smtClean="0"/>
              <a:t>06-12-2021</a:t>
            </a:fld>
            <a:endParaRPr lang="en-IN"/>
          </a:p>
        </p:txBody>
      </p:sp>
      <p:sp>
        <p:nvSpPr>
          <p:cNvPr id="6" name="Footer Placeholder 5">
            <a:extLst>
              <a:ext uri="{FF2B5EF4-FFF2-40B4-BE49-F238E27FC236}">
                <a16:creationId xmlns:a16="http://schemas.microsoft.com/office/drawing/2014/main" id="{625B43AB-6A55-4D87-BD82-DFCC159E07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3A8CE5-DBBD-499F-8AF2-A6D22B8949FE}"/>
              </a:ext>
            </a:extLst>
          </p:cNvPr>
          <p:cNvSpPr>
            <a:spLocks noGrp="1"/>
          </p:cNvSpPr>
          <p:nvPr>
            <p:ph type="sldNum" sz="quarter" idx="12"/>
          </p:nvPr>
        </p:nvSpPr>
        <p:spPr/>
        <p:txBody>
          <a:bodyPr/>
          <a:lstStyle/>
          <a:p>
            <a:fld id="{752F132C-706E-49BF-B51F-470C56415DAB}" type="slidenum">
              <a:rPr lang="en-IN" smtClean="0"/>
              <a:t>‹#›</a:t>
            </a:fld>
            <a:endParaRPr lang="en-IN"/>
          </a:p>
        </p:txBody>
      </p:sp>
    </p:spTree>
    <p:extLst>
      <p:ext uri="{BB962C8B-B14F-4D97-AF65-F5344CB8AC3E}">
        <p14:creationId xmlns:p14="http://schemas.microsoft.com/office/powerpoint/2010/main" val="637860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1B79-C842-45C2-AD71-FEF84F0BEC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215EB0-2D55-407C-A06F-10F1F1697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480C2A-C8BD-491A-BACA-5D500BEF7E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967FA0-B647-44C5-BD8E-EEE1DFEE7A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4FA99A-6D53-4281-88A1-6920A4F8D6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172F22-BDE1-4E7D-B43F-44787496DE09}"/>
              </a:ext>
            </a:extLst>
          </p:cNvPr>
          <p:cNvSpPr>
            <a:spLocks noGrp="1"/>
          </p:cNvSpPr>
          <p:nvPr>
            <p:ph type="dt" sz="half" idx="10"/>
          </p:nvPr>
        </p:nvSpPr>
        <p:spPr/>
        <p:txBody>
          <a:bodyPr/>
          <a:lstStyle/>
          <a:p>
            <a:fld id="{7AFC5E51-6D9A-44F3-AA2F-6F011E3FE129}" type="datetimeFigureOut">
              <a:rPr lang="en-IN" smtClean="0"/>
              <a:t>06-12-2021</a:t>
            </a:fld>
            <a:endParaRPr lang="en-IN"/>
          </a:p>
        </p:txBody>
      </p:sp>
      <p:sp>
        <p:nvSpPr>
          <p:cNvPr id="8" name="Footer Placeholder 7">
            <a:extLst>
              <a:ext uri="{FF2B5EF4-FFF2-40B4-BE49-F238E27FC236}">
                <a16:creationId xmlns:a16="http://schemas.microsoft.com/office/drawing/2014/main" id="{F141BFCF-7B08-4187-993F-BE9D653D91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924CA9-7157-41B8-884F-75B4386D7303}"/>
              </a:ext>
            </a:extLst>
          </p:cNvPr>
          <p:cNvSpPr>
            <a:spLocks noGrp="1"/>
          </p:cNvSpPr>
          <p:nvPr>
            <p:ph type="sldNum" sz="quarter" idx="12"/>
          </p:nvPr>
        </p:nvSpPr>
        <p:spPr/>
        <p:txBody>
          <a:bodyPr/>
          <a:lstStyle/>
          <a:p>
            <a:fld id="{752F132C-706E-49BF-B51F-470C56415DAB}" type="slidenum">
              <a:rPr lang="en-IN" smtClean="0"/>
              <a:t>‹#›</a:t>
            </a:fld>
            <a:endParaRPr lang="en-IN"/>
          </a:p>
        </p:txBody>
      </p:sp>
    </p:spTree>
    <p:extLst>
      <p:ext uri="{BB962C8B-B14F-4D97-AF65-F5344CB8AC3E}">
        <p14:creationId xmlns:p14="http://schemas.microsoft.com/office/powerpoint/2010/main" val="364864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7353-FB45-4CDD-B41D-CBAEE562E4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86DEA7-610A-473E-A8AD-CF88EFA267BE}"/>
              </a:ext>
            </a:extLst>
          </p:cNvPr>
          <p:cNvSpPr>
            <a:spLocks noGrp="1"/>
          </p:cNvSpPr>
          <p:nvPr>
            <p:ph type="dt" sz="half" idx="10"/>
          </p:nvPr>
        </p:nvSpPr>
        <p:spPr/>
        <p:txBody>
          <a:bodyPr/>
          <a:lstStyle/>
          <a:p>
            <a:fld id="{7AFC5E51-6D9A-44F3-AA2F-6F011E3FE129}" type="datetimeFigureOut">
              <a:rPr lang="en-IN" smtClean="0"/>
              <a:t>06-12-2021</a:t>
            </a:fld>
            <a:endParaRPr lang="en-IN"/>
          </a:p>
        </p:txBody>
      </p:sp>
      <p:sp>
        <p:nvSpPr>
          <p:cNvPr id="4" name="Footer Placeholder 3">
            <a:extLst>
              <a:ext uri="{FF2B5EF4-FFF2-40B4-BE49-F238E27FC236}">
                <a16:creationId xmlns:a16="http://schemas.microsoft.com/office/drawing/2014/main" id="{4F1DFE25-42F3-448C-A7E8-98BDC55C95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D8C509-1432-4B8D-96FA-6C1197A9D960}"/>
              </a:ext>
            </a:extLst>
          </p:cNvPr>
          <p:cNvSpPr>
            <a:spLocks noGrp="1"/>
          </p:cNvSpPr>
          <p:nvPr>
            <p:ph type="sldNum" sz="quarter" idx="12"/>
          </p:nvPr>
        </p:nvSpPr>
        <p:spPr/>
        <p:txBody>
          <a:bodyPr/>
          <a:lstStyle/>
          <a:p>
            <a:fld id="{752F132C-706E-49BF-B51F-470C56415DAB}" type="slidenum">
              <a:rPr lang="en-IN" smtClean="0"/>
              <a:t>‹#›</a:t>
            </a:fld>
            <a:endParaRPr lang="en-IN"/>
          </a:p>
        </p:txBody>
      </p:sp>
    </p:spTree>
    <p:extLst>
      <p:ext uri="{BB962C8B-B14F-4D97-AF65-F5344CB8AC3E}">
        <p14:creationId xmlns:p14="http://schemas.microsoft.com/office/powerpoint/2010/main" val="1398776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AE788-083C-4C46-B5C2-B6BDF47390BB}"/>
              </a:ext>
            </a:extLst>
          </p:cNvPr>
          <p:cNvSpPr>
            <a:spLocks noGrp="1"/>
          </p:cNvSpPr>
          <p:nvPr>
            <p:ph type="dt" sz="half" idx="10"/>
          </p:nvPr>
        </p:nvSpPr>
        <p:spPr/>
        <p:txBody>
          <a:bodyPr/>
          <a:lstStyle/>
          <a:p>
            <a:fld id="{7AFC5E51-6D9A-44F3-AA2F-6F011E3FE129}" type="datetimeFigureOut">
              <a:rPr lang="en-IN" smtClean="0"/>
              <a:t>06-12-2021</a:t>
            </a:fld>
            <a:endParaRPr lang="en-IN"/>
          </a:p>
        </p:txBody>
      </p:sp>
      <p:sp>
        <p:nvSpPr>
          <p:cNvPr id="3" name="Footer Placeholder 2">
            <a:extLst>
              <a:ext uri="{FF2B5EF4-FFF2-40B4-BE49-F238E27FC236}">
                <a16:creationId xmlns:a16="http://schemas.microsoft.com/office/drawing/2014/main" id="{A1345FA8-9C81-46CA-A969-2EBF2542F3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6F174E-9835-4807-9963-4AADA8A73A82}"/>
              </a:ext>
            </a:extLst>
          </p:cNvPr>
          <p:cNvSpPr>
            <a:spLocks noGrp="1"/>
          </p:cNvSpPr>
          <p:nvPr>
            <p:ph type="sldNum" sz="quarter" idx="12"/>
          </p:nvPr>
        </p:nvSpPr>
        <p:spPr/>
        <p:txBody>
          <a:bodyPr/>
          <a:lstStyle/>
          <a:p>
            <a:fld id="{752F132C-706E-49BF-B51F-470C56415DAB}" type="slidenum">
              <a:rPr lang="en-IN" smtClean="0"/>
              <a:t>‹#›</a:t>
            </a:fld>
            <a:endParaRPr lang="en-IN"/>
          </a:p>
        </p:txBody>
      </p:sp>
    </p:spTree>
    <p:extLst>
      <p:ext uri="{BB962C8B-B14F-4D97-AF65-F5344CB8AC3E}">
        <p14:creationId xmlns:p14="http://schemas.microsoft.com/office/powerpoint/2010/main" val="899188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1A684-244A-4F42-9636-0C547267B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879B72-DD03-4036-A23B-2B6213DED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09281A-1879-4BA9-8C58-A0D412EB1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BBBE29-1BCE-457E-91FA-0946CCA3F40B}"/>
              </a:ext>
            </a:extLst>
          </p:cNvPr>
          <p:cNvSpPr>
            <a:spLocks noGrp="1"/>
          </p:cNvSpPr>
          <p:nvPr>
            <p:ph type="dt" sz="half" idx="10"/>
          </p:nvPr>
        </p:nvSpPr>
        <p:spPr/>
        <p:txBody>
          <a:bodyPr/>
          <a:lstStyle/>
          <a:p>
            <a:fld id="{7AFC5E51-6D9A-44F3-AA2F-6F011E3FE129}" type="datetimeFigureOut">
              <a:rPr lang="en-IN" smtClean="0"/>
              <a:t>06-12-2021</a:t>
            </a:fld>
            <a:endParaRPr lang="en-IN"/>
          </a:p>
        </p:txBody>
      </p:sp>
      <p:sp>
        <p:nvSpPr>
          <p:cNvPr id="6" name="Footer Placeholder 5">
            <a:extLst>
              <a:ext uri="{FF2B5EF4-FFF2-40B4-BE49-F238E27FC236}">
                <a16:creationId xmlns:a16="http://schemas.microsoft.com/office/drawing/2014/main" id="{3ADA5081-51E9-407B-902B-D1BD61B3B4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E7EA8D-7AF3-434C-BCF4-B77362514B86}"/>
              </a:ext>
            </a:extLst>
          </p:cNvPr>
          <p:cNvSpPr>
            <a:spLocks noGrp="1"/>
          </p:cNvSpPr>
          <p:nvPr>
            <p:ph type="sldNum" sz="quarter" idx="12"/>
          </p:nvPr>
        </p:nvSpPr>
        <p:spPr/>
        <p:txBody>
          <a:bodyPr/>
          <a:lstStyle/>
          <a:p>
            <a:fld id="{752F132C-706E-49BF-B51F-470C56415DAB}" type="slidenum">
              <a:rPr lang="en-IN" smtClean="0"/>
              <a:t>‹#›</a:t>
            </a:fld>
            <a:endParaRPr lang="en-IN"/>
          </a:p>
        </p:txBody>
      </p:sp>
    </p:spTree>
    <p:extLst>
      <p:ext uri="{BB962C8B-B14F-4D97-AF65-F5344CB8AC3E}">
        <p14:creationId xmlns:p14="http://schemas.microsoft.com/office/powerpoint/2010/main" val="4211377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885-0344-49CF-9022-AB5E2F8207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A34B91-6B4B-42B4-9FC0-0C6A98DA6B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35EA49-F17A-4A79-A112-15B092B55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64A49B-0E3D-476C-82DE-8FE4BC140BD0}"/>
              </a:ext>
            </a:extLst>
          </p:cNvPr>
          <p:cNvSpPr>
            <a:spLocks noGrp="1"/>
          </p:cNvSpPr>
          <p:nvPr>
            <p:ph type="dt" sz="half" idx="10"/>
          </p:nvPr>
        </p:nvSpPr>
        <p:spPr/>
        <p:txBody>
          <a:bodyPr/>
          <a:lstStyle/>
          <a:p>
            <a:fld id="{7AFC5E51-6D9A-44F3-AA2F-6F011E3FE129}" type="datetimeFigureOut">
              <a:rPr lang="en-IN" smtClean="0"/>
              <a:t>06-12-2021</a:t>
            </a:fld>
            <a:endParaRPr lang="en-IN"/>
          </a:p>
        </p:txBody>
      </p:sp>
      <p:sp>
        <p:nvSpPr>
          <p:cNvPr id="6" name="Footer Placeholder 5">
            <a:extLst>
              <a:ext uri="{FF2B5EF4-FFF2-40B4-BE49-F238E27FC236}">
                <a16:creationId xmlns:a16="http://schemas.microsoft.com/office/drawing/2014/main" id="{5EE90088-8CB0-4EE2-A88F-F25F115DAE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5145B2-3CF3-4FD5-BCB1-1E0C4E1F8047}"/>
              </a:ext>
            </a:extLst>
          </p:cNvPr>
          <p:cNvSpPr>
            <a:spLocks noGrp="1"/>
          </p:cNvSpPr>
          <p:nvPr>
            <p:ph type="sldNum" sz="quarter" idx="12"/>
          </p:nvPr>
        </p:nvSpPr>
        <p:spPr/>
        <p:txBody>
          <a:bodyPr/>
          <a:lstStyle/>
          <a:p>
            <a:fld id="{752F132C-706E-49BF-B51F-470C56415DAB}" type="slidenum">
              <a:rPr lang="en-IN" smtClean="0"/>
              <a:t>‹#›</a:t>
            </a:fld>
            <a:endParaRPr lang="en-IN"/>
          </a:p>
        </p:txBody>
      </p:sp>
    </p:spTree>
    <p:extLst>
      <p:ext uri="{BB962C8B-B14F-4D97-AF65-F5344CB8AC3E}">
        <p14:creationId xmlns:p14="http://schemas.microsoft.com/office/powerpoint/2010/main" val="111877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F5678A-0B8B-4108-A797-6F703B0F8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D6441C-4206-42E8-8FD2-79693C9598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29882F-F1EC-49C3-880E-A9AD71CC42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C5E51-6D9A-44F3-AA2F-6F011E3FE129}" type="datetimeFigureOut">
              <a:rPr lang="en-IN" smtClean="0"/>
              <a:t>06-12-2021</a:t>
            </a:fld>
            <a:endParaRPr lang="en-IN"/>
          </a:p>
        </p:txBody>
      </p:sp>
      <p:sp>
        <p:nvSpPr>
          <p:cNvPr id="5" name="Footer Placeholder 4">
            <a:extLst>
              <a:ext uri="{FF2B5EF4-FFF2-40B4-BE49-F238E27FC236}">
                <a16:creationId xmlns:a16="http://schemas.microsoft.com/office/drawing/2014/main" id="{25FD762E-AC0C-41F1-A9A8-668D3DFA6D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595F88-B6F0-43A5-975C-2E5E8B9D55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F132C-706E-49BF-B51F-470C56415DAB}" type="slidenum">
              <a:rPr lang="en-IN" smtClean="0"/>
              <a:t>‹#›</a:t>
            </a:fld>
            <a:endParaRPr lang="en-IN"/>
          </a:p>
        </p:txBody>
      </p:sp>
    </p:spTree>
    <p:extLst>
      <p:ext uri="{BB962C8B-B14F-4D97-AF65-F5344CB8AC3E}">
        <p14:creationId xmlns:p14="http://schemas.microsoft.com/office/powerpoint/2010/main" val="51227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3CFB-6494-49DB-BF18-064132131E50}"/>
              </a:ext>
            </a:extLst>
          </p:cNvPr>
          <p:cNvSpPr>
            <a:spLocks noGrp="1"/>
          </p:cNvSpPr>
          <p:nvPr>
            <p:ph type="ctrTitle"/>
          </p:nvPr>
        </p:nvSpPr>
        <p:spPr/>
        <p:txBody>
          <a:bodyPr>
            <a:normAutofit/>
          </a:bodyPr>
          <a:lstStyle/>
          <a:p>
            <a:r>
              <a:rPr lang="en-US" dirty="0"/>
              <a:t>Detection of Anomaly in SAR Images </a:t>
            </a:r>
            <a:endParaRPr lang="en-IN" dirty="0"/>
          </a:p>
        </p:txBody>
      </p:sp>
      <p:sp>
        <p:nvSpPr>
          <p:cNvPr id="3" name="Subtitle 2">
            <a:extLst>
              <a:ext uri="{FF2B5EF4-FFF2-40B4-BE49-F238E27FC236}">
                <a16:creationId xmlns:a16="http://schemas.microsoft.com/office/drawing/2014/main" id="{FBDF5A01-518A-4006-A103-9306E0E22D7F}"/>
              </a:ext>
            </a:extLst>
          </p:cNvPr>
          <p:cNvSpPr>
            <a:spLocks noGrp="1"/>
          </p:cNvSpPr>
          <p:nvPr>
            <p:ph type="subTitle" idx="1"/>
          </p:nvPr>
        </p:nvSpPr>
        <p:spPr/>
        <p:txBody>
          <a:bodyPr/>
          <a:lstStyle/>
          <a:p>
            <a:r>
              <a:rPr lang="en-US" dirty="0"/>
              <a:t>Love Sachdeva 19BCE1739</a:t>
            </a:r>
          </a:p>
          <a:p>
            <a:r>
              <a:rPr lang="en-US" dirty="0"/>
              <a:t>Abhishek Yadav 19BCE1308</a:t>
            </a:r>
          </a:p>
          <a:p>
            <a:r>
              <a:rPr lang="en-US" dirty="0"/>
              <a:t>Deb Shankar Mondal </a:t>
            </a:r>
          </a:p>
        </p:txBody>
      </p:sp>
    </p:spTree>
    <p:extLst>
      <p:ext uri="{BB962C8B-B14F-4D97-AF65-F5344CB8AC3E}">
        <p14:creationId xmlns:p14="http://schemas.microsoft.com/office/powerpoint/2010/main" val="103411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FE197-707E-49EA-BCBE-01B5674F3C9B}"/>
              </a:ext>
            </a:extLst>
          </p:cNvPr>
          <p:cNvSpPr>
            <a:spLocks noGrp="1"/>
          </p:cNvSpPr>
          <p:nvPr>
            <p:ph type="title"/>
          </p:nvPr>
        </p:nvSpPr>
        <p:spPr/>
        <p:txBody>
          <a:bodyPr/>
          <a:lstStyle/>
          <a:p>
            <a:r>
              <a:rPr lang="en-IN" dirty="0"/>
              <a:t>Problem Statement:</a:t>
            </a:r>
          </a:p>
        </p:txBody>
      </p:sp>
      <p:sp>
        <p:nvSpPr>
          <p:cNvPr id="4" name="Content Placeholder 3">
            <a:extLst>
              <a:ext uri="{FF2B5EF4-FFF2-40B4-BE49-F238E27FC236}">
                <a16:creationId xmlns:a16="http://schemas.microsoft.com/office/drawing/2014/main" id="{084C5BA9-13B1-4043-980D-2B965EC05201}"/>
              </a:ext>
            </a:extLst>
          </p:cNvPr>
          <p:cNvSpPr>
            <a:spLocks noGrp="1"/>
          </p:cNvSpPr>
          <p:nvPr>
            <p:ph idx="1"/>
          </p:nvPr>
        </p:nvSpPr>
        <p:spPr/>
        <p:txBody>
          <a:bodyPr/>
          <a:lstStyle/>
          <a:p>
            <a:r>
              <a:rPr lang="en-US" dirty="0"/>
              <a:t>The stated problem deals with the issues associated with the Synthetic Aperture Radar (SAR) imagery. SAR images, besides of having great applications like performing acquisition of visual information in typical constraints viz. weather and illumination, SAR images are encompassed with disturbing noises and other anomalies which deviate from standard or expected results. Theses anomalies must be detected to minimize the discrepancies.</a:t>
            </a:r>
            <a:endParaRPr lang="en-IN" dirty="0"/>
          </a:p>
        </p:txBody>
      </p:sp>
    </p:spTree>
    <p:extLst>
      <p:ext uri="{BB962C8B-B14F-4D97-AF65-F5344CB8AC3E}">
        <p14:creationId xmlns:p14="http://schemas.microsoft.com/office/powerpoint/2010/main" val="2781546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6576B-F87D-4FEB-9780-CECDECEF2C99}"/>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77934CE0-A139-4090-92D1-8DA4AEE2F272}"/>
              </a:ext>
            </a:extLst>
          </p:cNvPr>
          <p:cNvSpPr>
            <a:spLocks noGrp="1"/>
          </p:cNvSpPr>
          <p:nvPr>
            <p:ph idx="1"/>
          </p:nvPr>
        </p:nvSpPr>
        <p:spPr/>
        <p:txBody>
          <a:bodyPr/>
          <a:lstStyle/>
          <a:p>
            <a:r>
              <a:rPr lang="en-US" dirty="0"/>
              <a:t>Anomaly detection is applied to detect and sign the ground pixels which are different from the clutter background based on the pattern recognition and the statistical methods. Keeping in view the same, anomaly detection in SAR images with high accuracy rate and low processing time can be proved extremely applicable and serviceable.</a:t>
            </a:r>
          </a:p>
          <a:p>
            <a:r>
              <a:rPr lang="en-US" dirty="0"/>
              <a:t> The proposed project will perform efficiently and effectively in extracting information from even low- resolution images.</a:t>
            </a:r>
            <a:endParaRPr lang="en-IN" dirty="0"/>
          </a:p>
        </p:txBody>
      </p:sp>
    </p:spTree>
    <p:extLst>
      <p:ext uri="{BB962C8B-B14F-4D97-AF65-F5344CB8AC3E}">
        <p14:creationId xmlns:p14="http://schemas.microsoft.com/office/powerpoint/2010/main" val="139475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5F94-50AD-4BAC-BB42-0E475BC20705}"/>
              </a:ext>
            </a:extLst>
          </p:cNvPr>
          <p:cNvSpPr>
            <a:spLocks noGrp="1"/>
          </p:cNvSpPr>
          <p:nvPr>
            <p:ph type="title"/>
          </p:nvPr>
        </p:nvSpPr>
        <p:spPr/>
        <p:txBody>
          <a:bodyPr/>
          <a:lstStyle/>
          <a:p>
            <a:r>
              <a:rPr lang="en-IN" dirty="0"/>
              <a:t>Software and Hardware requirements</a:t>
            </a:r>
          </a:p>
        </p:txBody>
      </p:sp>
      <p:sp>
        <p:nvSpPr>
          <p:cNvPr id="3" name="Content Placeholder 2">
            <a:extLst>
              <a:ext uri="{FF2B5EF4-FFF2-40B4-BE49-F238E27FC236}">
                <a16:creationId xmlns:a16="http://schemas.microsoft.com/office/drawing/2014/main" id="{687B1C1C-CBB7-458F-B9E7-45CA97C05E65}"/>
              </a:ext>
            </a:extLst>
          </p:cNvPr>
          <p:cNvSpPr>
            <a:spLocks noGrp="1"/>
          </p:cNvSpPr>
          <p:nvPr>
            <p:ph idx="1"/>
          </p:nvPr>
        </p:nvSpPr>
        <p:spPr/>
        <p:txBody>
          <a:bodyPr>
            <a:normAutofit/>
          </a:bodyPr>
          <a:lstStyle/>
          <a:p>
            <a:r>
              <a:rPr lang="en-US" dirty="0"/>
              <a:t>OpenCV library which provides real-time computer vision and machine learning software library. </a:t>
            </a:r>
          </a:p>
          <a:p>
            <a:r>
              <a:rPr lang="en-US" dirty="0"/>
              <a:t>Tensor flow used to train </a:t>
            </a:r>
            <a:r>
              <a:rPr lang="en-US" dirty="0" err="1"/>
              <a:t>cnn</a:t>
            </a:r>
            <a:r>
              <a:rPr lang="en-US" dirty="0"/>
              <a:t> model on </a:t>
            </a:r>
            <a:r>
              <a:rPr lang="en-US" dirty="0" err="1"/>
              <a:t>gpu</a:t>
            </a:r>
            <a:endParaRPr lang="en-US" dirty="0"/>
          </a:p>
          <a:p>
            <a:r>
              <a:rPr lang="en-US" dirty="0" err="1"/>
              <a:t>Keras</a:t>
            </a:r>
            <a:r>
              <a:rPr lang="en-US" dirty="0"/>
              <a:t> is used for object detection</a:t>
            </a:r>
          </a:p>
          <a:p>
            <a:r>
              <a:rPr lang="en-US" dirty="0"/>
              <a:t>PIL is used for image transformation</a:t>
            </a:r>
          </a:p>
          <a:p>
            <a:r>
              <a:rPr lang="en-US" dirty="0"/>
              <a:t>H5py is used for saving and running CNN Models</a:t>
            </a:r>
          </a:p>
          <a:p>
            <a:r>
              <a:rPr lang="en-US" dirty="0" err="1"/>
              <a:t>Retinanet</a:t>
            </a:r>
            <a:r>
              <a:rPr lang="en-US" dirty="0"/>
              <a:t> 50 is used for object detection.</a:t>
            </a:r>
          </a:p>
        </p:txBody>
      </p:sp>
    </p:spTree>
    <p:extLst>
      <p:ext uri="{BB962C8B-B14F-4D97-AF65-F5344CB8AC3E}">
        <p14:creationId xmlns:p14="http://schemas.microsoft.com/office/powerpoint/2010/main" val="10402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F770-CBBC-4480-89C5-BB21255CAFDD}"/>
              </a:ext>
            </a:extLst>
          </p:cNvPr>
          <p:cNvSpPr>
            <a:spLocks noGrp="1"/>
          </p:cNvSpPr>
          <p:nvPr>
            <p:ph type="title"/>
          </p:nvPr>
        </p:nvSpPr>
        <p:spPr/>
        <p:txBody>
          <a:bodyPr/>
          <a:lstStyle/>
          <a:p>
            <a:r>
              <a:rPr lang="en-IN" dirty="0"/>
              <a:t>Methodology:</a:t>
            </a:r>
          </a:p>
        </p:txBody>
      </p:sp>
      <p:pic>
        <p:nvPicPr>
          <p:cNvPr id="5" name="Content Placeholder 4">
            <a:extLst>
              <a:ext uri="{FF2B5EF4-FFF2-40B4-BE49-F238E27FC236}">
                <a16:creationId xmlns:a16="http://schemas.microsoft.com/office/drawing/2014/main" id="{5ACB515A-1847-4FF3-BC28-E30497E5C6AC}"/>
              </a:ext>
            </a:extLst>
          </p:cNvPr>
          <p:cNvPicPr>
            <a:picLocks noGrp="1" noChangeAspect="1"/>
          </p:cNvPicPr>
          <p:nvPr>
            <p:ph idx="1"/>
          </p:nvPr>
        </p:nvPicPr>
        <p:blipFill>
          <a:blip r:embed="rId2"/>
          <a:stretch>
            <a:fillRect/>
          </a:stretch>
        </p:blipFill>
        <p:spPr>
          <a:xfrm>
            <a:off x="2260631" y="1825625"/>
            <a:ext cx="7670738" cy="4351338"/>
          </a:xfrm>
        </p:spPr>
      </p:pic>
    </p:spTree>
    <p:extLst>
      <p:ext uri="{BB962C8B-B14F-4D97-AF65-F5344CB8AC3E}">
        <p14:creationId xmlns:p14="http://schemas.microsoft.com/office/powerpoint/2010/main" val="80355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F8FA-220C-41B4-B3DD-BCE0E6DB1EEE}"/>
              </a:ext>
            </a:extLst>
          </p:cNvPr>
          <p:cNvSpPr>
            <a:spLocks noGrp="1"/>
          </p:cNvSpPr>
          <p:nvPr>
            <p:ph type="title"/>
          </p:nvPr>
        </p:nvSpPr>
        <p:spPr>
          <a:xfrm>
            <a:off x="838200" y="387767"/>
            <a:ext cx="10515600" cy="1325563"/>
          </a:xfrm>
        </p:spPr>
        <p:txBody>
          <a:bodyPr/>
          <a:lstStyle/>
          <a:p>
            <a:r>
              <a:rPr lang="en-IN" dirty="0"/>
              <a:t>Methodology (cont.):</a:t>
            </a:r>
          </a:p>
        </p:txBody>
      </p:sp>
      <p:sp>
        <p:nvSpPr>
          <p:cNvPr id="3" name="Content Placeholder 2">
            <a:extLst>
              <a:ext uri="{FF2B5EF4-FFF2-40B4-BE49-F238E27FC236}">
                <a16:creationId xmlns:a16="http://schemas.microsoft.com/office/drawing/2014/main" id="{CC83C328-9A35-41EB-87DD-05739F9A1F3B}"/>
              </a:ext>
            </a:extLst>
          </p:cNvPr>
          <p:cNvSpPr>
            <a:spLocks noGrp="1"/>
          </p:cNvSpPr>
          <p:nvPr>
            <p:ph idx="1"/>
          </p:nvPr>
        </p:nvSpPr>
        <p:spPr/>
        <p:txBody>
          <a:bodyPr/>
          <a:lstStyle/>
          <a:p>
            <a:r>
              <a:rPr lang="en-US" dirty="0"/>
              <a:t>Above architecture diagram incorporates 4 steps which show the how this project will be processed which are collection of SAR images from various satellite sources, images transformation using available data augmentation techniques then information or feature extraction of processed images and then train and develop the CNN based anomaly detection model</a:t>
            </a:r>
          </a:p>
        </p:txBody>
      </p:sp>
    </p:spTree>
    <p:extLst>
      <p:ext uri="{BB962C8B-B14F-4D97-AF65-F5344CB8AC3E}">
        <p14:creationId xmlns:p14="http://schemas.microsoft.com/office/powerpoint/2010/main" val="93946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E8634-3EBB-484C-B9F2-62DB1EC65DB1}"/>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E65078B4-5F49-4584-973A-1DAFC3CD2B38}"/>
              </a:ext>
            </a:extLst>
          </p:cNvPr>
          <p:cNvSpPr>
            <a:spLocks noGrp="1"/>
          </p:cNvSpPr>
          <p:nvPr>
            <p:ph idx="1"/>
          </p:nvPr>
        </p:nvSpPr>
        <p:spPr/>
        <p:txBody>
          <a:bodyPr>
            <a:normAutofit/>
          </a:bodyPr>
          <a:lstStyle/>
          <a:p>
            <a:r>
              <a:rPr lang="en-US" dirty="0"/>
              <a:t>The solution depends on the datasets obtained from data recorded by geostationary satellites and Indian Weather Satellites. </a:t>
            </a:r>
          </a:p>
        </p:txBody>
      </p:sp>
    </p:spTree>
    <p:extLst>
      <p:ext uri="{BB962C8B-B14F-4D97-AF65-F5344CB8AC3E}">
        <p14:creationId xmlns:p14="http://schemas.microsoft.com/office/powerpoint/2010/main" val="25516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EB4F-A4AD-4181-A529-A3A3C1162F88}"/>
              </a:ext>
            </a:extLst>
          </p:cNvPr>
          <p:cNvSpPr>
            <a:spLocks noGrp="1"/>
          </p:cNvSpPr>
          <p:nvPr>
            <p:ph type="title"/>
          </p:nvPr>
        </p:nvSpPr>
        <p:spPr/>
        <p:txBody>
          <a:bodyPr/>
          <a:lstStyle/>
          <a:p>
            <a:r>
              <a:rPr lang="en-US" dirty="0"/>
              <a:t>Evaluation measures:</a:t>
            </a:r>
            <a:endParaRPr lang="en-IN" dirty="0"/>
          </a:p>
        </p:txBody>
      </p:sp>
      <p:sp>
        <p:nvSpPr>
          <p:cNvPr id="3" name="Content Placeholder 2">
            <a:extLst>
              <a:ext uri="{FF2B5EF4-FFF2-40B4-BE49-F238E27FC236}">
                <a16:creationId xmlns:a16="http://schemas.microsoft.com/office/drawing/2014/main" id="{EEAEAB3E-E7B0-4FC7-AE8B-4A4AD8441A92}"/>
              </a:ext>
            </a:extLst>
          </p:cNvPr>
          <p:cNvSpPr>
            <a:spLocks noGrp="1"/>
          </p:cNvSpPr>
          <p:nvPr>
            <p:ph idx="1"/>
          </p:nvPr>
        </p:nvSpPr>
        <p:spPr/>
        <p:txBody>
          <a:bodyPr/>
          <a:lstStyle/>
          <a:p>
            <a:r>
              <a:rPr lang="en-US" dirty="0"/>
              <a:t>evaluation measures such as size, distance, angle, orientation of anomaly or outlier can be detected with respect to the object and Mean Average Precision(MAP) and accuracy will be computed by comparing the detected anomalies in SAR images and ground truth images of satellites.</a:t>
            </a:r>
          </a:p>
        </p:txBody>
      </p:sp>
      <p:pic>
        <p:nvPicPr>
          <p:cNvPr id="5" name="Picture 4">
            <a:extLst>
              <a:ext uri="{FF2B5EF4-FFF2-40B4-BE49-F238E27FC236}">
                <a16:creationId xmlns:a16="http://schemas.microsoft.com/office/drawing/2014/main" id="{70BF506B-5B7F-4B6A-AEAE-2DC06F008437}"/>
              </a:ext>
            </a:extLst>
          </p:cNvPr>
          <p:cNvPicPr>
            <a:picLocks noChangeAspect="1"/>
          </p:cNvPicPr>
          <p:nvPr/>
        </p:nvPicPr>
        <p:blipFill>
          <a:blip r:embed="rId2"/>
          <a:stretch>
            <a:fillRect/>
          </a:stretch>
        </p:blipFill>
        <p:spPr>
          <a:xfrm>
            <a:off x="4488110" y="3429000"/>
            <a:ext cx="6789490" cy="3087096"/>
          </a:xfrm>
          <a:prstGeom prst="rect">
            <a:avLst/>
          </a:prstGeom>
        </p:spPr>
      </p:pic>
    </p:spTree>
    <p:extLst>
      <p:ext uri="{BB962C8B-B14F-4D97-AF65-F5344CB8AC3E}">
        <p14:creationId xmlns:p14="http://schemas.microsoft.com/office/powerpoint/2010/main" val="308487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7F40-A24C-43ED-ACF1-00B0EC979B3A}"/>
              </a:ext>
            </a:extLst>
          </p:cNvPr>
          <p:cNvSpPr>
            <a:spLocks noGrp="1"/>
          </p:cNvSpPr>
          <p:nvPr>
            <p:ph type="title"/>
          </p:nvPr>
        </p:nvSpPr>
        <p:spPr/>
        <p:txBody>
          <a:bodyPr/>
          <a:lstStyle/>
          <a:p>
            <a:r>
              <a:rPr lang="en-US" dirty="0"/>
              <a:t>Result:</a:t>
            </a:r>
            <a:endParaRPr lang="en-IN" dirty="0">
              <a:solidFill>
                <a:srgbClr val="FF0000"/>
              </a:solidFill>
            </a:endParaRPr>
          </a:p>
        </p:txBody>
      </p:sp>
      <p:sp>
        <p:nvSpPr>
          <p:cNvPr id="3" name="Content Placeholder 2">
            <a:extLst>
              <a:ext uri="{FF2B5EF4-FFF2-40B4-BE49-F238E27FC236}">
                <a16:creationId xmlns:a16="http://schemas.microsoft.com/office/drawing/2014/main" id="{EB05994B-5B07-49FC-AB98-ED3B776FE051}"/>
              </a:ext>
            </a:extLst>
          </p:cNvPr>
          <p:cNvSpPr>
            <a:spLocks noGrp="1"/>
          </p:cNvSpPr>
          <p:nvPr>
            <p:ph idx="1"/>
          </p:nvPr>
        </p:nvSpPr>
        <p:spPr/>
        <p:txBody>
          <a:bodyPr/>
          <a:lstStyle/>
          <a:p>
            <a:r>
              <a:rPr lang="en-US" dirty="0"/>
              <a:t>This project deals with the detection of anomalies such as aircrafts, unmanned Aerial vehicle (UAV) or drones in SAR images. These anomalies can be related to threats at airports, under water vehicles such as submarines etc. For further evaluation SAR images of objects can be taken at different angles at different time. </a:t>
            </a:r>
            <a:endParaRPr lang="en-IN" dirty="0"/>
          </a:p>
        </p:txBody>
      </p:sp>
    </p:spTree>
    <p:extLst>
      <p:ext uri="{BB962C8B-B14F-4D97-AF65-F5344CB8AC3E}">
        <p14:creationId xmlns:p14="http://schemas.microsoft.com/office/powerpoint/2010/main" val="143815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409</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Detection of Anomaly in SAR Images </vt:lpstr>
      <vt:lpstr>Problem Statement:</vt:lpstr>
      <vt:lpstr>Scope:</vt:lpstr>
      <vt:lpstr>Software and Hardware requirements</vt:lpstr>
      <vt:lpstr>Methodology:</vt:lpstr>
      <vt:lpstr>Methodology (cont.):</vt:lpstr>
      <vt:lpstr>Dataset:</vt:lpstr>
      <vt:lpstr>Evaluation measures:</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Deeptimaan Banerjee</dc:creator>
  <cp:lastModifiedBy>love sachdeva</cp:lastModifiedBy>
  <cp:revision>44</cp:revision>
  <dcterms:created xsi:type="dcterms:W3CDTF">2021-05-19T07:49:22Z</dcterms:created>
  <dcterms:modified xsi:type="dcterms:W3CDTF">2021-12-06T15:39:49Z</dcterms:modified>
</cp:coreProperties>
</file>