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5" autoAdjust="0"/>
  </p:normalViewPr>
  <p:slideViewPr>
    <p:cSldViewPr>
      <p:cViewPr varScale="1">
        <p:scale>
          <a:sx n="105" d="100"/>
          <a:sy n="105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63415"/>
          </a:xfrm>
        </p:spPr>
        <p:txBody>
          <a:bodyPr/>
          <a:lstStyle/>
          <a:p>
            <a:r>
              <a:rPr lang="en-US" altLang="zh-CN" sz="4000" dirty="0" err="1" smtClean="0"/>
              <a:t>Ceph</a:t>
            </a:r>
            <a:r>
              <a:rPr lang="zh-CN" altLang="en-US" sz="4000" dirty="0" smtClean="0"/>
              <a:t>串讲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6837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数据分布方式</a:t>
            </a:r>
            <a:endParaRPr lang="en-US" altLang="zh-CN" dirty="0" smtClean="0"/>
          </a:p>
          <a:p>
            <a:r>
              <a:rPr lang="en-US" altLang="zh-CN" dirty="0" err="1" smtClean="0"/>
              <a:t>Rados</a:t>
            </a:r>
            <a:r>
              <a:rPr lang="zh-CN" altLang="en-US" dirty="0" smtClean="0"/>
              <a:t>原理（</a:t>
            </a:r>
            <a:r>
              <a:rPr lang="en-US" altLang="zh-CN" dirty="0" smtClean="0"/>
              <a:t>mon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bluestor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Rbd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err="1" smtClean="0"/>
              <a:t>Rgw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err="1" smtClean="0"/>
              <a:t>Cephfs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5472608" cy="3538548"/>
          </a:xfrm>
        </p:spPr>
      </p:pic>
      <p:sp>
        <p:nvSpPr>
          <p:cNvPr id="6" name="TextBox 5"/>
          <p:cNvSpPr txBox="1"/>
          <p:nvPr/>
        </p:nvSpPr>
        <p:spPr>
          <a:xfrm>
            <a:off x="6228184" y="2276872"/>
            <a:ext cx="2432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客户端：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Rbd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rgw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cephfs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服务端：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Rados</a:t>
            </a:r>
            <a:r>
              <a:rPr lang="zh-CN" altLang="en-US" dirty="0"/>
              <a:t>集群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2781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20524</TotalTime>
  <Words>40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主管人员</vt:lpstr>
      <vt:lpstr>Ceph串讲</vt:lpstr>
      <vt:lpstr>目录</vt:lpstr>
      <vt:lpstr>Ceph架构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Ceph串讲</dc:title>
  <cp:lastModifiedBy>Administrator</cp:lastModifiedBy>
  <cp:revision>13</cp:revision>
  <dcterms:modified xsi:type="dcterms:W3CDTF">2019-06-18T06:29:12Z</dcterms:modified>
</cp:coreProperties>
</file>