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4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30820CF-B880-4189-942D-D702A7CBA730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2963415"/>
          </a:xfrm>
        </p:spPr>
        <p:txBody>
          <a:bodyPr/>
          <a:lstStyle/>
          <a:p>
            <a:r>
              <a:rPr lang="en-US" altLang="zh-CN" sz="4000" dirty="0" err="1" smtClean="0"/>
              <a:t>Ceph</a:t>
            </a:r>
            <a:r>
              <a:rPr lang="zh-CN" altLang="en-US" sz="4000" dirty="0" smtClean="0"/>
              <a:t>串讲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168371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Ceph</a:t>
            </a:r>
            <a:r>
              <a:rPr lang="zh-CN" altLang="en-US" dirty="0" smtClean="0"/>
              <a:t>架构</a:t>
            </a:r>
            <a:endParaRPr lang="en-US" altLang="zh-CN" dirty="0" smtClean="0"/>
          </a:p>
          <a:p>
            <a:r>
              <a:rPr lang="zh-CN" altLang="en-US" dirty="0" smtClean="0"/>
              <a:t>数据分布方式</a:t>
            </a:r>
            <a:endParaRPr lang="en-US" altLang="zh-CN" dirty="0" smtClean="0"/>
          </a:p>
          <a:p>
            <a:r>
              <a:rPr lang="en-US" altLang="zh-CN" dirty="0" err="1" smtClean="0"/>
              <a:t>Rados</a:t>
            </a:r>
            <a:r>
              <a:rPr lang="zh-CN" altLang="en-US" dirty="0" smtClean="0"/>
              <a:t>原理（</a:t>
            </a:r>
            <a:r>
              <a:rPr lang="en-US" altLang="zh-CN" dirty="0" smtClean="0"/>
              <a:t>mon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osd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pg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bluestor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err="1" smtClean="0"/>
              <a:t>Rbd</a:t>
            </a:r>
            <a:r>
              <a:rPr lang="zh-CN" altLang="en-US" dirty="0" smtClean="0"/>
              <a:t>原理</a:t>
            </a:r>
            <a:endParaRPr lang="en-US" altLang="zh-CN" dirty="0" smtClean="0"/>
          </a:p>
          <a:p>
            <a:r>
              <a:rPr lang="en-US" altLang="zh-CN" dirty="0" err="1" smtClean="0"/>
              <a:t>Rgw</a:t>
            </a:r>
            <a:r>
              <a:rPr lang="zh-CN" altLang="en-US" dirty="0" smtClean="0"/>
              <a:t>原理</a:t>
            </a:r>
            <a:endParaRPr lang="en-US" altLang="zh-CN" dirty="0" smtClean="0"/>
          </a:p>
          <a:p>
            <a:r>
              <a:rPr lang="en-US" altLang="zh-CN" dirty="0" err="1" smtClean="0"/>
              <a:t>Cephfs</a:t>
            </a:r>
            <a:r>
              <a:rPr lang="zh-CN" altLang="en-US" dirty="0" smtClean="0"/>
              <a:t>原理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3355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Ceph</a:t>
            </a:r>
            <a:r>
              <a:rPr lang="zh-CN" altLang="en-US" dirty="0" smtClean="0"/>
              <a:t>架构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844824"/>
            <a:ext cx="4899016" cy="3167668"/>
          </a:xfrm>
        </p:spPr>
      </p:pic>
      <p:pic>
        <p:nvPicPr>
          <p:cNvPr id="1026" name="Picture 2" descr="../_images/sta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998185"/>
            <a:ext cx="6168777" cy="4361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27810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管人员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主管人员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9362</TotalTime>
  <Words>26</Words>
  <Application>Microsoft Office PowerPoint</Application>
  <PresentationFormat>全屏显示(4:3)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主管人员</vt:lpstr>
      <vt:lpstr>Ceph串讲</vt:lpstr>
      <vt:lpstr>目录</vt:lpstr>
      <vt:lpstr>Ceph架构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Ceph串讲</dc:title>
  <cp:lastModifiedBy>Administrator</cp:lastModifiedBy>
  <cp:revision>9</cp:revision>
  <dcterms:modified xsi:type="dcterms:W3CDTF">2019-06-10T12:27:15Z</dcterms:modified>
</cp:coreProperties>
</file>