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5"/>
    <p:sldMasterId id="2147483650" r:id="rId6"/>
    <p:sldMasterId id="2147483662" r:id="rId7"/>
    <p:sldMasterId id="2147483674" r:id="rId8"/>
    <p:sldMasterId id="2147483687" r:id="rId9"/>
  </p:sldMasterIdLst>
  <p:notesMasterIdLst>
    <p:notesMasterId r:id="rId16"/>
  </p:notesMasterIdLst>
  <p:handoutMasterIdLst>
    <p:handoutMasterId r:id="rId17"/>
  </p:handoutMasterIdLst>
  <p:sldIdLst>
    <p:sldId id="995" r:id="rId10"/>
    <p:sldId id="998" r:id="rId11"/>
    <p:sldId id="997" r:id="rId12"/>
    <p:sldId id="1000" r:id="rId13"/>
    <p:sldId id="999" r:id="rId14"/>
    <p:sldId id="1001" r:id="rId15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995"/>
            <p14:sldId id="998"/>
            <p14:sldId id="997"/>
            <p14:sldId id="1000"/>
            <p14:sldId id="999"/>
            <p14:sldId id="10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37">
          <p15:clr>
            <a:srgbClr val="A4A3A4"/>
          </p15:clr>
        </p15:guide>
        <p15:guide id="2" pos="2882">
          <p15:clr>
            <a:srgbClr val="A4A3A4"/>
          </p15:clr>
        </p15:guide>
        <p15:guide id="3" pos="2309">
          <p15:clr>
            <a:srgbClr val="A4A3A4"/>
          </p15:clr>
        </p15:guide>
        <p15:guide id="4" pos="3444">
          <p15:clr>
            <a:srgbClr val="A4A3A4"/>
          </p15:clr>
        </p15:guide>
        <p15:guide id="5" pos="5547">
          <p15:clr>
            <a:srgbClr val="A4A3A4"/>
          </p15:clr>
        </p15:guide>
        <p15:guide id="6" pos="2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80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EE7"/>
    <a:srgbClr val="D6DFE7"/>
    <a:srgbClr val="ADAEC6"/>
    <a:srgbClr val="CEDBEF"/>
    <a:srgbClr val="8CC3E7"/>
    <a:srgbClr val="03B8E0"/>
    <a:srgbClr val="FFE55F"/>
    <a:srgbClr val="03B8DF"/>
    <a:srgbClr val="EA54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 autoAdjust="0"/>
    <p:restoredTop sz="96118" autoAdjust="0"/>
  </p:normalViewPr>
  <p:slideViewPr>
    <p:cSldViewPr>
      <p:cViewPr varScale="1">
        <p:scale>
          <a:sx n="106" d="100"/>
          <a:sy n="106" d="100"/>
        </p:scale>
        <p:origin x="108" y="480"/>
      </p:cViewPr>
      <p:guideLst>
        <p:guide orient="horz" pos="2037"/>
        <p:guide pos="2882"/>
        <p:guide pos="2309"/>
        <p:guide pos="3444"/>
        <p:guide pos="5547"/>
        <p:guide pos="222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412" y="78"/>
      </p:cViewPr>
      <p:guideLst>
        <p:guide orient="horz" pos="3580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846716"/>
            <a:ext cx="7317432" cy="88562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45" y="1498442"/>
            <a:ext cx="2158944" cy="101597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8" y="1543745"/>
            <a:ext cx="2184512" cy="10280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91630"/>
            <a:ext cx="2223248" cy="104623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19183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91107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0" y="267494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1567963"/>
            <a:ext cx="2095376" cy="98605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EF6F-71BC-497C-9E89-4AD2EA976A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645" y="418404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24199" y="488190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24075"/>
            <a:ext cx="669179" cy="28803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4" name="矩形 2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95486"/>
            <a:ext cx="977300" cy="459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2407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0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18404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 smtClean="0"/>
              <a:t>部署方式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91630"/>
            <a:ext cx="5915025" cy="1905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3648" y="3651870"/>
            <a:ext cx="480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UIS-Edge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组件指边缘组件，包括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及边缘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UIS-Edge-Center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组件指中心管理组件，包括对多个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UIS-Edge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的管理和纳管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2482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 smtClean="0"/>
              <a:t>部署场景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1965"/>
              </p:ext>
            </p:extLst>
          </p:nvPr>
        </p:nvGraphicFramePr>
        <p:xfrm>
          <a:off x="585821" y="1275607"/>
          <a:ext cx="79928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234766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部署方式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主要场景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实现方式</a:t>
                      </a:r>
                      <a:endParaRPr lang="zh-CN" altLang="en-US" sz="1100" dirty="0"/>
                    </a:p>
                  </a:txBody>
                  <a:tcPr/>
                </a:tc>
              </a:tr>
              <a:tr h="386673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裸机部署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适配</a:t>
                      </a:r>
                      <a:r>
                        <a:rPr lang="en-US" altLang="zh-CN" sz="1100" dirty="0" smtClean="0"/>
                        <a:t>arm,</a:t>
                      </a:r>
                      <a:r>
                        <a:rPr lang="en-US" altLang="zh-CN" sz="1100" baseline="0" dirty="0" smtClean="0"/>
                        <a:t> X86</a:t>
                      </a:r>
                      <a:r>
                        <a:rPr lang="zh-CN" altLang="en-US" sz="1100" dirty="0" smtClean="0"/>
                        <a:t>等小资源场景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裸机部署</a:t>
                      </a:r>
                      <a:r>
                        <a:rPr lang="en-US" altLang="zh-CN" sz="1100" dirty="0" smtClean="0"/>
                        <a:t>k3s</a:t>
                      </a:r>
                      <a:r>
                        <a:rPr lang="zh-CN" altLang="en-US" sz="1100" dirty="0" smtClean="0"/>
                        <a:t>集群，基于</a:t>
                      </a:r>
                      <a:r>
                        <a:rPr lang="en-US" altLang="zh-CN" sz="1100" dirty="0" smtClean="0"/>
                        <a:t>UIS</a:t>
                      </a:r>
                      <a:r>
                        <a:rPr lang="zh-CN" altLang="en-US" sz="1100" dirty="0" smtClean="0"/>
                        <a:t>标准版的管理</a:t>
                      </a:r>
                      <a:r>
                        <a:rPr lang="en-US" altLang="zh-CN" sz="1100" dirty="0" smtClean="0"/>
                        <a:t>Portal</a:t>
                      </a:r>
                      <a:r>
                        <a:rPr lang="zh-CN" altLang="en-US" sz="1100" dirty="0" smtClean="0"/>
                        <a:t>可选</a:t>
                      </a:r>
                      <a:endParaRPr lang="zh-CN" altLang="en-US" sz="1100" dirty="0"/>
                    </a:p>
                  </a:txBody>
                  <a:tcPr/>
                </a:tc>
              </a:tr>
              <a:tr h="386673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UIS</a:t>
                      </a:r>
                      <a:r>
                        <a:rPr lang="zh-CN" altLang="en-US" sz="1100" dirty="0" smtClean="0"/>
                        <a:t>标准版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简单边缘管理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UIS</a:t>
                      </a:r>
                      <a:r>
                        <a:rPr lang="zh-CN" altLang="en-US" sz="1100" dirty="0" smtClean="0"/>
                        <a:t>虚拟机部署</a:t>
                      </a:r>
                      <a:r>
                        <a:rPr lang="en-US" altLang="zh-CN" sz="1100" dirty="0" smtClean="0"/>
                        <a:t>k3s</a:t>
                      </a:r>
                      <a:r>
                        <a:rPr lang="zh-CN" altLang="en-US" sz="1100" dirty="0" smtClean="0"/>
                        <a:t>集群，界面集成进入</a:t>
                      </a:r>
                      <a:r>
                        <a:rPr lang="en-US" altLang="zh-CN" sz="1100" dirty="0" smtClean="0"/>
                        <a:t>UIS</a:t>
                      </a:r>
                      <a:r>
                        <a:rPr lang="zh-CN" altLang="en-US" sz="1100" dirty="0" smtClean="0"/>
                        <a:t>标准版</a:t>
                      </a:r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902"/>
              </p:ext>
            </p:extLst>
          </p:nvPr>
        </p:nvGraphicFramePr>
        <p:xfrm>
          <a:off x="585821" y="2676952"/>
          <a:ext cx="799288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部署方式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主要场景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实现方式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集成</a:t>
                      </a:r>
                      <a:r>
                        <a:rPr lang="en-US" altLang="zh-CN" sz="1100" dirty="0" smtClean="0"/>
                        <a:t>CloudOS5.0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对接</a:t>
                      </a:r>
                      <a:r>
                        <a:rPr lang="en-US" altLang="zh-CN" sz="1100" dirty="0" err="1" smtClean="0"/>
                        <a:t>CloudOS</a:t>
                      </a:r>
                      <a:r>
                        <a:rPr lang="en-US" altLang="zh-CN" sz="1100" dirty="0" smtClean="0"/>
                        <a:t> 5.0</a:t>
                      </a:r>
                      <a:r>
                        <a:rPr lang="zh-CN" altLang="en-US" sz="1100" dirty="0" smtClean="0"/>
                        <a:t>场景</a:t>
                      </a:r>
                      <a:endParaRPr lang="zh-CN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100" dirty="0" smtClean="0"/>
                        <a:t>中心端实现为</a:t>
                      </a:r>
                      <a:r>
                        <a:rPr lang="en-US" altLang="zh-CN" sz="1100" dirty="0" err="1" smtClean="0"/>
                        <a:t>CloudOS</a:t>
                      </a:r>
                      <a:r>
                        <a:rPr lang="en-US" altLang="zh-CN" sz="1100" dirty="0" smtClean="0"/>
                        <a:t> 5.0</a:t>
                      </a:r>
                      <a:r>
                        <a:rPr lang="zh-CN" altLang="en-US" sz="1100" dirty="0" smtClean="0"/>
                        <a:t>组件，进行集成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集成</a:t>
                      </a:r>
                      <a:r>
                        <a:rPr lang="en-US" altLang="zh-CN" sz="1100" dirty="0" smtClean="0"/>
                        <a:t>CloudOS5.0 For UIS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UIS</a:t>
                      </a:r>
                      <a:r>
                        <a:rPr lang="zh-CN" altLang="en-US" sz="1100" dirty="0" smtClean="0"/>
                        <a:t>企业版纳管</a:t>
                      </a:r>
                      <a:r>
                        <a:rPr lang="en-US" altLang="zh-CN" sz="1100" dirty="0" smtClean="0"/>
                        <a:t>UIS-Edge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独立部署</a:t>
                      </a:r>
                      <a:r>
                        <a:rPr lang="en-US" altLang="zh-CN" sz="1100" dirty="0" smtClean="0"/>
                        <a:t>UIS-Edge-Center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独立部署</a:t>
                      </a:r>
                      <a:r>
                        <a:rPr lang="en-US" altLang="zh-CN" sz="1100" dirty="0" smtClean="0"/>
                        <a:t>UIS-Edge-Center</a:t>
                      </a:r>
                      <a:r>
                        <a:rPr lang="zh-CN" altLang="en-US" sz="1100" dirty="0" smtClean="0"/>
                        <a:t>，纳管</a:t>
                      </a:r>
                      <a:r>
                        <a:rPr lang="en-US" altLang="zh-CN" sz="1100" dirty="0" smtClean="0"/>
                        <a:t>UIS-Edge</a:t>
                      </a:r>
                      <a:r>
                        <a:rPr lang="zh-CN" altLang="en-US" sz="1100" dirty="0" smtClean="0"/>
                        <a:t>场景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基于</a:t>
                      </a:r>
                      <a:r>
                        <a:rPr lang="en-US" altLang="zh-CN" sz="1100" dirty="0" smtClean="0"/>
                        <a:t>CloudOS5.0</a:t>
                      </a:r>
                      <a:r>
                        <a:rPr lang="zh-CN" altLang="en-US" sz="1100" dirty="0" smtClean="0"/>
                        <a:t>最小系统，部署</a:t>
                      </a:r>
                      <a:r>
                        <a:rPr lang="en-US" altLang="zh-CN" sz="1100" dirty="0" smtClean="0"/>
                        <a:t>UIS-Edge</a:t>
                      </a:r>
                      <a:r>
                        <a:rPr lang="zh-CN" altLang="en-US" sz="1100" dirty="0" smtClean="0"/>
                        <a:t>中心端组件及应用管理等支撑组件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第三方云平台部署</a:t>
                      </a:r>
                      <a:r>
                        <a:rPr lang="en-US" altLang="zh-CN" sz="1100" dirty="0" smtClean="0"/>
                        <a:t>UIS-Edge-Center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与第三方云平台集成部署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以虚拟机形式部署</a:t>
                      </a:r>
                      <a:r>
                        <a:rPr lang="en-US" altLang="zh-CN" sz="1100" dirty="0" smtClean="0"/>
                        <a:t>UIS-Edge</a:t>
                      </a:r>
                      <a:r>
                        <a:rPr lang="zh-CN" altLang="en-US" sz="1100" dirty="0" smtClean="0"/>
                        <a:t>端组件到第三方云平台；第三方云平台通过纳管或</a:t>
                      </a:r>
                      <a:r>
                        <a:rPr lang="en-US" altLang="zh-CN" sz="1100" dirty="0" err="1" smtClean="0"/>
                        <a:t>virtualkubelet</a:t>
                      </a:r>
                      <a:r>
                        <a:rPr lang="zh-CN" altLang="en-US" sz="1100" dirty="0" smtClean="0"/>
                        <a:t>技术对接边缘应用。</a:t>
                      </a:r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7021" y="1014323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UIS-Edge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821" y="241534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UIS-Edge-Center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0006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491630"/>
            <a:ext cx="5076449" cy="2858756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063" y="2625498"/>
            <a:ext cx="4633836" cy="855331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1539529"/>
            <a:ext cx="1596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边缘一体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063" y="3561609"/>
            <a:ext cx="4633836" cy="298990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0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Onestor</a:t>
            </a:r>
            <a:r>
              <a:rPr lang="zh-CN" altLang="en-US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48" y="2901975"/>
            <a:ext cx="2036559" cy="495672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en-US" altLang="zh-CN" sz="105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24045" y="2894388"/>
            <a:ext cx="209061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k8s/k3s</a:t>
            </a: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432787" y="3935624"/>
            <a:ext cx="4636267" cy="328328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硬件（</a:t>
            </a:r>
            <a:r>
              <a:rPr lang="en-US" altLang="zh-CN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5506" y="2630091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组件（裸机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虚拟机）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787" y="1801139"/>
            <a:ext cx="4633836" cy="729107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UIS-Edge Portal/UIS</a:t>
            </a:r>
            <a:r>
              <a:rPr lang="zh-CN" altLang="en-US" sz="11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en-US" altLang="zh-CN" sz="11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endParaRPr lang="zh-CN" altLang="en-US" sz="1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9647" y="2156996"/>
            <a:ext cx="2036559" cy="279225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边缘管理</a:t>
            </a:r>
            <a:endParaRPr lang="en-US" altLang="zh-CN" sz="105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18780" y="2156996"/>
            <a:ext cx="2095882" cy="279225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zh-CN" sz="105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42" idx="2"/>
            <a:endCxn id="8" idx="0"/>
          </p:cNvCxnSpPr>
          <p:nvPr/>
        </p:nvCxnSpPr>
        <p:spPr>
          <a:xfrm>
            <a:off x="1597927" y="2436221"/>
            <a:ext cx="1" cy="4657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2"/>
            <a:endCxn id="9" idx="0"/>
          </p:cNvCxnSpPr>
          <p:nvPr/>
        </p:nvCxnSpPr>
        <p:spPr>
          <a:xfrm>
            <a:off x="3866721" y="2436221"/>
            <a:ext cx="2633" cy="4581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492688" y="1444529"/>
            <a:ext cx="338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UIS-Edge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为边缘版组件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基于标准版架构进行开发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边缘组件可裸机独立部署；也可以使用虚拟机形式与标准版集成部署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Onestor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可以与边缘版组件任意组合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边缘提供完善的边缘设备管理与简单容器管理（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原生）功能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开发，既可以独立部署，也支持集成进入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7432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58" y="166290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UIS-Edge-Center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86757" y="4443857"/>
            <a:ext cx="6410675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31292" y="4399733"/>
            <a:ext cx="6410675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88951" y="2534178"/>
            <a:ext cx="6410676" cy="1733164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32971" y="2471397"/>
            <a:ext cx="6410676" cy="1733164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云形 44"/>
          <p:cNvSpPr/>
          <p:nvPr/>
        </p:nvSpPr>
        <p:spPr>
          <a:xfrm>
            <a:off x="1008281" y="1935206"/>
            <a:ext cx="6489150" cy="410753"/>
          </a:xfrm>
          <a:prstGeom prst="cloud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wan/</a:t>
            </a:r>
            <a:r>
              <a:rPr lang="en-US" altLang="zh-CN" sz="12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5571" y="676640"/>
            <a:ext cx="336710" cy="42269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defTabSz="914378"/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59708" y="627534"/>
            <a:ext cx="6837723" cy="1187542"/>
            <a:chOff x="659708" y="743967"/>
            <a:chExt cx="6720604" cy="1427023"/>
          </a:xfrm>
        </p:grpSpPr>
        <p:sp>
          <p:nvSpPr>
            <p:cNvPr id="48" name="矩形 47"/>
            <p:cNvSpPr/>
            <p:nvPr/>
          </p:nvSpPr>
          <p:spPr>
            <a:xfrm>
              <a:off x="971600" y="792589"/>
              <a:ext cx="6408712" cy="1378401"/>
            </a:xfrm>
            <a:prstGeom prst="rect">
              <a:avLst/>
            </a:prstGeom>
            <a:solidFill>
              <a:srgbClr val="D6DFE7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 defTabSz="914378"/>
              <a:endParaRPr lang="zh-CN" altLang="en-US" sz="1200" b="1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675438" y="1050701"/>
              <a:ext cx="4531507" cy="1071484"/>
            </a:xfrm>
            <a:prstGeom prst="rect">
              <a:avLst/>
            </a:prstGeom>
            <a:solidFill>
              <a:srgbClr val="8CC3E7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 defTabSz="914378"/>
              <a:endParaRPr lang="zh-CN" altLang="en-US" sz="1200" b="1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116635" y="1053213"/>
              <a:ext cx="1436635" cy="1060716"/>
            </a:xfrm>
            <a:prstGeom prst="rect">
              <a:avLst/>
            </a:prstGeom>
            <a:solidFill>
              <a:srgbClr val="6BAEE7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/>
              <a:r>
                <a:rPr lang="en-US" altLang="zh-CN" sz="10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UIS-Edge-Center</a:t>
              </a:r>
            </a:p>
            <a:p>
              <a:pPr algn="ctr"/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68230" y="775786"/>
              <a:ext cx="2366786" cy="305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CloudOS5.0/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CloudOS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5.0 For UIS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861219" y="1371460"/>
              <a:ext cx="1336258" cy="266481"/>
            </a:xfrm>
            <a:prstGeom prst="rect">
              <a:avLst/>
            </a:prstGeom>
            <a:solidFill>
              <a:srgbClr val="CEDBEF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 defTabSz="914378"/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容器服务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861219" y="1758704"/>
              <a:ext cx="1319945" cy="266481"/>
            </a:xfrm>
            <a:prstGeom prst="rect">
              <a:avLst/>
            </a:prstGeom>
            <a:solidFill>
              <a:srgbClr val="CEDBEF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/>
              <a:r>
                <a:rPr lang="en-US" altLang="zh-CN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endPara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294378" y="1371460"/>
              <a:ext cx="1336258" cy="266481"/>
            </a:xfrm>
            <a:prstGeom prst="rect">
              <a:avLst/>
            </a:prstGeom>
            <a:solidFill>
              <a:srgbClr val="CEDBEF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/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应用管理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743850" y="1758704"/>
              <a:ext cx="1319945" cy="266481"/>
            </a:xfrm>
            <a:prstGeom prst="rect">
              <a:avLst/>
            </a:prstGeom>
            <a:solidFill>
              <a:srgbClr val="CEDBEF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/>
              <a:r>
                <a:rPr lang="en-US" altLang="zh-CN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endPara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27537" y="1371460"/>
              <a:ext cx="1336258" cy="266481"/>
            </a:xfrm>
            <a:prstGeom prst="rect">
              <a:avLst/>
            </a:prstGeom>
            <a:solidFill>
              <a:srgbClr val="CEDBEF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/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59708" y="743967"/>
              <a:ext cx="325730" cy="31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4294378" y="1758704"/>
              <a:ext cx="1336258" cy="266481"/>
            </a:xfrm>
            <a:prstGeom prst="rect">
              <a:avLst/>
            </a:prstGeom>
            <a:solidFill>
              <a:srgbClr val="CEDBEF"/>
            </a:solidFill>
            <a:ln w="3175" cap="flat" cmpd="sng" algn="ctr">
              <a:solidFill>
                <a:schemeClr val="tx1"/>
              </a:solidFill>
              <a:prstDash val="solid"/>
            </a:ln>
          </p:spPr>
          <p:txBody>
            <a:bodyPr rtlCol="0" anchor="ctr"/>
            <a:lstStyle/>
            <a:p>
              <a:pPr algn="ctr"/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09448" y="1068401"/>
              <a:ext cx="1217000" cy="305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CloudOS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</a:t>
              </a:r>
            </a:p>
          </p:txBody>
        </p:sp>
      </p:grpSp>
      <p:sp>
        <p:nvSpPr>
          <p:cNvPr id="60" name="矩形 59"/>
          <p:cNvSpPr/>
          <p:nvPr/>
        </p:nvSpPr>
        <p:spPr>
          <a:xfrm>
            <a:off x="7671342" y="667996"/>
            <a:ext cx="886349" cy="189739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105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待开发组件</a:t>
            </a:r>
          </a:p>
        </p:txBody>
      </p:sp>
      <p:sp>
        <p:nvSpPr>
          <p:cNvPr id="61" name="矩形 60"/>
          <p:cNvSpPr/>
          <p:nvPr/>
        </p:nvSpPr>
        <p:spPr>
          <a:xfrm>
            <a:off x="7671342" y="941104"/>
            <a:ext cx="886349" cy="217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复用组件</a:t>
            </a:r>
          </a:p>
        </p:txBody>
      </p:sp>
      <p:pic>
        <p:nvPicPr>
          <p:cNvPr id="62" name="Picture 2" descr="âHPE-EL300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764" y="1220955"/>
            <a:ext cx="757933" cy="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/>
          <p:cNvSpPr txBox="1"/>
          <p:nvPr/>
        </p:nvSpPr>
        <p:spPr>
          <a:xfrm>
            <a:off x="7672764" y="1748602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HPE-EL300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5827" y="4363618"/>
            <a:ext cx="6410675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69636" y="2425488"/>
            <a:ext cx="6410676" cy="1733164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51592" y="2659895"/>
            <a:ext cx="6065053" cy="743199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51592" y="3473284"/>
            <a:ext cx="6074752" cy="259793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标准版（</a:t>
            </a:r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Onestor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8" name="矩形 67"/>
          <p:cNvSpPr/>
          <p:nvPr/>
        </p:nvSpPr>
        <p:spPr>
          <a:xfrm>
            <a:off x="1253427" y="2900126"/>
            <a:ext cx="2369262" cy="430690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9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（设备管理、数据接入、规则引擎、计划任务、数据导出</a:t>
            </a:r>
            <a:r>
              <a:rPr lang="en-US" altLang="zh-CN" sz="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9" name="矩形 68"/>
          <p:cNvSpPr/>
          <p:nvPr/>
        </p:nvSpPr>
        <p:spPr>
          <a:xfrm>
            <a:off x="3876110" y="2899191"/>
            <a:ext cx="1482741" cy="43256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endParaRPr lang="en-US" altLang="zh-CN" sz="9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k8s/k3s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0" name="security-camera_336702"/>
          <p:cNvSpPr>
            <a:spLocks noChangeAspect="1"/>
          </p:cNvSpPr>
          <p:nvPr/>
        </p:nvSpPr>
        <p:spPr bwMode="auto">
          <a:xfrm>
            <a:off x="3319766" y="4474954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1" name="iphones_337833"/>
          <p:cNvSpPr>
            <a:spLocks noChangeAspect="1"/>
          </p:cNvSpPr>
          <p:nvPr/>
        </p:nvSpPr>
        <p:spPr bwMode="auto">
          <a:xfrm>
            <a:off x="4489675" y="4460131"/>
            <a:ext cx="317967" cy="27586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27" h="6827">
                <a:moveTo>
                  <a:pt x="6088" y="1138"/>
                </a:moveTo>
                <a:lnTo>
                  <a:pt x="5405" y="1138"/>
                </a:lnTo>
                <a:lnTo>
                  <a:pt x="5405" y="632"/>
                </a:lnTo>
                <a:cubicBezTo>
                  <a:pt x="5405" y="283"/>
                  <a:pt x="5121" y="0"/>
                  <a:pt x="4772" y="0"/>
                </a:cubicBezTo>
                <a:lnTo>
                  <a:pt x="2054" y="0"/>
                </a:lnTo>
                <a:cubicBezTo>
                  <a:pt x="1705" y="0"/>
                  <a:pt x="1422" y="283"/>
                  <a:pt x="1422" y="632"/>
                </a:cubicBezTo>
                <a:lnTo>
                  <a:pt x="1422" y="1138"/>
                </a:lnTo>
                <a:lnTo>
                  <a:pt x="738" y="1138"/>
                </a:lnTo>
                <a:cubicBezTo>
                  <a:pt x="331" y="1138"/>
                  <a:pt x="0" y="1469"/>
                  <a:pt x="0" y="1876"/>
                </a:cubicBezTo>
                <a:lnTo>
                  <a:pt x="0" y="6088"/>
                </a:lnTo>
                <a:cubicBezTo>
                  <a:pt x="0" y="6496"/>
                  <a:pt x="331" y="6827"/>
                  <a:pt x="738" y="6827"/>
                </a:cubicBezTo>
                <a:lnTo>
                  <a:pt x="1707" y="6827"/>
                </a:lnTo>
                <a:cubicBezTo>
                  <a:pt x="1757" y="6827"/>
                  <a:pt x="1804" y="6814"/>
                  <a:pt x="1845" y="6791"/>
                </a:cubicBezTo>
                <a:cubicBezTo>
                  <a:pt x="1910" y="6814"/>
                  <a:pt x="1981" y="6827"/>
                  <a:pt x="2054" y="6827"/>
                </a:cubicBezTo>
                <a:lnTo>
                  <a:pt x="4772" y="6827"/>
                </a:lnTo>
                <a:cubicBezTo>
                  <a:pt x="4846" y="6827"/>
                  <a:pt x="4916" y="6814"/>
                  <a:pt x="4982" y="6791"/>
                </a:cubicBezTo>
                <a:cubicBezTo>
                  <a:pt x="5023" y="6814"/>
                  <a:pt x="5070" y="6827"/>
                  <a:pt x="5120" y="6827"/>
                </a:cubicBezTo>
                <a:lnTo>
                  <a:pt x="6088" y="6827"/>
                </a:lnTo>
                <a:cubicBezTo>
                  <a:pt x="6496" y="6827"/>
                  <a:pt x="6827" y="6496"/>
                  <a:pt x="6827" y="6088"/>
                </a:cubicBezTo>
                <a:lnTo>
                  <a:pt x="6827" y="1876"/>
                </a:lnTo>
                <a:cubicBezTo>
                  <a:pt x="6827" y="1469"/>
                  <a:pt x="6496" y="1138"/>
                  <a:pt x="6088" y="1138"/>
                </a:cubicBezTo>
                <a:close/>
                <a:moveTo>
                  <a:pt x="3698" y="5973"/>
                </a:moveTo>
                <a:cubicBezTo>
                  <a:pt x="3698" y="6131"/>
                  <a:pt x="3571" y="6258"/>
                  <a:pt x="3413" y="6258"/>
                </a:cubicBezTo>
                <a:cubicBezTo>
                  <a:pt x="3256" y="6258"/>
                  <a:pt x="3129" y="6131"/>
                  <a:pt x="3129" y="5973"/>
                </a:cubicBezTo>
                <a:cubicBezTo>
                  <a:pt x="3129" y="5816"/>
                  <a:pt x="3256" y="5689"/>
                  <a:pt x="3413" y="5689"/>
                </a:cubicBezTo>
                <a:cubicBezTo>
                  <a:pt x="3571" y="5689"/>
                  <a:pt x="3698" y="5816"/>
                  <a:pt x="3698" y="5973"/>
                </a:cubicBezTo>
                <a:close/>
                <a:moveTo>
                  <a:pt x="1991" y="5120"/>
                </a:moveTo>
                <a:lnTo>
                  <a:pt x="1991" y="1707"/>
                </a:lnTo>
                <a:lnTo>
                  <a:pt x="4836" y="1707"/>
                </a:lnTo>
                <a:lnTo>
                  <a:pt x="4836" y="2559"/>
                </a:lnTo>
                <a:cubicBezTo>
                  <a:pt x="4836" y="2560"/>
                  <a:pt x="4836" y="2560"/>
                  <a:pt x="4836" y="2560"/>
                </a:cubicBezTo>
                <a:cubicBezTo>
                  <a:pt x="4836" y="2560"/>
                  <a:pt x="4836" y="2560"/>
                  <a:pt x="4836" y="2561"/>
                </a:cubicBezTo>
                <a:lnTo>
                  <a:pt x="4836" y="5120"/>
                </a:lnTo>
                <a:lnTo>
                  <a:pt x="1991" y="5120"/>
                </a:lnTo>
                <a:close/>
                <a:moveTo>
                  <a:pt x="569" y="2844"/>
                </a:moveTo>
                <a:lnTo>
                  <a:pt x="1422" y="2844"/>
                </a:lnTo>
                <a:lnTo>
                  <a:pt x="1422" y="5120"/>
                </a:lnTo>
                <a:lnTo>
                  <a:pt x="569" y="5120"/>
                </a:lnTo>
                <a:lnTo>
                  <a:pt x="569" y="2844"/>
                </a:lnTo>
                <a:close/>
                <a:moveTo>
                  <a:pt x="5405" y="2844"/>
                </a:moveTo>
                <a:lnTo>
                  <a:pt x="6258" y="2844"/>
                </a:lnTo>
                <a:lnTo>
                  <a:pt x="6258" y="5120"/>
                </a:lnTo>
                <a:lnTo>
                  <a:pt x="5405" y="5120"/>
                </a:lnTo>
                <a:lnTo>
                  <a:pt x="5405" y="2844"/>
                </a:lnTo>
                <a:close/>
                <a:moveTo>
                  <a:pt x="6088" y="1707"/>
                </a:moveTo>
                <a:cubicBezTo>
                  <a:pt x="6182" y="1707"/>
                  <a:pt x="6258" y="1783"/>
                  <a:pt x="6258" y="1876"/>
                </a:cubicBezTo>
                <a:lnTo>
                  <a:pt x="6258" y="2276"/>
                </a:lnTo>
                <a:lnTo>
                  <a:pt x="5405" y="2276"/>
                </a:lnTo>
                <a:lnTo>
                  <a:pt x="5405" y="1707"/>
                </a:lnTo>
                <a:lnTo>
                  <a:pt x="6088" y="1707"/>
                </a:lnTo>
                <a:close/>
                <a:moveTo>
                  <a:pt x="2054" y="569"/>
                </a:moveTo>
                <a:lnTo>
                  <a:pt x="4772" y="569"/>
                </a:lnTo>
                <a:cubicBezTo>
                  <a:pt x="4807" y="569"/>
                  <a:pt x="4836" y="597"/>
                  <a:pt x="4836" y="632"/>
                </a:cubicBezTo>
                <a:lnTo>
                  <a:pt x="4836" y="1138"/>
                </a:lnTo>
                <a:lnTo>
                  <a:pt x="1991" y="1138"/>
                </a:lnTo>
                <a:lnTo>
                  <a:pt x="1991" y="632"/>
                </a:lnTo>
                <a:cubicBezTo>
                  <a:pt x="1991" y="597"/>
                  <a:pt x="2019" y="569"/>
                  <a:pt x="2054" y="569"/>
                </a:cubicBezTo>
                <a:close/>
                <a:moveTo>
                  <a:pt x="738" y="1707"/>
                </a:moveTo>
                <a:lnTo>
                  <a:pt x="1422" y="1707"/>
                </a:lnTo>
                <a:lnTo>
                  <a:pt x="1422" y="2276"/>
                </a:lnTo>
                <a:lnTo>
                  <a:pt x="569" y="2276"/>
                </a:lnTo>
                <a:lnTo>
                  <a:pt x="569" y="1876"/>
                </a:lnTo>
                <a:cubicBezTo>
                  <a:pt x="569" y="1783"/>
                  <a:pt x="645" y="1707"/>
                  <a:pt x="738" y="1707"/>
                </a:cubicBezTo>
                <a:close/>
                <a:moveTo>
                  <a:pt x="738" y="6258"/>
                </a:moveTo>
                <a:cubicBezTo>
                  <a:pt x="645" y="6258"/>
                  <a:pt x="569" y="6182"/>
                  <a:pt x="569" y="6088"/>
                </a:cubicBezTo>
                <a:lnTo>
                  <a:pt x="569" y="5689"/>
                </a:lnTo>
                <a:lnTo>
                  <a:pt x="1422" y="5689"/>
                </a:lnTo>
                <a:lnTo>
                  <a:pt x="1422" y="6258"/>
                </a:lnTo>
                <a:lnTo>
                  <a:pt x="738" y="6258"/>
                </a:lnTo>
                <a:close/>
                <a:moveTo>
                  <a:pt x="1991" y="6194"/>
                </a:moveTo>
                <a:lnTo>
                  <a:pt x="1991" y="5689"/>
                </a:lnTo>
                <a:lnTo>
                  <a:pt x="2609" y="5689"/>
                </a:lnTo>
                <a:cubicBezTo>
                  <a:pt x="2577" y="5778"/>
                  <a:pt x="2560" y="5874"/>
                  <a:pt x="2560" y="5973"/>
                </a:cubicBezTo>
                <a:cubicBezTo>
                  <a:pt x="2560" y="6073"/>
                  <a:pt x="2577" y="6169"/>
                  <a:pt x="2609" y="6258"/>
                </a:cubicBezTo>
                <a:lnTo>
                  <a:pt x="2054" y="6258"/>
                </a:lnTo>
                <a:cubicBezTo>
                  <a:pt x="2019" y="6258"/>
                  <a:pt x="1991" y="6230"/>
                  <a:pt x="1991" y="6194"/>
                </a:cubicBezTo>
                <a:close/>
                <a:moveTo>
                  <a:pt x="4772" y="6258"/>
                </a:moveTo>
                <a:lnTo>
                  <a:pt x="4218" y="6258"/>
                </a:lnTo>
                <a:cubicBezTo>
                  <a:pt x="4249" y="6169"/>
                  <a:pt x="4267" y="6073"/>
                  <a:pt x="4267" y="5973"/>
                </a:cubicBezTo>
                <a:cubicBezTo>
                  <a:pt x="4267" y="5874"/>
                  <a:pt x="4249" y="5778"/>
                  <a:pt x="4218" y="5689"/>
                </a:cubicBezTo>
                <a:lnTo>
                  <a:pt x="4836" y="5689"/>
                </a:lnTo>
                <a:lnTo>
                  <a:pt x="4836" y="6195"/>
                </a:lnTo>
                <a:cubicBezTo>
                  <a:pt x="4835" y="6230"/>
                  <a:pt x="4807" y="6258"/>
                  <a:pt x="4772" y="6258"/>
                </a:cubicBezTo>
                <a:close/>
                <a:moveTo>
                  <a:pt x="6088" y="6258"/>
                </a:moveTo>
                <a:lnTo>
                  <a:pt x="5404" y="6258"/>
                </a:lnTo>
                <a:lnTo>
                  <a:pt x="5404" y="6199"/>
                </a:lnTo>
                <a:cubicBezTo>
                  <a:pt x="5404" y="6197"/>
                  <a:pt x="5405" y="6196"/>
                  <a:pt x="5405" y="6194"/>
                </a:cubicBezTo>
                <a:lnTo>
                  <a:pt x="5405" y="5689"/>
                </a:lnTo>
                <a:lnTo>
                  <a:pt x="6258" y="5689"/>
                </a:lnTo>
                <a:lnTo>
                  <a:pt x="6258" y="6088"/>
                </a:lnTo>
                <a:cubicBezTo>
                  <a:pt x="6258" y="6182"/>
                  <a:pt x="6182" y="6258"/>
                  <a:pt x="6088" y="6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2" name="copy-machine_337590"/>
          <p:cNvSpPr>
            <a:spLocks noChangeAspect="1"/>
          </p:cNvSpPr>
          <p:nvPr/>
        </p:nvSpPr>
        <p:spPr bwMode="auto">
          <a:xfrm>
            <a:off x="2053166" y="4470372"/>
            <a:ext cx="269883" cy="255382"/>
          </a:xfrm>
          <a:custGeom>
            <a:avLst/>
            <a:gdLst>
              <a:gd name="connsiteX0" fmla="*/ 223064 w 557011"/>
              <a:gd name="connsiteY0" fmla="*/ 454961 h 606606"/>
              <a:gd name="connsiteX1" fmla="*/ 333961 w 557011"/>
              <a:gd name="connsiteY1" fmla="*/ 454961 h 606606"/>
              <a:gd name="connsiteX2" fmla="*/ 354520 w 557011"/>
              <a:gd name="connsiteY2" fmla="*/ 475495 h 606606"/>
              <a:gd name="connsiteX3" fmla="*/ 354520 w 557011"/>
              <a:gd name="connsiteY3" fmla="*/ 606606 h 606606"/>
              <a:gd name="connsiteX4" fmla="*/ 202593 w 557011"/>
              <a:gd name="connsiteY4" fmla="*/ 606606 h 606606"/>
              <a:gd name="connsiteX5" fmla="*/ 202593 w 557011"/>
              <a:gd name="connsiteY5" fmla="*/ 475406 h 606606"/>
              <a:gd name="connsiteX6" fmla="*/ 223064 w 557011"/>
              <a:gd name="connsiteY6" fmla="*/ 454961 h 606606"/>
              <a:gd name="connsiteX7" fmla="*/ 0 w 557011"/>
              <a:gd name="connsiteY7" fmla="*/ 328578 h 606606"/>
              <a:gd name="connsiteX8" fmla="*/ 556972 w 557011"/>
              <a:gd name="connsiteY8" fmla="*/ 328578 h 606606"/>
              <a:gd name="connsiteX9" fmla="*/ 556972 w 557011"/>
              <a:gd name="connsiteY9" fmla="*/ 581363 h 606606"/>
              <a:gd name="connsiteX10" fmla="*/ 531696 w 557011"/>
              <a:gd name="connsiteY10" fmla="*/ 606606 h 606606"/>
              <a:gd name="connsiteX11" fmla="*/ 405047 w 557011"/>
              <a:gd name="connsiteY11" fmla="*/ 606606 h 606606"/>
              <a:gd name="connsiteX12" fmla="*/ 405047 w 557011"/>
              <a:gd name="connsiteY12" fmla="*/ 475503 h 606606"/>
              <a:gd name="connsiteX13" fmla="*/ 333934 w 557011"/>
              <a:gd name="connsiteY13" fmla="*/ 404396 h 606606"/>
              <a:gd name="connsiteX14" fmla="*/ 223127 w 557011"/>
              <a:gd name="connsiteY14" fmla="*/ 404396 h 606606"/>
              <a:gd name="connsiteX15" fmla="*/ 151925 w 557011"/>
              <a:gd name="connsiteY15" fmla="*/ 475503 h 606606"/>
              <a:gd name="connsiteX16" fmla="*/ 151925 w 557011"/>
              <a:gd name="connsiteY16" fmla="*/ 606606 h 606606"/>
              <a:gd name="connsiteX17" fmla="*/ 25365 w 557011"/>
              <a:gd name="connsiteY17" fmla="*/ 606606 h 606606"/>
              <a:gd name="connsiteX18" fmla="*/ 0 w 557011"/>
              <a:gd name="connsiteY18" fmla="*/ 581363 h 606606"/>
              <a:gd name="connsiteX19" fmla="*/ 522818 w 557011"/>
              <a:gd name="connsiteY19" fmla="*/ 1579 h 606606"/>
              <a:gd name="connsiteX20" fmla="*/ 555394 w 557011"/>
              <a:gd name="connsiteY20" fmla="*/ 16331 h 606606"/>
              <a:gd name="connsiteX21" fmla="*/ 540619 w 557011"/>
              <a:gd name="connsiteY21" fmla="*/ 48947 h 606606"/>
              <a:gd name="connsiteX22" fmla="*/ 266215 w 557011"/>
              <a:gd name="connsiteY22" fmla="*/ 151592 h 606606"/>
              <a:gd name="connsiteX23" fmla="*/ 449210 w 557011"/>
              <a:gd name="connsiteY23" fmla="*/ 151592 h 606606"/>
              <a:gd name="connsiteX24" fmla="*/ 556996 w 557011"/>
              <a:gd name="connsiteY24" fmla="*/ 259302 h 606606"/>
              <a:gd name="connsiteX25" fmla="*/ 556996 w 557011"/>
              <a:gd name="connsiteY25" fmla="*/ 278054 h 606606"/>
              <a:gd name="connsiteX26" fmla="*/ 0 w 557011"/>
              <a:gd name="connsiteY26" fmla="*/ 278054 h 606606"/>
              <a:gd name="connsiteX27" fmla="*/ 0 w 557011"/>
              <a:gd name="connsiteY27" fmla="*/ 259302 h 606606"/>
              <a:gd name="connsiteX28" fmla="*/ 107874 w 557011"/>
              <a:gd name="connsiteY28" fmla="*/ 151592 h 606606"/>
              <a:gd name="connsiteX29" fmla="*/ 122026 w 557011"/>
              <a:gd name="connsiteY29" fmla="*/ 151592 h 6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7011" h="606606">
                <a:moveTo>
                  <a:pt x="223064" y="454961"/>
                </a:moveTo>
                <a:lnTo>
                  <a:pt x="333961" y="454961"/>
                </a:lnTo>
                <a:cubicBezTo>
                  <a:pt x="345264" y="454961"/>
                  <a:pt x="354520" y="464117"/>
                  <a:pt x="354520" y="475495"/>
                </a:cubicBezTo>
                <a:lnTo>
                  <a:pt x="354520" y="606606"/>
                </a:lnTo>
                <a:lnTo>
                  <a:pt x="202593" y="606606"/>
                </a:lnTo>
                <a:lnTo>
                  <a:pt x="202593" y="475406"/>
                </a:lnTo>
                <a:cubicBezTo>
                  <a:pt x="202593" y="464117"/>
                  <a:pt x="211760" y="454961"/>
                  <a:pt x="223064" y="454961"/>
                </a:cubicBezTo>
                <a:close/>
                <a:moveTo>
                  <a:pt x="0" y="328578"/>
                </a:moveTo>
                <a:lnTo>
                  <a:pt x="556972" y="328578"/>
                </a:lnTo>
                <a:lnTo>
                  <a:pt x="556972" y="581363"/>
                </a:lnTo>
                <a:cubicBezTo>
                  <a:pt x="556972" y="595318"/>
                  <a:pt x="545669" y="606606"/>
                  <a:pt x="531696" y="606606"/>
                </a:cubicBezTo>
                <a:lnTo>
                  <a:pt x="405047" y="606606"/>
                </a:lnTo>
                <a:lnTo>
                  <a:pt x="405047" y="475503"/>
                </a:lnTo>
                <a:cubicBezTo>
                  <a:pt x="405047" y="436305"/>
                  <a:pt x="373184" y="404396"/>
                  <a:pt x="333934" y="404396"/>
                </a:cubicBezTo>
                <a:lnTo>
                  <a:pt x="223127" y="404396"/>
                </a:lnTo>
                <a:cubicBezTo>
                  <a:pt x="183877" y="404396"/>
                  <a:pt x="151925" y="436305"/>
                  <a:pt x="151925" y="475503"/>
                </a:cubicBezTo>
                <a:lnTo>
                  <a:pt x="151925" y="606606"/>
                </a:lnTo>
                <a:lnTo>
                  <a:pt x="25365" y="606606"/>
                </a:lnTo>
                <a:cubicBezTo>
                  <a:pt x="11303" y="606606"/>
                  <a:pt x="0" y="595318"/>
                  <a:pt x="0" y="581363"/>
                </a:cubicBezTo>
                <a:close/>
                <a:moveTo>
                  <a:pt x="522818" y="1579"/>
                </a:moveTo>
                <a:cubicBezTo>
                  <a:pt x="535902" y="-3220"/>
                  <a:pt x="550499" y="3267"/>
                  <a:pt x="555394" y="16331"/>
                </a:cubicBezTo>
                <a:cubicBezTo>
                  <a:pt x="560289" y="29395"/>
                  <a:pt x="553703" y="43970"/>
                  <a:pt x="540619" y="48947"/>
                </a:cubicBezTo>
                <a:lnTo>
                  <a:pt x="266215" y="151592"/>
                </a:lnTo>
                <a:lnTo>
                  <a:pt x="449210" y="151592"/>
                </a:lnTo>
                <a:cubicBezTo>
                  <a:pt x="508666" y="151592"/>
                  <a:pt x="556996" y="199937"/>
                  <a:pt x="556996" y="259302"/>
                </a:cubicBezTo>
                <a:lnTo>
                  <a:pt x="556996" y="278054"/>
                </a:lnTo>
                <a:lnTo>
                  <a:pt x="0" y="278054"/>
                </a:lnTo>
                <a:lnTo>
                  <a:pt x="0" y="259302"/>
                </a:lnTo>
                <a:cubicBezTo>
                  <a:pt x="0" y="199937"/>
                  <a:pt x="48419" y="151592"/>
                  <a:pt x="107874" y="151592"/>
                </a:cubicBezTo>
                <a:lnTo>
                  <a:pt x="122026" y="151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car-steering-wheel_21257"/>
          <p:cNvSpPr>
            <a:spLocks noChangeAspect="1"/>
          </p:cNvSpPr>
          <p:nvPr/>
        </p:nvSpPr>
        <p:spPr bwMode="auto">
          <a:xfrm>
            <a:off x="2661158" y="4459027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eolic-energy_252907"/>
          <p:cNvSpPr>
            <a:spLocks noChangeAspect="1"/>
          </p:cNvSpPr>
          <p:nvPr/>
        </p:nvSpPr>
        <p:spPr bwMode="auto">
          <a:xfrm>
            <a:off x="3954028" y="4469638"/>
            <a:ext cx="197538" cy="256850"/>
          </a:xfrm>
          <a:custGeom>
            <a:avLst/>
            <a:gdLst>
              <a:gd name="T0" fmla="*/ 4503 w 4564"/>
              <a:gd name="T1" fmla="*/ 547 h 6841"/>
              <a:gd name="T2" fmla="*/ 4250 w 4564"/>
              <a:gd name="T3" fmla="*/ 67 h 6841"/>
              <a:gd name="T4" fmla="*/ 2619 w 4564"/>
              <a:gd name="T5" fmla="*/ 1325 h 6841"/>
              <a:gd name="T6" fmla="*/ 2282 w 4564"/>
              <a:gd name="T7" fmla="*/ 1607 h 6841"/>
              <a:gd name="T8" fmla="*/ 1944 w 4564"/>
              <a:gd name="T9" fmla="*/ 1325 h 6841"/>
              <a:gd name="T10" fmla="*/ 314 w 4564"/>
              <a:gd name="T11" fmla="*/ 67 h 6841"/>
              <a:gd name="T12" fmla="*/ 60 w 4564"/>
              <a:gd name="T13" fmla="*/ 547 h 6841"/>
              <a:gd name="T14" fmla="*/ 1630 w 4564"/>
              <a:gd name="T15" fmla="*/ 2088 h 6841"/>
              <a:gd name="T16" fmla="*/ 1640 w 4564"/>
              <a:gd name="T17" fmla="*/ 2520 h 6841"/>
              <a:gd name="T18" fmla="*/ 125 w 4564"/>
              <a:gd name="T19" fmla="*/ 4026 h 6841"/>
              <a:gd name="T20" fmla="*/ 319 w 4564"/>
              <a:gd name="T21" fmla="*/ 4507 h 6841"/>
              <a:gd name="T22" fmla="*/ 615 w 4564"/>
              <a:gd name="T23" fmla="*/ 4515 h 6841"/>
              <a:gd name="T24" fmla="*/ 1610 w 4564"/>
              <a:gd name="T25" fmla="*/ 5930 h 6841"/>
              <a:gd name="T26" fmla="*/ 1030 w 4564"/>
              <a:gd name="T27" fmla="*/ 6044 h 6841"/>
              <a:gd name="T28" fmla="*/ 1144 w 4564"/>
              <a:gd name="T29" fmla="*/ 6841 h 6841"/>
              <a:gd name="T30" fmla="*/ 3533 w 4564"/>
              <a:gd name="T31" fmla="*/ 6727 h 6841"/>
              <a:gd name="T32" fmla="*/ 3419 w 4564"/>
              <a:gd name="T33" fmla="*/ 5930 h 6841"/>
              <a:gd name="T34" fmla="*/ 2708 w 4564"/>
              <a:gd name="T35" fmla="*/ 3390 h 6841"/>
              <a:gd name="T36" fmla="*/ 4095 w 4564"/>
              <a:gd name="T37" fmla="*/ 4570 h 6841"/>
              <a:gd name="T38" fmla="*/ 4434 w 4564"/>
              <a:gd name="T39" fmla="*/ 4321 h 6841"/>
              <a:gd name="T40" fmla="*/ 3205 w 4564"/>
              <a:gd name="T41" fmla="*/ 2660 h 6841"/>
              <a:gd name="T42" fmla="*/ 2964 w 4564"/>
              <a:gd name="T43" fmla="*/ 2289 h 6841"/>
              <a:gd name="T44" fmla="*/ 3239 w 4564"/>
              <a:gd name="T45" fmla="*/ 1945 h 6841"/>
              <a:gd name="T46" fmla="*/ 1838 w 4564"/>
              <a:gd name="T47" fmla="*/ 5930 h 6841"/>
              <a:gd name="T48" fmla="*/ 2202 w 4564"/>
              <a:gd name="T49" fmla="*/ 2967 h 6841"/>
              <a:gd name="T50" fmla="*/ 2282 w 4564"/>
              <a:gd name="T51" fmla="*/ 2972 h 6841"/>
              <a:gd name="T52" fmla="*/ 2362 w 4564"/>
              <a:gd name="T53" fmla="*/ 2967 h 6841"/>
              <a:gd name="T54" fmla="*/ 2725 w 4564"/>
              <a:gd name="T55" fmla="*/ 5930 h 6841"/>
              <a:gd name="T56" fmla="*/ 2485 w 4564"/>
              <a:gd name="T57" fmla="*/ 2694 h 6841"/>
              <a:gd name="T58" fmla="*/ 2077 w 4564"/>
              <a:gd name="T59" fmla="*/ 2693 h 6841"/>
              <a:gd name="T60" fmla="*/ 2282 w 4564"/>
              <a:gd name="T61" fmla="*/ 1834 h 6841"/>
              <a:gd name="T62" fmla="*/ 2487 w 4564"/>
              <a:gd name="T63" fmla="*/ 2693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4" h="6841">
                <a:moveTo>
                  <a:pt x="3239" y="1945"/>
                </a:moveTo>
                <a:lnTo>
                  <a:pt x="4503" y="547"/>
                </a:lnTo>
                <a:cubicBezTo>
                  <a:pt x="4564" y="481"/>
                  <a:pt x="4561" y="378"/>
                  <a:pt x="4498" y="315"/>
                </a:cubicBezTo>
                <a:lnTo>
                  <a:pt x="4250" y="67"/>
                </a:lnTo>
                <a:cubicBezTo>
                  <a:pt x="4186" y="3"/>
                  <a:pt x="4084" y="0"/>
                  <a:pt x="4017" y="61"/>
                </a:cubicBezTo>
                <a:lnTo>
                  <a:pt x="2619" y="1325"/>
                </a:lnTo>
                <a:cubicBezTo>
                  <a:pt x="2531" y="1406"/>
                  <a:pt x="2480" y="1516"/>
                  <a:pt x="2476" y="1635"/>
                </a:cubicBezTo>
                <a:cubicBezTo>
                  <a:pt x="2414" y="1617"/>
                  <a:pt x="2349" y="1607"/>
                  <a:pt x="2282" y="1607"/>
                </a:cubicBezTo>
                <a:cubicBezTo>
                  <a:pt x="2214" y="1607"/>
                  <a:pt x="2149" y="1617"/>
                  <a:pt x="2088" y="1635"/>
                </a:cubicBezTo>
                <a:cubicBezTo>
                  <a:pt x="2084" y="1516"/>
                  <a:pt x="2033" y="1406"/>
                  <a:pt x="1944" y="1325"/>
                </a:cubicBezTo>
                <a:lnTo>
                  <a:pt x="546" y="61"/>
                </a:lnTo>
                <a:cubicBezTo>
                  <a:pt x="479" y="0"/>
                  <a:pt x="377" y="3"/>
                  <a:pt x="314" y="67"/>
                </a:cubicBezTo>
                <a:lnTo>
                  <a:pt x="66" y="315"/>
                </a:lnTo>
                <a:cubicBezTo>
                  <a:pt x="2" y="378"/>
                  <a:pt x="0" y="481"/>
                  <a:pt x="60" y="547"/>
                </a:cubicBezTo>
                <a:lnTo>
                  <a:pt x="1325" y="1945"/>
                </a:lnTo>
                <a:cubicBezTo>
                  <a:pt x="1404" y="2032"/>
                  <a:pt x="1512" y="2082"/>
                  <a:pt x="1630" y="2088"/>
                </a:cubicBezTo>
                <a:cubicBezTo>
                  <a:pt x="1610" y="2151"/>
                  <a:pt x="1599" y="2219"/>
                  <a:pt x="1599" y="2289"/>
                </a:cubicBezTo>
                <a:cubicBezTo>
                  <a:pt x="1599" y="2370"/>
                  <a:pt x="1614" y="2448"/>
                  <a:pt x="1640" y="2520"/>
                </a:cubicBezTo>
                <a:cubicBezTo>
                  <a:pt x="1533" y="2531"/>
                  <a:pt x="1434" y="2579"/>
                  <a:pt x="1361" y="2660"/>
                </a:cubicBezTo>
                <a:lnTo>
                  <a:pt x="125" y="4026"/>
                </a:lnTo>
                <a:cubicBezTo>
                  <a:pt x="49" y="4110"/>
                  <a:pt x="52" y="4240"/>
                  <a:pt x="133" y="4321"/>
                </a:cubicBezTo>
                <a:lnTo>
                  <a:pt x="319" y="4507"/>
                </a:lnTo>
                <a:cubicBezTo>
                  <a:pt x="361" y="4549"/>
                  <a:pt x="416" y="4570"/>
                  <a:pt x="471" y="4570"/>
                </a:cubicBezTo>
                <a:cubicBezTo>
                  <a:pt x="522" y="4570"/>
                  <a:pt x="574" y="4552"/>
                  <a:pt x="615" y="4515"/>
                </a:cubicBezTo>
                <a:lnTo>
                  <a:pt x="1855" y="3392"/>
                </a:lnTo>
                <a:lnTo>
                  <a:pt x="1610" y="5930"/>
                </a:lnTo>
                <a:lnTo>
                  <a:pt x="1144" y="5930"/>
                </a:lnTo>
                <a:cubicBezTo>
                  <a:pt x="1081" y="5930"/>
                  <a:pt x="1030" y="5981"/>
                  <a:pt x="1030" y="6044"/>
                </a:cubicBezTo>
                <a:lnTo>
                  <a:pt x="1030" y="6727"/>
                </a:lnTo>
                <a:cubicBezTo>
                  <a:pt x="1030" y="6790"/>
                  <a:pt x="1081" y="6841"/>
                  <a:pt x="1144" y="6841"/>
                </a:cubicBezTo>
                <a:lnTo>
                  <a:pt x="3419" y="6841"/>
                </a:lnTo>
                <a:cubicBezTo>
                  <a:pt x="3482" y="6841"/>
                  <a:pt x="3533" y="6790"/>
                  <a:pt x="3533" y="6727"/>
                </a:cubicBezTo>
                <a:lnTo>
                  <a:pt x="3533" y="6044"/>
                </a:lnTo>
                <a:cubicBezTo>
                  <a:pt x="3533" y="5981"/>
                  <a:pt x="3482" y="5930"/>
                  <a:pt x="3419" y="5930"/>
                </a:cubicBezTo>
                <a:lnTo>
                  <a:pt x="2954" y="5930"/>
                </a:lnTo>
                <a:lnTo>
                  <a:pt x="2708" y="3390"/>
                </a:lnTo>
                <a:lnTo>
                  <a:pt x="3952" y="4515"/>
                </a:lnTo>
                <a:cubicBezTo>
                  <a:pt x="3993" y="4552"/>
                  <a:pt x="4044" y="4570"/>
                  <a:pt x="4095" y="4570"/>
                </a:cubicBezTo>
                <a:cubicBezTo>
                  <a:pt x="4150" y="4570"/>
                  <a:pt x="4205" y="4549"/>
                  <a:pt x="4247" y="4507"/>
                </a:cubicBezTo>
                <a:lnTo>
                  <a:pt x="4434" y="4321"/>
                </a:lnTo>
                <a:cubicBezTo>
                  <a:pt x="4514" y="4240"/>
                  <a:pt x="4518" y="4110"/>
                  <a:pt x="4441" y="4026"/>
                </a:cubicBezTo>
                <a:lnTo>
                  <a:pt x="3205" y="2660"/>
                </a:lnTo>
                <a:cubicBezTo>
                  <a:pt x="3131" y="2578"/>
                  <a:pt x="3032" y="2530"/>
                  <a:pt x="2924" y="2520"/>
                </a:cubicBezTo>
                <a:cubicBezTo>
                  <a:pt x="2950" y="2448"/>
                  <a:pt x="2964" y="2370"/>
                  <a:pt x="2964" y="2289"/>
                </a:cubicBezTo>
                <a:cubicBezTo>
                  <a:pt x="2964" y="2219"/>
                  <a:pt x="2954" y="2152"/>
                  <a:pt x="2934" y="2088"/>
                </a:cubicBezTo>
                <a:cubicBezTo>
                  <a:pt x="3051" y="2082"/>
                  <a:pt x="3160" y="2032"/>
                  <a:pt x="3239" y="1945"/>
                </a:cubicBezTo>
                <a:close/>
                <a:moveTo>
                  <a:pt x="2725" y="5930"/>
                </a:moveTo>
                <a:lnTo>
                  <a:pt x="1838" y="5930"/>
                </a:lnTo>
                <a:lnTo>
                  <a:pt x="2126" y="2954"/>
                </a:lnTo>
                <a:cubicBezTo>
                  <a:pt x="2151" y="2959"/>
                  <a:pt x="2176" y="2964"/>
                  <a:pt x="2202" y="2967"/>
                </a:cubicBezTo>
                <a:cubicBezTo>
                  <a:pt x="2203" y="2967"/>
                  <a:pt x="2203" y="2967"/>
                  <a:pt x="2204" y="2967"/>
                </a:cubicBezTo>
                <a:cubicBezTo>
                  <a:pt x="2230" y="2970"/>
                  <a:pt x="2256" y="2972"/>
                  <a:pt x="2282" y="2972"/>
                </a:cubicBezTo>
                <a:cubicBezTo>
                  <a:pt x="2308" y="2972"/>
                  <a:pt x="2334" y="2970"/>
                  <a:pt x="2359" y="2967"/>
                </a:cubicBezTo>
                <a:cubicBezTo>
                  <a:pt x="2360" y="2967"/>
                  <a:pt x="2361" y="2967"/>
                  <a:pt x="2362" y="2967"/>
                </a:cubicBezTo>
                <a:cubicBezTo>
                  <a:pt x="2387" y="2964"/>
                  <a:pt x="2412" y="2959"/>
                  <a:pt x="2437" y="2954"/>
                </a:cubicBezTo>
                <a:lnTo>
                  <a:pt x="2725" y="5930"/>
                </a:lnTo>
                <a:close/>
                <a:moveTo>
                  <a:pt x="2487" y="2693"/>
                </a:moveTo>
                <a:cubicBezTo>
                  <a:pt x="2486" y="2694"/>
                  <a:pt x="2486" y="2694"/>
                  <a:pt x="2485" y="2694"/>
                </a:cubicBezTo>
                <a:cubicBezTo>
                  <a:pt x="2352" y="2761"/>
                  <a:pt x="2211" y="2761"/>
                  <a:pt x="2078" y="2694"/>
                </a:cubicBezTo>
                <a:cubicBezTo>
                  <a:pt x="2078" y="2694"/>
                  <a:pt x="2077" y="2694"/>
                  <a:pt x="2077" y="2693"/>
                </a:cubicBezTo>
                <a:cubicBezTo>
                  <a:pt x="1929" y="2618"/>
                  <a:pt x="1827" y="2466"/>
                  <a:pt x="1827" y="2289"/>
                </a:cubicBezTo>
                <a:cubicBezTo>
                  <a:pt x="1827" y="2038"/>
                  <a:pt x="2031" y="1834"/>
                  <a:pt x="2282" y="1834"/>
                </a:cubicBezTo>
                <a:cubicBezTo>
                  <a:pt x="2533" y="1834"/>
                  <a:pt x="2737" y="2038"/>
                  <a:pt x="2737" y="2289"/>
                </a:cubicBezTo>
                <a:cubicBezTo>
                  <a:pt x="2737" y="2466"/>
                  <a:pt x="2635" y="2618"/>
                  <a:pt x="2487" y="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5" name="文本框 74"/>
          <p:cNvSpPr txBox="1"/>
          <p:nvPr/>
        </p:nvSpPr>
        <p:spPr>
          <a:xfrm>
            <a:off x="632926" y="237440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67595" y="43275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148081" y="44062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78" name="矩形 77"/>
          <p:cNvSpPr/>
          <p:nvPr/>
        </p:nvSpPr>
        <p:spPr>
          <a:xfrm>
            <a:off x="5612272" y="2899191"/>
            <a:ext cx="1307057" cy="43256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UIS-Sec 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</a:p>
        </p:txBody>
      </p:sp>
      <p:sp>
        <p:nvSpPr>
          <p:cNvPr id="79" name="矩形 78"/>
          <p:cNvSpPr/>
          <p:nvPr/>
        </p:nvSpPr>
        <p:spPr>
          <a:xfrm>
            <a:off x="1149268" y="3798266"/>
            <a:ext cx="6067376" cy="285285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硬件（</a:t>
            </a:r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HPE-EL300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0" name="security-camera_336702"/>
          <p:cNvSpPr>
            <a:spLocks noChangeAspect="1"/>
          </p:cNvSpPr>
          <p:nvPr/>
        </p:nvSpPr>
        <p:spPr bwMode="auto">
          <a:xfrm>
            <a:off x="5786647" y="4474954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1" name="iphones_337833"/>
          <p:cNvSpPr>
            <a:spLocks noChangeAspect="1"/>
          </p:cNvSpPr>
          <p:nvPr/>
        </p:nvSpPr>
        <p:spPr bwMode="auto">
          <a:xfrm>
            <a:off x="6956555" y="4460131"/>
            <a:ext cx="317967" cy="27586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27" h="6827">
                <a:moveTo>
                  <a:pt x="6088" y="1138"/>
                </a:moveTo>
                <a:lnTo>
                  <a:pt x="5405" y="1138"/>
                </a:lnTo>
                <a:lnTo>
                  <a:pt x="5405" y="632"/>
                </a:lnTo>
                <a:cubicBezTo>
                  <a:pt x="5405" y="283"/>
                  <a:pt x="5121" y="0"/>
                  <a:pt x="4772" y="0"/>
                </a:cubicBezTo>
                <a:lnTo>
                  <a:pt x="2054" y="0"/>
                </a:lnTo>
                <a:cubicBezTo>
                  <a:pt x="1705" y="0"/>
                  <a:pt x="1422" y="283"/>
                  <a:pt x="1422" y="632"/>
                </a:cubicBezTo>
                <a:lnTo>
                  <a:pt x="1422" y="1138"/>
                </a:lnTo>
                <a:lnTo>
                  <a:pt x="738" y="1138"/>
                </a:lnTo>
                <a:cubicBezTo>
                  <a:pt x="331" y="1138"/>
                  <a:pt x="0" y="1469"/>
                  <a:pt x="0" y="1876"/>
                </a:cubicBezTo>
                <a:lnTo>
                  <a:pt x="0" y="6088"/>
                </a:lnTo>
                <a:cubicBezTo>
                  <a:pt x="0" y="6496"/>
                  <a:pt x="331" y="6827"/>
                  <a:pt x="738" y="6827"/>
                </a:cubicBezTo>
                <a:lnTo>
                  <a:pt x="1707" y="6827"/>
                </a:lnTo>
                <a:cubicBezTo>
                  <a:pt x="1757" y="6827"/>
                  <a:pt x="1804" y="6814"/>
                  <a:pt x="1845" y="6791"/>
                </a:cubicBezTo>
                <a:cubicBezTo>
                  <a:pt x="1910" y="6814"/>
                  <a:pt x="1981" y="6827"/>
                  <a:pt x="2054" y="6827"/>
                </a:cubicBezTo>
                <a:lnTo>
                  <a:pt x="4772" y="6827"/>
                </a:lnTo>
                <a:cubicBezTo>
                  <a:pt x="4846" y="6827"/>
                  <a:pt x="4916" y="6814"/>
                  <a:pt x="4982" y="6791"/>
                </a:cubicBezTo>
                <a:cubicBezTo>
                  <a:pt x="5023" y="6814"/>
                  <a:pt x="5070" y="6827"/>
                  <a:pt x="5120" y="6827"/>
                </a:cubicBezTo>
                <a:lnTo>
                  <a:pt x="6088" y="6827"/>
                </a:lnTo>
                <a:cubicBezTo>
                  <a:pt x="6496" y="6827"/>
                  <a:pt x="6827" y="6496"/>
                  <a:pt x="6827" y="6088"/>
                </a:cubicBezTo>
                <a:lnTo>
                  <a:pt x="6827" y="1876"/>
                </a:lnTo>
                <a:cubicBezTo>
                  <a:pt x="6827" y="1469"/>
                  <a:pt x="6496" y="1138"/>
                  <a:pt x="6088" y="1138"/>
                </a:cubicBezTo>
                <a:close/>
                <a:moveTo>
                  <a:pt x="3698" y="5973"/>
                </a:moveTo>
                <a:cubicBezTo>
                  <a:pt x="3698" y="6131"/>
                  <a:pt x="3571" y="6258"/>
                  <a:pt x="3413" y="6258"/>
                </a:cubicBezTo>
                <a:cubicBezTo>
                  <a:pt x="3256" y="6258"/>
                  <a:pt x="3129" y="6131"/>
                  <a:pt x="3129" y="5973"/>
                </a:cubicBezTo>
                <a:cubicBezTo>
                  <a:pt x="3129" y="5816"/>
                  <a:pt x="3256" y="5689"/>
                  <a:pt x="3413" y="5689"/>
                </a:cubicBezTo>
                <a:cubicBezTo>
                  <a:pt x="3571" y="5689"/>
                  <a:pt x="3698" y="5816"/>
                  <a:pt x="3698" y="5973"/>
                </a:cubicBezTo>
                <a:close/>
                <a:moveTo>
                  <a:pt x="1991" y="5120"/>
                </a:moveTo>
                <a:lnTo>
                  <a:pt x="1991" y="1707"/>
                </a:lnTo>
                <a:lnTo>
                  <a:pt x="4836" y="1707"/>
                </a:lnTo>
                <a:lnTo>
                  <a:pt x="4836" y="2559"/>
                </a:lnTo>
                <a:cubicBezTo>
                  <a:pt x="4836" y="2560"/>
                  <a:pt x="4836" y="2560"/>
                  <a:pt x="4836" y="2560"/>
                </a:cubicBezTo>
                <a:cubicBezTo>
                  <a:pt x="4836" y="2560"/>
                  <a:pt x="4836" y="2560"/>
                  <a:pt x="4836" y="2561"/>
                </a:cubicBezTo>
                <a:lnTo>
                  <a:pt x="4836" y="5120"/>
                </a:lnTo>
                <a:lnTo>
                  <a:pt x="1991" y="5120"/>
                </a:lnTo>
                <a:close/>
                <a:moveTo>
                  <a:pt x="569" y="2844"/>
                </a:moveTo>
                <a:lnTo>
                  <a:pt x="1422" y="2844"/>
                </a:lnTo>
                <a:lnTo>
                  <a:pt x="1422" y="5120"/>
                </a:lnTo>
                <a:lnTo>
                  <a:pt x="569" y="5120"/>
                </a:lnTo>
                <a:lnTo>
                  <a:pt x="569" y="2844"/>
                </a:lnTo>
                <a:close/>
                <a:moveTo>
                  <a:pt x="5405" y="2844"/>
                </a:moveTo>
                <a:lnTo>
                  <a:pt x="6258" y="2844"/>
                </a:lnTo>
                <a:lnTo>
                  <a:pt x="6258" y="5120"/>
                </a:lnTo>
                <a:lnTo>
                  <a:pt x="5405" y="5120"/>
                </a:lnTo>
                <a:lnTo>
                  <a:pt x="5405" y="2844"/>
                </a:lnTo>
                <a:close/>
                <a:moveTo>
                  <a:pt x="6088" y="1707"/>
                </a:moveTo>
                <a:cubicBezTo>
                  <a:pt x="6182" y="1707"/>
                  <a:pt x="6258" y="1783"/>
                  <a:pt x="6258" y="1876"/>
                </a:cubicBezTo>
                <a:lnTo>
                  <a:pt x="6258" y="2276"/>
                </a:lnTo>
                <a:lnTo>
                  <a:pt x="5405" y="2276"/>
                </a:lnTo>
                <a:lnTo>
                  <a:pt x="5405" y="1707"/>
                </a:lnTo>
                <a:lnTo>
                  <a:pt x="6088" y="1707"/>
                </a:lnTo>
                <a:close/>
                <a:moveTo>
                  <a:pt x="2054" y="569"/>
                </a:moveTo>
                <a:lnTo>
                  <a:pt x="4772" y="569"/>
                </a:lnTo>
                <a:cubicBezTo>
                  <a:pt x="4807" y="569"/>
                  <a:pt x="4836" y="597"/>
                  <a:pt x="4836" y="632"/>
                </a:cubicBezTo>
                <a:lnTo>
                  <a:pt x="4836" y="1138"/>
                </a:lnTo>
                <a:lnTo>
                  <a:pt x="1991" y="1138"/>
                </a:lnTo>
                <a:lnTo>
                  <a:pt x="1991" y="632"/>
                </a:lnTo>
                <a:cubicBezTo>
                  <a:pt x="1991" y="597"/>
                  <a:pt x="2019" y="569"/>
                  <a:pt x="2054" y="569"/>
                </a:cubicBezTo>
                <a:close/>
                <a:moveTo>
                  <a:pt x="738" y="1707"/>
                </a:moveTo>
                <a:lnTo>
                  <a:pt x="1422" y="1707"/>
                </a:lnTo>
                <a:lnTo>
                  <a:pt x="1422" y="2276"/>
                </a:lnTo>
                <a:lnTo>
                  <a:pt x="569" y="2276"/>
                </a:lnTo>
                <a:lnTo>
                  <a:pt x="569" y="1876"/>
                </a:lnTo>
                <a:cubicBezTo>
                  <a:pt x="569" y="1783"/>
                  <a:pt x="645" y="1707"/>
                  <a:pt x="738" y="1707"/>
                </a:cubicBezTo>
                <a:close/>
                <a:moveTo>
                  <a:pt x="738" y="6258"/>
                </a:moveTo>
                <a:cubicBezTo>
                  <a:pt x="645" y="6258"/>
                  <a:pt x="569" y="6182"/>
                  <a:pt x="569" y="6088"/>
                </a:cubicBezTo>
                <a:lnTo>
                  <a:pt x="569" y="5689"/>
                </a:lnTo>
                <a:lnTo>
                  <a:pt x="1422" y="5689"/>
                </a:lnTo>
                <a:lnTo>
                  <a:pt x="1422" y="6258"/>
                </a:lnTo>
                <a:lnTo>
                  <a:pt x="738" y="6258"/>
                </a:lnTo>
                <a:close/>
                <a:moveTo>
                  <a:pt x="1991" y="6194"/>
                </a:moveTo>
                <a:lnTo>
                  <a:pt x="1991" y="5689"/>
                </a:lnTo>
                <a:lnTo>
                  <a:pt x="2609" y="5689"/>
                </a:lnTo>
                <a:cubicBezTo>
                  <a:pt x="2577" y="5778"/>
                  <a:pt x="2560" y="5874"/>
                  <a:pt x="2560" y="5973"/>
                </a:cubicBezTo>
                <a:cubicBezTo>
                  <a:pt x="2560" y="6073"/>
                  <a:pt x="2577" y="6169"/>
                  <a:pt x="2609" y="6258"/>
                </a:cubicBezTo>
                <a:lnTo>
                  <a:pt x="2054" y="6258"/>
                </a:lnTo>
                <a:cubicBezTo>
                  <a:pt x="2019" y="6258"/>
                  <a:pt x="1991" y="6230"/>
                  <a:pt x="1991" y="6194"/>
                </a:cubicBezTo>
                <a:close/>
                <a:moveTo>
                  <a:pt x="4772" y="6258"/>
                </a:moveTo>
                <a:lnTo>
                  <a:pt x="4218" y="6258"/>
                </a:lnTo>
                <a:cubicBezTo>
                  <a:pt x="4249" y="6169"/>
                  <a:pt x="4267" y="6073"/>
                  <a:pt x="4267" y="5973"/>
                </a:cubicBezTo>
                <a:cubicBezTo>
                  <a:pt x="4267" y="5874"/>
                  <a:pt x="4249" y="5778"/>
                  <a:pt x="4218" y="5689"/>
                </a:cubicBezTo>
                <a:lnTo>
                  <a:pt x="4836" y="5689"/>
                </a:lnTo>
                <a:lnTo>
                  <a:pt x="4836" y="6195"/>
                </a:lnTo>
                <a:cubicBezTo>
                  <a:pt x="4835" y="6230"/>
                  <a:pt x="4807" y="6258"/>
                  <a:pt x="4772" y="6258"/>
                </a:cubicBezTo>
                <a:close/>
                <a:moveTo>
                  <a:pt x="6088" y="6258"/>
                </a:moveTo>
                <a:lnTo>
                  <a:pt x="5404" y="6258"/>
                </a:lnTo>
                <a:lnTo>
                  <a:pt x="5404" y="6199"/>
                </a:lnTo>
                <a:cubicBezTo>
                  <a:pt x="5404" y="6197"/>
                  <a:pt x="5405" y="6196"/>
                  <a:pt x="5405" y="6194"/>
                </a:cubicBezTo>
                <a:lnTo>
                  <a:pt x="5405" y="5689"/>
                </a:lnTo>
                <a:lnTo>
                  <a:pt x="6258" y="5689"/>
                </a:lnTo>
                <a:lnTo>
                  <a:pt x="6258" y="6088"/>
                </a:lnTo>
                <a:cubicBezTo>
                  <a:pt x="6258" y="6182"/>
                  <a:pt x="6182" y="6258"/>
                  <a:pt x="6088" y="6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car-steering-wheel_21257"/>
          <p:cNvSpPr>
            <a:spLocks noChangeAspect="1"/>
          </p:cNvSpPr>
          <p:nvPr/>
        </p:nvSpPr>
        <p:spPr bwMode="auto">
          <a:xfrm>
            <a:off x="5128038" y="4459027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eolic-energy_252907"/>
          <p:cNvSpPr>
            <a:spLocks noChangeAspect="1"/>
          </p:cNvSpPr>
          <p:nvPr/>
        </p:nvSpPr>
        <p:spPr bwMode="auto">
          <a:xfrm>
            <a:off x="6420909" y="4469638"/>
            <a:ext cx="197538" cy="256850"/>
          </a:xfrm>
          <a:custGeom>
            <a:avLst/>
            <a:gdLst>
              <a:gd name="T0" fmla="*/ 4503 w 4564"/>
              <a:gd name="T1" fmla="*/ 547 h 6841"/>
              <a:gd name="T2" fmla="*/ 4250 w 4564"/>
              <a:gd name="T3" fmla="*/ 67 h 6841"/>
              <a:gd name="T4" fmla="*/ 2619 w 4564"/>
              <a:gd name="T5" fmla="*/ 1325 h 6841"/>
              <a:gd name="T6" fmla="*/ 2282 w 4564"/>
              <a:gd name="T7" fmla="*/ 1607 h 6841"/>
              <a:gd name="T8" fmla="*/ 1944 w 4564"/>
              <a:gd name="T9" fmla="*/ 1325 h 6841"/>
              <a:gd name="T10" fmla="*/ 314 w 4564"/>
              <a:gd name="T11" fmla="*/ 67 h 6841"/>
              <a:gd name="T12" fmla="*/ 60 w 4564"/>
              <a:gd name="T13" fmla="*/ 547 h 6841"/>
              <a:gd name="T14" fmla="*/ 1630 w 4564"/>
              <a:gd name="T15" fmla="*/ 2088 h 6841"/>
              <a:gd name="T16" fmla="*/ 1640 w 4564"/>
              <a:gd name="T17" fmla="*/ 2520 h 6841"/>
              <a:gd name="T18" fmla="*/ 125 w 4564"/>
              <a:gd name="T19" fmla="*/ 4026 h 6841"/>
              <a:gd name="T20" fmla="*/ 319 w 4564"/>
              <a:gd name="T21" fmla="*/ 4507 h 6841"/>
              <a:gd name="T22" fmla="*/ 615 w 4564"/>
              <a:gd name="T23" fmla="*/ 4515 h 6841"/>
              <a:gd name="T24" fmla="*/ 1610 w 4564"/>
              <a:gd name="T25" fmla="*/ 5930 h 6841"/>
              <a:gd name="T26" fmla="*/ 1030 w 4564"/>
              <a:gd name="T27" fmla="*/ 6044 h 6841"/>
              <a:gd name="T28" fmla="*/ 1144 w 4564"/>
              <a:gd name="T29" fmla="*/ 6841 h 6841"/>
              <a:gd name="T30" fmla="*/ 3533 w 4564"/>
              <a:gd name="T31" fmla="*/ 6727 h 6841"/>
              <a:gd name="T32" fmla="*/ 3419 w 4564"/>
              <a:gd name="T33" fmla="*/ 5930 h 6841"/>
              <a:gd name="T34" fmla="*/ 2708 w 4564"/>
              <a:gd name="T35" fmla="*/ 3390 h 6841"/>
              <a:gd name="T36" fmla="*/ 4095 w 4564"/>
              <a:gd name="T37" fmla="*/ 4570 h 6841"/>
              <a:gd name="T38" fmla="*/ 4434 w 4564"/>
              <a:gd name="T39" fmla="*/ 4321 h 6841"/>
              <a:gd name="T40" fmla="*/ 3205 w 4564"/>
              <a:gd name="T41" fmla="*/ 2660 h 6841"/>
              <a:gd name="T42" fmla="*/ 2964 w 4564"/>
              <a:gd name="T43" fmla="*/ 2289 h 6841"/>
              <a:gd name="T44" fmla="*/ 3239 w 4564"/>
              <a:gd name="T45" fmla="*/ 1945 h 6841"/>
              <a:gd name="T46" fmla="*/ 1838 w 4564"/>
              <a:gd name="T47" fmla="*/ 5930 h 6841"/>
              <a:gd name="T48" fmla="*/ 2202 w 4564"/>
              <a:gd name="T49" fmla="*/ 2967 h 6841"/>
              <a:gd name="T50" fmla="*/ 2282 w 4564"/>
              <a:gd name="T51" fmla="*/ 2972 h 6841"/>
              <a:gd name="T52" fmla="*/ 2362 w 4564"/>
              <a:gd name="T53" fmla="*/ 2967 h 6841"/>
              <a:gd name="T54" fmla="*/ 2725 w 4564"/>
              <a:gd name="T55" fmla="*/ 5930 h 6841"/>
              <a:gd name="T56" fmla="*/ 2485 w 4564"/>
              <a:gd name="T57" fmla="*/ 2694 h 6841"/>
              <a:gd name="T58" fmla="*/ 2077 w 4564"/>
              <a:gd name="T59" fmla="*/ 2693 h 6841"/>
              <a:gd name="T60" fmla="*/ 2282 w 4564"/>
              <a:gd name="T61" fmla="*/ 1834 h 6841"/>
              <a:gd name="T62" fmla="*/ 2487 w 4564"/>
              <a:gd name="T63" fmla="*/ 2693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4" h="6841">
                <a:moveTo>
                  <a:pt x="3239" y="1945"/>
                </a:moveTo>
                <a:lnTo>
                  <a:pt x="4503" y="547"/>
                </a:lnTo>
                <a:cubicBezTo>
                  <a:pt x="4564" y="481"/>
                  <a:pt x="4561" y="378"/>
                  <a:pt x="4498" y="315"/>
                </a:cubicBezTo>
                <a:lnTo>
                  <a:pt x="4250" y="67"/>
                </a:lnTo>
                <a:cubicBezTo>
                  <a:pt x="4186" y="3"/>
                  <a:pt x="4084" y="0"/>
                  <a:pt x="4017" y="61"/>
                </a:cubicBezTo>
                <a:lnTo>
                  <a:pt x="2619" y="1325"/>
                </a:lnTo>
                <a:cubicBezTo>
                  <a:pt x="2531" y="1406"/>
                  <a:pt x="2480" y="1516"/>
                  <a:pt x="2476" y="1635"/>
                </a:cubicBezTo>
                <a:cubicBezTo>
                  <a:pt x="2414" y="1617"/>
                  <a:pt x="2349" y="1607"/>
                  <a:pt x="2282" y="1607"/>
                </a:cubicBezTo>
                <a:cubicBezTo>
                  <a:pt x="2214" y="1607"/>
                  <a:pt x="2149" y="1617"/>
                  <a:pt x="2088" y="1635"/>
                </a:cubicBezTo>
                <a:cubicBezTo>
                  <a:pt x="2084" y="1516"/>
                  <a:pt x="2033" y="1406"/>
                  <a:pt x="1944" y="1325"/>
                </a:cubicBezTo>
                <a:lnTo>
                  <a:pt x="546" y="61"/>
                </a:lnTo>
                <a:cubicBezTo>
                  <a:pt x="479" y="0"/>
                  <a:pt x="377" y="3"/>
                  <a:pt x="314" y="67"/>
                </a:cubicBezTo>
                <a:lnTo>
                  <a:pt x="66" y="315"/>
                </a:lnTo>
                <a:cubicBezTo>
                  <a:pt x="2" y="378"/>
                  <a:pt x="0" y="481"/>
                  <a:pt x="60" y="547"/>
                </a:cubicBezTo>
                <a:lnTo>
                  <a:pt x="1325" y="1945"/>
                </a:lnTo>
                <a:cubicBezTo>
                  <a:pt x="1404" y="2032"/>
                  <a:pt x="1512" y="2082"/>
                  <a:pt x="1630" y="2088"/>
                </a:cubicBezTo>
                <a:cubicBezTo>
                  <a:pt x="1610" y="2151"/>
                  <a:pt x="1599" y="2219"/>
                  <a:pt x="1599" y="2289"/>
                </a:cubicBezTo>
                <a:cubicBezTo>
                  <a:pt x="1599" y="2370"/>
                  <a:pt x="1614" y="2448"/>
                  <a:pt x="1640" y="2520"/>
                </a:cubicBezTo>
                <a:cubicBezTo>
                  <a:pt x="1533" y="2531"/>
                  <a:pt x="1434" y="2579"/>
                  <a:pt x="1361" y="2660"/>
                </a:cubicBezTo>
                <a:lnTo>
                  <a:pt x="125" y="4026"/>
                </a:lnTo>
                <a:cubicBezTo>
                  <a:pt x="49" y="4110"/>
                  <a:pt x="52" y="4240"/>
                  <a:pt x="133" y="4321"/>
                </a:cubicBezTo>
                <a:lnTo>
                  <a:pt x="319" y="4507"/>
                </a:lnTo>
                <a:cubicBezTo>
                  <a:pt x="361" y="4549"/>
                  <a:pt x="416" y="4570"/>
                  <a:pt x="471" y="4570"/>
                </a:cubicBezTo>
                <a:cubicBezTo>
                  <a:pt x="522" y="4570"/>
                  <a:pt x="574" y="4552"/>
                  <a:pt x="615" y="4515"/>
                </a:cubicBezTo>
                <a:lnTo>
                  <a:pt x="1855" y="3392"/>
                </a:lnTo>
                <a:lnTo>
                  <a:pt x="1610" y="5930"/>
                </a:lnTo>
                <a:lnTo>
                  <a:pt x="1144" y="5930"/>
                </a:lnTo>
                <a:cubicBezTo>
                  <a:pt x="1081" y="5930"/>
                  <a:pt x="1030" y="5981"/>
                  <a:pt x="1030" y="6044"/>
                </a:cubicBezTo>
                <a:lnTo>
                  <a:pt x="1030" y="6727"/>
                </a:lnTo>
                <a:cubicBezTo>
                  <a:pt x="1030" y="6790"/>
                  <a:pt x="1081" y="6841"/>
                  <a:pt x="1144" y="6841"/>
                </a:cubicBezTo>
                <a:lnTo>
                  <a:pt x="3419" y="6841"/>
                </a:lnTo>
                <a:cubicBezTo>
                  <a:pt x="3482" y="6841"/>
                  <a:pt x="3533" y="6790"/>
                  <a:pt x="3533" y="6727"/>
                </a:cubicBezTo>
                <a:lnTo>
                  <a:pt x="3533" y="6044"/>
                </a:lnTo>
                <a:cubicBezTo>
                  <a:pt x="3533" y="5981"/>
                  <a:pt x="3482" y="5930"/>
                  <a:pt x="3419" y="5930"/>
                </a:cubicBezTo>
                <a:lnTo>
                  <a:pt x="2954" y="5930"/>
                </a:lnTo>
                <a:lnTo>
                  <a:pt x="2708" y="3390"/>
                </a:lnTo>
                <a:lnTo>
                  <a:pt x="3952" y="4515"/>
                </a:lnTo>
                <a:cubicBezTo>
                  <a:pt x="3993" y="4552"/>
                  <a:pt x="4044" y="4570"/>
                  <a:pt x="4095" y="4570"/>
                </a:cubicBezTo>
                <a:cubicBezTo>
                  <a:pt x="4150" y="4570"/>
                  <a:pt x="4205" y="4549"/>
                  <a:pt x="4247" y="4507"/>
                </a:cubicBezTo>
                <a:lnTo>
                  <a:pt x="4434" y="4321"/>
                </a:lnTo>
                <a:cubicBezTo>
                  <a:pt x="4514" y="4240"/>
                  <a:pt x="4518" y="4110"/>
                  <a:pt x="4441" y="4026"/>
                </a:cubicBezTo>
                <a:lnTo>
                  <a:pt x="3205" y="2660"/>
                </a:lnTo>
                <a:cubicBezTo>
                  <a:pt x="3131" y="2578"/>
                  <a:pt x="3032" y="2530"/>
                  <a:pt x="2924" y="2520"/>
                </a:cubicBezTo>
                <a:cubicBezTo>
                  <a:pt x="2950" y="2448"/>
                  <a:pt x="2964" y="2370"/>
                  <a:pt x="2964" y="2289"/>
                </a:cubicBezTo>
                <a:cubicBezTo>
                  <a:pt x="2964" y="2219"/>
                  <a:pt x="2954" y="2152"/>
                  <a:pt x="2934" y="2088"/>
                </a:cubicBezTo>
                <a:cubicBezTo>
                  <a:pt x="3051" y="2082"/>
                  <a:pt x="3160" y="2032"/>
                  <a:pt x="3239" y="1945"/>
                </a:cubicBezTo>
                <a:close/>
                <a:moveTo>
                  <a:pt x="2725" y="5930"/>
                </a:moveTo>
                <a:lnTo>
                  <a:pt x="1838" y="5930"/>
                </a:lnTo>
                <a:lnTo>
                  <a:pt x="2126" y="2954"/>
                </a:lnTo>
                <a:cubicBezTo>
                  <a:pt x="2151" y="2959"/>
                  <a:pt x="2176" y="2964"/>
                  <a:pt x="2202" y="2967"/>
                </a:cubicBezTo>
                <a:cubicBezTo>
                  <a:pt x="2203" y="2967"/>
                  <a:pt x="2203" y="2967"/>
                  <a:pt x="2204" y="2967"/>
                </a:cubicBezTo>
                <a:cubicBezTo>
                  <a:pt x="2230" y="2970"/>
                  <a:pt x="2256" y="2972"/>
                  <a:pt x="2282" y="2972"/>
                </a:cubicBezTo>
                <a:cubicBezTo>
                  <a:pt x="2308" y="2972"/>
                  <a:pt x="2334" y="2970"/>
                  <a:pt x="2359" y="2967"/>
                </a:cubicBezTo>
                <a:cubicBezTo>
                  <a:pt x="2360" y="2967"/>
                  <a:pt x="2361" y="2967"/>
                  <a:pt x="2362" y="2967"/>
                </a:cubicBezTo>
                <a:cubicBezTo>
                  <a:pt x="2387" y="2964"/>
                  <a:pt x="2412" y="2959"/>
                  <a:pt x="2437" y="2954"/>
                </a:cubicBezTo>
                <a:lnTo>
                  <a:pt x="2725" y="5930"/>
                </a:lnTo>
                <a:close/>
                <a:moveTo>
                  <a:pt x="2487" y="2693"/>
                </a:moveTo>
                <a:cubicBezTo>
                  <a:pt x="2486" y="2694"/>
                  <a:pt x="2486" y="2694"/>
                  <a:pt x="2485" y="2694"/>
                </a:cubicBezTo>
                <a:cubicBezTo>
                  <a:pt x="2352" y="2761"/>
                  <a:pt x="2211" y="2761"/>
                  <a:pt x="2078" y="2694"/>
                </a:cubicBezTo>
                <a:cubicBezTo>
                  <a:pt x="2078" y="2694"/>
                  <a:pt x="2077" y="2694"/>
                  <a:pt x="2077" y="2693"/>
                </a:cubicBezTo>
                <a:cubicBezTo>
                  <a:pt x="1929" y="2618"/>
                  <a:pt x="1827" y="2466"/>
                  <a:pt x="1827" y="2289"/>
                </a:cubicBezTo>
                <a:cubicBezTo>
                  <a:pt x="1827" y="2038"/>
                  <a:pt x="2031" y="1834"/>
                  <a:pt x="2282" y="1834"/>
                </a:cubicBezTo>
                <a:cubicBezTo>
                  <a:pt x="2533" y="1834"/>
                  <a:pt x="2737" y="2038"/>
                  <a:pt x="2737" y="2289"/>
                </a:cubicBezTo>
                <a:cubicBezTo>
                  <a:pt x="2737" y="2466"/>
                  <a:pt x="2635" y="2618"/>
                  <a:pt x="2487" y="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4" name="文本框 83"/>
          <p:cNvSpPr txBox="1"/>
          <p:nvPr/>
        </p:nvSpPr>
        <p:spPr>
          <a:xfrm>
            <a:off x="3809657" y="26689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边缘组件</a:t>
            </a:r>
          </a:p>
        </p:txBody>
      </p:sp>
      <p:sp>
        <p:nvSpPr>
          <p:cNvPr id="85" name="上下箭头 84"/>
          <p:cNvSpPr/>
          <p:nvPr/>
        </p:nvSpPr>
        <p:spPr>
          <a:xfrm>
            <a:off x="4558580" y="1817092"/>
            <a:ext cx="242873" cy="842803"/>
          </a:xfrm>
          <a:prstGeom prst="upDownArrow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云边协同</a:t>
            </a:r>
          </a:p>
        </p:txBody>
      </p:sp>
      <p:sp>
        <p:nvSpPr>
          <p:cNvPr id="86" name="上下箭头 85"/>
          <p:cNvSpPr/>
          <p:nvPr/>
        </p:nvSpPr>
        <p:spPr>
          <a:xfrm>
            <a:off x="2272092" y="3316147"/>
            <a:ext cx="331932" cy="1047470"/>
          </a:xfrm>
          <a:prstGeom prst="upDownArrow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2372464" y="1908562"/>
            <a:ext cx="682558" cy="332980"/>
          </a:xfrm>
          <a:prstGeom prst="rect">
            <a:avLst/>
          </a:prstGeom>
          <a:solidFill>
            <a:schemeClr val="bg1"/>
          </a:solidFill>
        </p:spPr>
        <p:txBody>
          <a:bodyPr wrap="square" lIns="5040" tIns="9720" rIns="19440" bIns="0" rtlCol="0">
            <a:spAutoFit/>
          </a:bodyPr>
          <a:lstStyle/>
          <a:p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923406" y="1765329"/>
            <a:ext cx="428256" cy="1132521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</a:p>
          <a:p>
            <a:pPr algn="ctr"/>
            <a:endParaRPr lang="en-US" altLang="zh-CN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128871" y="1790394"/>
            <a:ext cx="526" cy="112951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30885" y="2413515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边缘一体机</a:t>
            </a:r>
          </a:p>
        </p:txBody>
      </p:sp>
    </p:spTree>
    <p:extLst>
      <p:ext uri="{BB962C8B-B14F-4D97-AF65-F5344CB8AC3E}">
        <p14:creationId xmlns:p14="http://schemas.microsoft.com/office/powerpoint/2010/main" val="2128339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 smtClean="0"/>
              <a:t>对接第三方云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86757" y="4443857"/>
            <a:ext cx="6410675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1292" y="4399733"/>
            <a:ext cx="6410675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8951" y="2183612"/>
            <a:ext cx="6410676" cy="2083730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2971" y="2067276"/>
            <a:ext cx="6410676" cy="2137285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571" y="676640"/>
            <a:ext cx="336710" cy="42269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defTabSz="914378"/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7035" y="667996"/>
            <a:ext cx="6520396" cy="1147080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endParaRPr lang="zh-CN" altLang="en-US" sz="12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5349" y="654013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第三方云平台（阿里云）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6110" y="1312104"/>
            <a:ext cx="1482741" cy="392423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en-US" altLang="zh-CN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AKS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9708" y="627534"/>
            <a:ext cx="331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sp>
        <p:nvSpPr>
          <p:cNvPr id="31" name="矩形 30"/>
          <p:cNvSpPr/>
          <p:nvPr/>
        </p:nvSpPr>
        <p:spPr>
          <a:xfrm>
            <a:off x="975827" y="4363618"/>
            <a:ext cx="6410675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9636" y="1973174"/>
            <a:ext cx="6410676" cy="2185478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51592" y="2659895"/>
            <a:ext cx="6065053" cy="743199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51592" y="3473284"/>
            <a:ext cx="6074752" cy="259793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标准版（</a:t>
            </a:r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Onestor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5" name="矩形 34"/>
          <p:cNvSpPr/>
          <p:nvPr/>
        </p:nvSpPr>
        <p:spPr>
          <a:xfrm>
            <a:off x="1253427" y="2900126"/>
            <a:ext cx="2369262" cy="430690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9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（设备管理、数据接入、规则引擎、计划任务、数据导出</a:t>
            </a:r>
            <a:r>
              <a:rPr lang="en-US" altLang="zh-CN" sz="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矩形 35"/>
          <p:cNvSpPr/>
          <p:nvPr/>
        </p:nvSpPr>
        <p:spPr>
          <a:xfrm>
            <a:off x="3876110" y="2899191"/>
            <a:ext cx="1482741" cy="43256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endParaRPr lang="en-US" altLang="zh-CN" sz="9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k8s/k3s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7" name="security-camera_336702"/>
          <p:cNvSpPr>
            <a:spLocks noChangeAspect="1"/>
          </p:cNvSpPr>
          <p:nvPr/>
        </p:nvSpPr>
        <p:spPr bwMode="auto">
          <a:xfrm>
            <a:off x="3319766" y="4474954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iphones_337833"/>
          <p:cNvSpPr>
            <a:spLocks noChangeAspect="1"/>
          </p:cNvSpPr>
          <p:nvPr/>
        </p:nvSpPr>
        <p:spPr bwMode="auto">
          <a:xfrm>
            <a:off x="4489675" y="4460131"/>
            <a:ext cx="317967" cy="27586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27" h="6827">
                <a:moveTo>
                  <a:pt x="6088" y="1138"/>
                </a:moveTo>
                <a:lnTo>
                  <a:pt x="5405" y="1138"/>
                </a:lnTo>
                <a:lnTo>
                  <a:pt x="5405" y="632"/>
                </a:lnTo>
                <a:cubicBezTo>
                  <a:pt x="5405" y="283"/>
                  <a:pt x="5121" y="0"/>
                  <a:pt x="4772" y="0"/>
                </a:cubicBezTo>
                <a:lnTo>
                  <a:pt x="2054" y="0"/>
                </a:lnTo>
                <a:cubicBezTo>
                  <a:pt x="1705" y="0"/>
                  <a:pt x="1422" y="283"/>
                  <a:pt x="1422" y="632"/>
                </a:cubicBezTo>
                <a:lnTo>
                  <a:pt x="1422" y="1138"/>
                </a:lnTo>
                <a:lnTo>
                  <a:pt x="738" y="1138"/>
                </a:lnTo>
                <a:cubicBezTo>
                  <a:pt x="331" y="1138"/>
                  <a:pt x="0" y="1469"/>
                  <a:pt x="0" y="1876"/>
                </a:cubicBezTo>
                <a:lnTo>
                  <a:pt x="0" y="6088"/>
                </a:lnTo>
                <a:cubicBezTo>
                  <a:pt x="0" y="6496"/>
                  <a:pt x="331" y="6827"/>
                  <a:pt x="738" y="6827"/>
                </a:cubicBezTo>
                <a:lnTo>
                  <a:pt x="1707" y="6827"/>
                </a:lnTo>
                <a:cubicBezTo>
                  <a:pt x="1757" y="6827"/>
                  <a:pt x="1804" y="6814"/>
                  <a:pt x="1845" y="6791"/>
                </a:cubicBezTo>
                <a:cubicBezTo>
                  <a:pt x="1910" y="6814"/>
                  <a:pt x="1981" y="6827"/>
                  <a:pt x="2054" y="6827"/>
                </a:cubicBezTo>
                <a:lnTo>
                  <a:pt x="4772" y="6827"/>
                </a:lnTo>
                <a:cubicBezTo>
                  <a:pt x="4846" y="6827"/>
                  <a:pt x="4916" y="6814"/>
                  <a:pt x="4982" y="6791"/>
                </a:cubicBezTo>
                <a:cubicBezTo>
                  <a:pt x="5023" y="6814"/>
                  <a:pt x="5070" y="6827"/>
                  <a:pt x="5120" y="6827"/>
                </a:cubicBezTo>
                <a:lnTo>
                  <a:pt x="6088" y="6827"/>
                </a:lnTo>
                <a:cubicBezTo>
                  <a:pt x="6496" y="6827"/>
                  <a:pt x="6827" y="6496"/>
                  <a:pt x="6827" y="6088"/>
                </a:cubicBezTo>
                <a:lnTo>
                  <a:pt x="6827" y="1876"/>
                </a:lnTo>
                <a:cubicBezTo>
                  <a:pt x="6827" y="1469"/>
                  <a:pt x="6496" y="1138"/>
                  <a:pt x="6088" y="1138"/>
                </a:cubicBezTo>
                <a:close/>
                <a:moveTo>
                  <a:pt x="3698" y="5973"/>
                </a:moveTo>
                <a:cubicBezTo>
                  <a:pt x="3698" y="6131"/>
                  <a:pt x="3571" y="6258"/>
                  <a:pt x="3413" y="6258"/>
                </a:cubicBezTo>
                <a:cubicBezTo>
                  <a:pt x="3256" y="6258"/>
                  <a:pt x="3129" y="6131"/>
                  <a:pt x="3129" y="5973"/>
                </a:cubicBezTo>
                <a:cubicBezTo>
                  <a:pt x="3129" y="5816"/>
                  <a:pt x="3256" y="5689"/>
                  <a:pt x="3413" y="5689"/>
                </a:cubicBezTo>
                <a:cubicBezTo>
                  <a:pt x="3571" y="5689"/>
                  <a:pt x="3698" y="5816"/>
                  <a:pt x="3698" y="5973"/>
                </a:cubicBezTo>
                <a:close/>
                <a:moveTo>
                  <a:pt x="1991" y="5120"/>
                </a:moveTo>
                <a:lnTo>
                  <a:pt x="1991" y="1707"/>
                </a:lnTo>
                <a:lnTo>
                  <a:pt x="4836" y="1707"/>
                </a:lnTo>
                <a:lnTo>
                  <a:pt x="4836" y="2559"/>
                </a:lnTo>
                <a:cubicBezTo>
                  <a:pt x="4836" y="2560"/>
                  <a:pt x="4836" y="2560"/>
                  <a:pt x="4836" y="2560"/>
                </a:cubicBezTo>
                <a:cubicBezTo>
                  <a:pt x="4836" y="2560"/>
                  <a:pt x="4836" y="2560"/>
                  <a:pt x="4836" y="2561"/>
                </a:cubicBezTo>
                <a:lnTo>
                  <a:pt x="4836" y="5120"/>
                </a:lnTo>
                <a:lnTo>
                  <a:pt x="1991" y="5120"/>
                </a:lnTo>
                <a:close/>
                <a:moveTo>
                  <a:pt x="569" y="2844"/>
                </a:moveTo>
                <a:lnTo>
                  <a:pt x="1422" y="2844"/>
                </a:lnTo>
                <a:lnTo>
                  <a:pt x="1422" y="5120"/>
                </a:lnTo>
                <a:lnTo>
                  <a:pt x="569" y="5120"/>
                </a:lnTo>
                <a:lnTo>
                  <a:pt x="569" y="2844"/>
                </a:lnTo>
                <a:close/>
                <a:moveTo>
                  <a:pt x="5405" y="2844"/>
                </a:moveTo>
                <a:lnTo>
                  <a:pt x="6258" y="2844"/>
                </a:lnTo>
                <a:lnTo>
                  <a:pt x="6258" y="5120"/>
                </a:lnTo>
                <a:lnTo>
                  <a:pt x="5405" y="5120"/>
                </a:lnTo>
                <a:lnTo>
                  <a:pt x="5405" y="2844"/>
                </a:lnTo>
                <a:close/>
                <a:moveTo>
                  <a:pt x="6088" y="1707"/>
                </a:moveTo>
                <a:cubicBezTo>
                  <a:pt x="6182" y="1707"/>
                  <a:pt x="6258" y="1783"/>
                  <a:pt x="6258" y="1876"/>
                </a:cubicBezTo>
                <a:lnTo>
                  <a:pt x="6258" y="2276"/>
                </a:lnTo>
                <a:lnTo>
                  <a:pt x="5405" y="2276"/>
                </a:lnTo>
                <a:lnTo>
                  <a:pt x="5405" y="1707"/>
                </a:lnTo>
                <a:lnTo>
                  <a:pt x="6088" y="1707"/>
                </a:lnTo>
                <a:close/>
                <a:moveTo>
                  <a:pt x="2054" y="569"/>
                </a:moveTo>
                <a:lnTo>
                  <a:pt x="4772" y="569"/>
                </a:lnTo>
                <a:cubicBezTo>
                  <a:pt x="4807" y="569"/>
                  <a:pt x="4836" y="597"/>
                  <a:pt x="4836" y="632"/>
                </a:cubicBezTo>
                <a:lnTo>
                  <a:pt x="4836" y="1138"/>
                </a:lnTo>
                <a:lnTo>
                  <a:pt x="1991" y="1138"/>
                </a:lnTo>
                <a:lnTo>
                  <a:pt x="1991" y="632"/>
                </a:lnTo>
                <a:cubicBezTo>
                  <a:pt x="1991" y="597"/>
                  <a:pt x="2019" y="569"/>
                  <a:pt x="2054" y="569"/>
                </a:cubicBezTo>
                <a:close/>
                <a:moveTo>
                  <a:pt x="738" y="1707"/>
                </a:moveTo>
                <a:lnTo>
                  <a:pt x="1422" y="1707"/>
                </a:lnTo>
                <a:lnTo>
                  <a:pt x="1422" y="2276"/>
                </a:lnTo>
                <a:lnTo>
                  <a:pt x="569" y="2276"/>
                </a:lnTo>
                <a:lnTo>
                  <a:pt x="569" y="1876"/>
                </a:lnTo>
                <a:cubicBezTo>
                  <a:pt x="569" y="1783"/>
                  <a:pt x="645" y="1707"/>
                  <a:pt x="738" y="1707"/>
                </a:cubicBezTo>
                <a:close/>
                <a:moveTo>
                  <a:pt x="738" y="6258"/>
                </a:moveTo>
                <a:cubicBezTo>
                  <a:pt x="645" y="6258"/>
                  <a:pt x="569" y="6182"/>
                  <a:pt x="569" y="6088"/>
                </a:cubicBezTo>
                <a:lnTo>
                  <a:pt x="569" y="5689"/>
                </a:lnTo>
                <a:lnTo>
                  <a:pt x="1422" y="5689"/>
                </a:lnTo>
                <a:lnTo>
                  <a:pt x="1422" y="6258"/>
                </a:lnTo>
                <a:lnTo>
                  <a:pt x="738" y="6258"/>
                </a:lnTo>
                <a:close/>
                <a:moveTo>
                  <a:pt x="1991" y="6194"/>
                </a:moveTo>
                <a:lnTo>
                  <a:pt x="1991" y="5689"/>
                </a:lnTo>
                <a:lnTo>
                  <a:pt x="2609" y="5689"/>
                </a:lnTo>
                <a:cubicBezTo>
                  <a:pt x="2577" y="5778"/>
                  <a:pt x="2560" y="5874"/>
                  <a:pt x="2560" y="5973"/>
                </a:cubicBezTo>
                <a:cubicBezTo>
                  <a:pt x="2560" y="6073"/>
                  <a:pt x="2577" y="6169"/>
                  <a:pt x="2609" y="6258"/>
                </a:cubicBezTo>
                <a:lnTo>
                  <a:pt x="2054" y="6258"/>
                </a:lnTo>
                <a:cubicBezTo>
                  <a:pt x="2019" y="6258"/>
                  <a:pt x="1991" y="6230"/>
                  <a:pt x="1991" y="6194"/>
                </a:cubicBezTo>
                <a:close/>
                <a:moveTo>
                  <a:pt x="4772" y="6258"/>
                </a:moveTo>
                <a:lnTo>
                  <a:pt x="4218" y="6258"/>
                </a:lnTo>
                <a:cubicBezTo>
                  <a:pt x="4249" y="6169"/>
                  <a:pt x="4267" y="6073"/>
                  <a:pt x="4267" y="5973"/>
                </a:cubicBezTo>
                <a:cubicBezTo>
                  <a:pt x="4267" y="5874"/>
                  <a:pt x="4249" y="5778"/>
                  <a:pt x="4218" y="5689"/>
                </a:cubicBezTo>
                <a:lnTo>
                  <a:pt x="4836" y="5689"/>
                </a:lnTo>
                <a:lnTo>
                  <a:pt x="4836" y="6195"/>
                </a:lnTo>
                <a:cubicBezTo>
                  <a:pt x="4835" y="6230"/>
                  <a:pt x="4807" y="6258"/>
                  <a:pt x="4772" y="6258"/>
                </a:cubicBezTo>
                <a:close/>
                <a:moveTo>
                  <a:pt x="6088" y="6258"/>
                </a:moveTo>
                <a:lnTo>
                  <a:pt x="5404" y="6258"/>
                </a:lnTo>
                <a:lnTo>
                  <a:pt x="5404" y="6199"/>
                </a:lnTo>
                <a:cubicBezTo>
                  <a:pt x="5404" y="6197"/>
                  <a:pt x="5405" y="6196"/>
                  <a:pt x="5405" y="6194"/>
                </a:cubicBezTo>
                <a:lnTo>
                  <a:pt x="5405" y="5689"/>
                </a:lnTo>
                <a:lnTo>
                  <a:pt x="6258" y="5689"/>
                </a:lnTo>
                <a:lnTo>
                  <a:pt x="6258" y="6088"/>
                </a:lnTo>
                <a:cubicBezTo>
                  <a:pt x="6258" y="6182"/>
                  <a:pt x="6182" y="6258"/>
                  <a:pt x="6088" y="6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copy-machine_337590"/>
          <p:cNvSpPr>
            <a:spLocks noChangeAspect="1"/>
          </p:cNvSpPr>
          <p:nvPr/>
        </p:nvSpPr>
        <p:spPr bwMode="auto">
          <a:xfrm>
            <a:off x="2053166" y="4470372"/>
            <a:ext cx="269883" cy="255382"/>
          </a:xfrm>
          <a:custGeom>
            <a:avLst/>
            <a:gdLst>
              <a:gd name="connsiteX0" fmla="*/ 223064 w 557011"/>
              <a:gd name="connsiteY0" fmla="*/ 454961 h 606606"/>
              <a:gd name="connsiteX1" fmla="*/ 333961 w 557011"/>
              <a:gd name="connsiteY1" fmla="*/ 454961 h 606606"/>
              <a:gd name="connsiteX2" fmla="*/ 354520 w 557011"/>
              <a:gd name="connsiteY2" fmla="*/ 475495 h 606606"/>
              <a:gd name="connsiteX3" fmla="*/ 354520 w 557011"/>
              <a:gd name="connsiteY3" fmla="*/ 606606 h 606606"/>
              <a:gd name="connsiteX4" fmla="*/ 202593 w 557011"/>
              <a:gd name="connsiteY4" fmla="*/ 606606 h 606606"/>
              <a:gd name="connsiteX5" fmla="*/ 202593 w 557011"/>
              <a:gd name="connsiteY5" fmla="*/ 475406 h 606606"/>
              <a:gd name="connsiteX6" fmla="*/ 223064 w 557011"/>
              <a:gd name="connsiteY6" fmla="*/ 454961 h 606606"/>
              <a:gd name="connsiteX7" fmla="*/ 0 w 557011"/>
              <a:gd name="connsiteY7" fmla="*/ 328578 h 606606"/>
              <a:gd name="connsiteX8" fmla="*/ 556972 w 557011"/>
              <a:gd name="connsiteY8" fmla="*/ 328578 h 606606"/>
              <a:gd name="connsiteX9" fmla="*/ 556972 w 557011"/>
              <a:gd name="connsiteY9" fmla="*/ 581363 h 606606"/>
              <a:gd name="connsiteX10" fmla="*/ 531696 w 557011"/>
              <a:gd name="connsiteY10" fmla="*/ 606606 h 606606"/>
              <a:gd name="connsiteX11" fmla="*/ 405047 w 557011"/>
              <a:gd name="connsiteY11" fmla="*/ 606606 h 606606"/>
              <a:gd name="connsiteX12" fmla="*/ 405047 w 557011"/>
              <a:gd name="connsiteY12" fmla="*/ 475503 h 606606"/>
              <a:gd name="connsiteX13" fmla="*/ 333934 w 557011"/>
              <a:gd name="connsiteY13" fmla="*/ 404396 h 606606"/>
              <a:gd name="connsiteX14" fmla="*/ 223127 w 557011"/>
              <a:gd name="connsiteY14" fmla="*/ 404396 h 606606"/>
              <a:gd name="connsiteX15" fmla="*/ 151925 w 557011"/>
              <a:gd name="connsiteY15" fmla="*/ 475503 h 606606"/>
              <a:gd name="connsiteX16" fmla="*/ 151925 w 557011"/>
              <a:gd name="connsiteY16" fmla="*/ 606606 h 606606"/>
              <a:gd name="connsiteX17" fmla="*/ 25365 w 557011"/>
              <a:gd name="connsiteY17" fmla="*/ 606606 h 606606"/>
              <a:gd name="connsiteX18" fmla="*/ 0 w 557011"/>
              <a:gd name="connsiteY18" fmla="*/ 581363 h 606606"/>
              <a:gd name="connsiteX19" fmla="*/ 522818 w 557011"/>
              <a:gd name="connsiteY19" fmla="*/ 1579 h 606606"/>
              <a:gd name="connsiteX20" fmla="*/ 555394 w 557011"/>
              <a:gd name="connsiteY20" fmla="*/ 16331 h 606606"/>
              <a:gd name="connsiteX21" fmla="*/ 540619 w 557011"/>
              <a:gd name="connsiteY21" fmla="*/ 48947 h 606606"/>
              <a:gd name="connsiteX22" fmla="*/ 266215 w 557011"/>
              <a:gd name="connsiteY22" fmla="*/ 151592 h 606606"/>
              <a:gd name="connsiteX23" fmla="*/ 449210 w 557011"/>
              <a:gd name="connsiteY23" fmla="*/ 151592 h 606606"/>
              <a:gd name="connsiteX24" fmla="*/ 556996 w 557011"/>
              <a:gd name="connsiteY24" fmla="*/ 259302 h 606606"/>
              <a:gd name="connsiteX25" fmla="*/ 556996 w 557011"/>
              <a:gd name="connsiteY25" fmla="*/ 278054 h 606606"/>
              <a:gd name="connsiteX26" fmla="*/ 0 w 557011"/>
              <a:gd name="connsiteY26" fmla="*/ 278054 h 606606"/>
              <a:gd name="connsiteX27" fmla="*/ 0 w 557011"/>
              <a:gd name="connsiteY27" fmla="*/ 259302 h 606606"/>
              <a:gd name="connsiteX28" fmla="*/ 107874 w 557011"/>
              <a:gd name="connsiteY28" fmla="*/ 151592 h 606606"/>
              <a:gd name="connsiteX29" fmla="*/ 122026 w 557011"/>
              <a:gd name="connsiteY29" fmla="*/ 151592 h 6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7011" h="606606">
                <a:moveTo>
                  <a:pt x="223064" y="454961"/>
                </a:moveTo>
                <a:lnTo>
                  <a:pt x="333961" y="454961"/>
                </a:lnTo>
                <a:cubicBezTo>
                  <a:pt x="345264" y="454961"/>
                  <a:pt x="354520" y="464117"/>
                  <a:pt x="354520" y="475495"/>
                </a:cubicBezTo>
                <a:lnTo>
                  <a:pt x="354520" y="606606"/>
                </a:lnTo>
                <a:lnTo>
                  <a:pt x="202593" y="606606"/>
                </a:lnTo>
                <a:lnTo>
                  <a:pt x="202593" y="475406"/>
                </a:lnTo>
                <a:cubicBezTo>
                  <a:pt x="202593" y="464117"/>
                  <a:pt x="211760" y="454961"/>
                  <a:pt x="223064" y="454961"/>
                </a:cubicBezTo>
                <a:close/>
                <a:moveTo>
                  <a:pt x="0" y="328578"/>
                </a:moveTo>
                <a:lnTo>
                  <a:pt x="556972" y="328578"/>
                </a:lnTo>
                <a:lnTo>
                  <a:pt x="556972" y="581363"/>
                </a:lnTo>
                <a:cubicBezTo>
                  <a:pt x="556972" y="595318"/>
                  <a:pt x="545669" y="606606"/>
                  <a:pt x="531696" y="606606"/>
                </a:cubicBezTo>
                <a:lnTo>
                  <a:pt x="405047" y="606606"/>
                </a:lnTo>
                <a:lnTo>
                  <a:pt x="405047" y="475503"/>
                </a:lnTo>
                <a:cubicBezTo>
                  <a:pt x="405047" y="436305"/>
                  <a:pt x="373184" y="404396"/>
                  <a:pt x="333934" y="404396"/>
                </a:cubicBezTo>
                <a:lnTo>
                  <a:pt x="223127" y="404396"/>
                </a:lnTo>
                <a:cubicBezTo>
                  <a:pt x="183877" y="404396"/>
                  <a:pt x="151925" y="436305"/>
                  <a:pt x="151925" y="475503"/>
                </a:cubicBezTo>
                <a:lnTo>
                  <a:pt x="151925" y="606606"/>
                </a:lnTo>
                <a:lnTo>
                  <a:pt x="25365" y="606606"/>
                </a:lnTo>
                <a:cubicBezTo>
                  <a:pt x="11303" y="606606"/>
                  <a:pt x="0" y="595318"/>
                  <a:pt x="0" y="581363"/>
                </a:cubicBezTo>
                <a:close/>
                <a:moveTo>
                  <a:pt x="522818" y="1579"/>
                </a:moveTo>
                <a:cubicBezTo>
                  <a:pt x="535902" y="-3220"/>
                  <a:pt x="550499" y="3267"/>
                  <a:pt x="555394" y="16331"/>
                </a:cubicBezTo>
                <a:cubicBezTo>
                  <a:pt x="560289" y="29395"/>
                  <a:pt x="553703" y="43970"/>
                  <a:pt x="540619" y="48947"/>
                </a:cubicBezTo>
                <a:lnTo>
                  <a:pt x="266215" y="151592"/>
                </a:lnTo>
                <a:lnTo>
                  <a:pt x="449210" y="151592"/>
                </a:lnTo>
                <a:cubicBezTo>
                  <a:pt x="508666" y="151592"/>
                  <a:pt x="556996" y="199937"/>
                  <a:pt x="556996" y="259302"/>
                </a:cubicBezTo>
                <a:lnTo>
                  <a:pt x="556996" y="278054"/>
                </a:lnTo>
                <a:lnTo>
                  <a:pt x="0" y="278054"/>
                </a:lnTo>
                <a:lnTo>
                  <a:pt x="0" y="259302"/>
                </a:lnTo>
                <a:cubicBezTo>
                  <a:pt x="0" y="199937"/>
                  <a:pt x="48419" y="151592"/>
                  <a:pt x="107874" y="151592"/>
                </a:cubicBezTo>
                <a:lnTo>
                  <a:pt x="122026" y="151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car-steering-wheel_21257"/>
          <p:cNvSpPr>
            <a:spLocks noChangeAspect="1"/>
          </p:cNvSpPr>
          <p:nvPr/>
        </p:nvSpPr>
        <p:spPr bwMode="auto">
          <a:xfrm>
            <a:off x="2661158" y="4459027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eolic-energy_252907"/>
          <p:cNvSpPr>
            <a:spLocks noChangeAspect="1"/>
          </p:cNvSpPr>
          <p:nvPr/>
        </p:nvSpPr>
        <p:spPr bwMode="auto">
          <a:xfrm>
            <a:off x="3954028" y="4469638"/>
            <a:ext cx="197538" cy="256850"/>
          </a:xfrm>
          <a:custGeom>
            <a:avLst/>
            <a:gdLst>
              <a:gd name="T0" fmla="*/ 4503 w 4564"/>
              <a:gd name="T1" fmla="*/ 547 h 6841"/>
              <a:gd name="T2" fmla="*/ 4250 w 4564"/>
              <a:gd name="T3" fmla="*/ 67 h 6841"/>
              <a:gd name="T4" fmla="*/ 2619 w 4564"/>
              <a:gd name="T5" fmla="*/ 1325 h 6841"/>
              <a:gd name="T6" fmla="*/ 2282 w 4564"/>
              <a:gd name="T7" fmla="*/ 1607 h 6841"/>
              <a:gd name="T8" fmla="*/ 1944 w 4564"/>
              <a:gd name="T9" fmla="*/ 1325 h 6841"/>
              <a:gd name="T10" fmla="*/ 314 w 4564"/>
              <a:gd name="T11" fmla="*/ 67 h 6841"/>
              <a:gd name="T12" fmla="*/ 60 w 4564"/>
              <a:gd name="T13" fmla="*/ 547 h 6841"/>
              <a:gd name="T14" fmla="*/ 1630 w 4564"/>
              <a:gd name="T15" fmla="*/ 2088 h 6841"/>
              <a:gd name="T16" fmla="*/ 1640 w 4564"/>
              <a:gd name="T17" fmla="*/ 2520 h 6841"/>
              <a:gd name="T18" fmla="*/ 125 w 4564"/>
              <a:gd name="T19" fmla="*/ 4026 h 6841"/>
              <a:gd name="T20" fmla="*/ 319 w 4564"/>
              <a:gd name="T21" fmla="*/ 4507 h 6841"/>
              <a:gd name="T22" fmla="*/ 615 w 4564"/>
              <a:gd name="T23" fmla="*/ 4515 h 6841"/>
              <a:gd name="T24" fmla="*/ 1610 w 4564"/>
              <a:gd name="T25" fmla="*/ 5930 h 6841"/>
              <a:gd name="T26" fmla="*/ 1030 w 4564"/>
              <a:gd name="T27" fmla="*/ 6044 h 6841"/>
              <a:gd name="T28" fmla="*/ 1144 w 4564"/>
              <a:gd name="T29" fmla="*/ 6841 h 6841"/>
              <a:gd name="T30" fmla="*/ 3533 w 4564"/>
              <a:gd name="T31" fmla="*/ 6727 h 6841"/>
              <a:gd name="T32" fmla="*/ 3419 w 4564"/>
              <a:gd name="T33" fmla="*/ 5930 h 6841"/>
              <a:gd name="T34" fmla="*/ 2708 w 4564"/>
              <a:gd name="T35" fmla="*/ 3390 h 6841"/>
              <a:gd name="T36" fmla="*/ 4095 w 4564"/>
              <a:gd name="T37" fmla="*/ 4570 h 6841"/>
              <a:gd name="T38" fmla="*/ 4434 w 4564"/>
              <a:gd name="T39" fmla="*/ 4321 h 6841"/>
              <a:gd name="T40" fmla="*/ 3205 w 4564"/>
              <a:gd name="T41" fmla="*/ 2660 h 6841"/>
              <a:gd name="T42" fmla="*/ 2964 w 4564"/>
              <a:gd name="T43" fmla="*/ 2289 h 6841"/>
              <a:gd name="T44" fmla="*/ 3239 w 4564"/>
              <a:gd name="T45" fmla="*/ 1945 h 6841"/>
              <a:gd name="T46" fmla="*/ 1838 w 4564"/>
              <a:gd name="T47" fmla="*/ 5930 h 6841"/>
              <a:gd name="T48" fmla="*/ 2202 w 4564"/>
              <a:gd name="T49" fmla="*/ 2967 h 6841"/>
              <a:gd name="T50" fmla="*/ 2282 w 4564"/>
              <a:gd name="T51" fmla="*/ 2972 h 6841"/>
              <a:gd name="T52" fmla="*/ 2362 w 4564"/>
              <a:gd name="T53" fmla="*/ 2967 h 6841"/>
              <a:gd name="T54" fmla="*/ 2725 w 4564"/>
              <a:gd name="T55" fmla="*/ 5930 h 6841"/>
              <a:gd name="T56" fmla="*/ 2485 w 4564"/>
              <a:gd name="T57" fmla="*/ 2694 h 6841"/>
              <a:gd name="T58" fmla="*/ 2077 w 4564"/>
              <a:gd name="T59" fmla="*/ 2693 h 6841"/>
              <a:gd name="T60" fmla="*/ 2282 w 4564"/>
              <a:gd name="T61" fmla="*/ 1834 h 6841"/>
              <a:gd name="T62" fmla="*/ 2487 w 4564"/>
              <a:gd name="T63" fmla="*/ 2693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4" h="6841">
                <a:moveTo>
                  <a:pt x="3239" y="1945"/>
                </a:moveTo>
                <a:lnTo>
                  <a:pt x="4503" y="547"/>
                </a:lnTo>
                <a:cubicBezTo>
                  <a:pt x="4564" y="481"/>
                  <a:pt x="4561" y="378"/>
                  <a:pt x="4498" y="315"/>
                </a:cubicBezTo>
                <a:lnTo>
                  <a:pt x="4250" y="67"/>
                </a:lnTo>
                <a:cubicBezTo>
                  <a:pt x="4186" y="3"/>
                  <a:pt x="4084" y="0"/>
                  <a:pt x="4017" y="61"/>
                </a:cubicBezTo>
                <a:lnTo>
                  <a:pt x="2619" y="1325"/>
                </a:lnTo>
                <a:cubicBezTo>
                  <a:pt x="2531" y="1406"/>
                  <a:pt x="2480" y="1516"/>
                  <a:pt x="2476" y="1635"/>
                </a:cubicBezTo>
                <a:cubicBezTo>
                  <a:pt x="2414" y="1617"/>
                  <a:pt x="2349" y="1607"/>
                  <a:pt x="2282" y="1607"/>
                </a:cubicBezTo>
                <a:cubicBezTo>
                  <a:pt x="2214" y="1607"/>
                  <a:pt x="2149" y="1617"/>
                  <a:pt x="2088" y="1635"/>
                </a:cubicBezTo>
                <a:cubicBezTo>
                  <a:pt x="2084" y="1516"/>
                  <a:pt x="2033" y="1406"/>
                  <a:pt x="1944" y="1325"/>
                </a:cubicBezTo>
                <a:lnTo>
                  <a:pt x="546" y="61"/>
                </a:lnTo>
                <a:cubicBezTo>
                  <a:pt x="479" y="0"/>
                  <a:pt x="377" y="3"/>
                  <a:pt x="314" y="67"/>
                </a:cubicBezTo>
                <a:lnTo>
                  <a:pt x="66" y="315"/>
                </a:lnTo>
                <a:cubicBezTo>
                  <a:pt x="2" y="378"/>
                  <a:pt x="0" y="481"/>
                  <a:pt x="60" y="547"/>
                </a:cubicBezTo>
                <a:lnTo>
                  <a:pt x="1325" y="1945"/>
                </a:lnTo>
                <a:cubicBezTo>
                  <a:pt x="1404" y="2032"/>
                  <a:pt x="1512" y="2082"/>
                  <a:pt x="1630" y="2088"/>
                </a:cubicBezTo>
                <a:cubicBezTo>
                  <a:pt x="1610" y="2151"/>
                  <a:pt x="1599" y="2219"/>
                  <a:pt x="1599" y="2289"/>
                </a:cubicBezTo>
                <a:cubicBezTo>
                  <a:pt x="1599" y="2370"/>
                  <a:pt x="1614" y="2448"/>
                  <a:pt x="1640" y="2520"/>
                </a:cubicBezTo>
                <a:cubicBezTo>
                  <a:pt x="1533" y="2531"/>
                  <a:pt x="1434" y="2579"/>
                  <a:pt x="1361" y="2660"/>
                </a:cubicBezTo>
                <a:lnTo>
                  <a:pt x="125" y="4026"/>
                </a:lnTo>
                <a:cubicBezTo>
                  <a:pt x="49" y="4110"/>
                  <a:pt x="52" y="4240"/>
                  <a:pt x="133" y="4321"/>
                </a:cubicBezTo>
                <a:lnTo>
                  <a:pt x="319" y="4507"/>
                </a:lnTo>
                <a:cubicBezTo>
                  <a:pt x="361" y="4549"/>
                  <a:pt x="416" y="4570"/>
                  <a:pt x="471" y="4570"/>
                </a:cubicBezTo>
                <a:cubicBezTo>
                  <a:pt x="522" y="4570"/>
                  <a:pt x="574" y="4552"/>
                  <a:pt x="615" y="4515"/>
                </a:cubicBezTo>
                <a:lnTo>
                  <a:pt x="1855" y="3392"/>
                </a:lnTo>
                <a:lnTo>
                  <a:pt x="1610" y="5930"/>
                </a:lnTo>
                <a:lnTo>
                  <a:pt x="1144" y="5930"/>
                </a:lnTo>
                <a:cubicBezTo>
                  <a:pt x="1081" y="5930"/>
                  <a:pt x="1030" y="5981"/>
                  <a:pt x="1030" y="6044"/>
                </a:cubicBezTo>
                <a:lnTo>
                  <a:pt x="1030" y="6727"/>
                </a:lnTo>
                <a:cubicBezTo>
                  <a:pt x="1030" y="6790"/>
                  <a:pt x="1081" y="6841"/>
                  <a:pt x="1144" y="6841"/>
                </a:cubicBezTo>
                <a:lnTo>
                  <a:pt x="3419" y="6841"/>
                </a:lnTo>
                <a:cubicBezTo>
                  <a:pt x="3482" y="6841"/>
                  <a:pt x="3533" y="6790"/>
                  <a:pt x="3533" y="6727"/>
                </a:cubicBezTo>
                <a:lnTo>
                  <a:pt x="3533" y="6044"/>
                </a:lnTo>
                <a:cubicBezTo>
                  <a:pt x="3533" y="5981"/>
                  <a:pt x="3482" y="5930"/>
                  <a:pt x="3419" y="5930"/>
                </a:cubicBezTo>
                <a:lnTo>
                  <a:pt x="2954" y="5930"/>
                </a:lnTo>
                <a:lnTo>
                  <a:pt x="2708" y="3390"/>
                </a:lnTo>
                <a:lnTo>
                  <a:pt x="3952" y="4515"/>
                </a:lnTo>
                <a:cubicBezTo>
                  <a:pt x="3993" y="4552"/>
                  <a:pt x="4044" y="4570"/>
                  <a:pt x="4095" y="4570"/>
                </a:cubicBezTo>
                <a:cubicBezTo>
                  <a:pt x="4150" y="4570"/>
                  <a:pt x="4205" y="4549"/>
                  <a:pt x="4247" y="4507"/>
                </a:cubicBezTo>
                <a:lnTo>
                  <a:pt x="4434" y="4321"/>
                </a:lnTo>
                <a:cubicBezTo>
                  <a:pt x="4514" y="4240"/>
                  <a:pt x="4518" y="4110"/>
                  <a:pt x="4441" y="4026"/>
                </a:cubicBezTo>
                <a:lnTo>
                  <a:pt x="3205" y="2660"/>
                </a:lnTo>
                <a:cubicBezTo>
                  <a:pt x="3131" y="2578"/>
                  <a:pt x="3032" y="2530"/>
                  <a:pt x="2924" y="2520"/>
                </a:cubicBezTo>
                <a:cubicBezTo>
                  <a:pt x="2950" y="2448"/>
                  <a:pt x="2964" y="2370"/>
                  <a:pt x="2964" y="2289"/>
                </a:cubicBezTo>
                <a:cubicBezTo>
                  <a:pt x="2964" y="2219"/>
                  <a:pt x="2954" y="2152"/>
                  <a:pt x="2934" y="2088"/>
                </a:cubicBezTo>
                <a:cubicBezTo>
                  <a:pt x="3051" y="2082"/>
                  <a:pt x="3160" y="2032"/>
                  <a:pt x="3239" y="1945"/>
                </a:cubicBezTo>
                <a:close/>
                <a:moveTo>
                  <a:pt x="2725" y="5930"/>
                </a:moveTo>
                <a:lnTo>
                  <a:pt x="1838" y="5930"/>
                </a:lnTo>
                <a:lnTo>
                  <a:pt x="2126" y="2954"/>
                </a:lnTo>
                <a:cubicBezTo>
                  <a:pt x="2151" y="2959"/>
                  <a:pt x="2176" y="2964"/>
                  <a:pt x="2202" y="2967"/>
                </a:cubicBezTo>
                <a:cubicBezTo>
                  <a:pt x="2203" y="2967"/>
                  <a:pt x="2203" y="2967"/>
                  <a:pt x="2204" y="2967"/>
                </a:cubicBezTo>
                <a:cubicBezTo>
                  <a:pt x="2230" y="2970"/>
                  <a:pt x="2256" y="2972"/>
                  <a:pt x="2282" y="2972"/>
                </a:cubicBezTo>
                <a:cubicBezTo>
                  <a:pt x="2308" y="2972"/>
                  <a:pt x="2334" y="2970"/>
                  <a:pt x="2359" y="2967"/>
                </a:cubicBezTo>
                <a:cubicBezTo>
                  <a:pt x="2360" y="2967"/>
                  <a:pt x="2361" y="2967"/>
                  <a:pt x="2362" y="2967"/>
                </a:cubicBezTo>
                <a:cubicBezTo>
                  <a:pt x="2387" y="2964"/>
                  <a:pt x="2412" y="2959"/>
                  <a:pt x="2437" y="2954"/>
                </a:cubicBezTo>
                <a:lnTo>
                  <a:pt x="2725" y="5930"/>
                </a:lnTo>
                <a:close/>
                <a:moveTo>
                  <a:pt x="2487" y="2693"/>
                </a:moveTo>
                <a:cubicBezTo>
                  <a:pt x="2486" y="2694"/>
                  <a:pt x="2486" y="2694"/>
                  <a:pt x="2485" y="2694"/>
                </a:cubicBezTo>
                <a:cubicBezTo>
                  <a:pt x="2352" y="2761"/>
                  <a:pt x="2211" y="2761"/>
                  <a:pt x="2078" y="2694"/>
                </a:cubicBezTo>
                <a:cubicBezTo>
                  <a:pt x="2078" y="2694"/>
                  <a:pt x="2077" y="2694"/>
                  <a:pt x="2077" y="2693"/>
                </a:cubicBezTo>
                <a:cubicBezTo>
                  <a:pt x="1929" y="2618"/>
                  <a:pt x="1827" y="2466"/>
                  <a:pt x="1827" y="2289"/>
                </a:cubicBezTo>
                <a:cubicBezTo>
                  <a:pt x="1827" y="2038"/>
                  <a:pt x="2031" y="1834"/>
                  <a:pt x="2282" y="1834"/>
                </a:cubicBezTo>
                <a:cubicBezTo>
                  <a:pt x="2533" y="1834"/>
                  <a:pt x="2737" y="2038"/>
                  <a:pt x="2737" y="2289"/>
                </a:cubicBezTo>
                <a:cubicBezTo>
                  <a:pt x="2737" y="2466"/>
                  <a:pt x="2635" y="2618"/>
                  <a:pt x="2487" y="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文本框 41"/>
          <p:cNvSpPr txBox="1"/>
          <p:nvPr/>
        </p:nvSpPr>
        <p:spPr>
          <a:xfrm>
            <a:off x="632926" y="237440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67595" y="43275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48081" y="44062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45" name="矩形 44"/>
          <p:cNvSpPr/>
          <p:nvPr/>
        </p:nvSpPr>
        <p:spPr>
          <a:xfrm>
            <a:off x="5612272" y="2899191"/>
            <a:ext cx="1307057" cy="43256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UIS-Sec 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</a:p>
        </p:txBody>
      </p:sp>
      <p:sp>
        <p:nvSpPr>
          <p:cNvPr id="46" name="矩形 45"/>
          <p:cNvSpPr/>
          <p:nvPr/>
        </p:nvSpPr>
        <p:spPr>
          <a:xfrm>
            <a:off x="1149268" y="3798266"/>
            <a:ext cx="6067376" cy="285285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硬件（</a:t>
            </a:r>
            <a:r>
              <a:rPr lang="en-US" altLang="zh-CN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HPE-EL300</a:t>
            </a: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7" name="security-camera_336702"/>
          <p:cNvSpPr>
            <a:spLocks noChangeAspect="1"/>
          </p:cNvSpPr>
          <p:nvPr/>
        </p:nvSpPr>
        <p:spPr bwMode="auto">
          <a:xfrm>
            <a:off x="5786647" y="4474954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" name="iphones_337833"/>
          <p:cNvSpPr>
            <a:spLocks noChangeAspect="1"/>
          </p:cNvSpPr>
          <p:nvPr/>
        </p:nvSpPr>
        <p:spPr bwMode="auto">
          <a:xfrm>
            <a:off x="6956555" y="4460131"/>
            <a:ext cx="317967" cy="27586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27" h="6827">
                <a:moveTo>
                  <a:pt x="6088" y="1138"/>
                </a:moveTo>
                <a:lnTo>
                  <a:pt x="5405" y="1138"/>
                </a:lnTo>
                <a:lnTo>
                  <a:pt x="5405" y="632"/>
                </a:lnTo>
                <a:cubicBezTo>
                  <a:pt x="5405" y="283"/>
                  <a:pt x="5121" y="0"/>
                  <a:pt x="4772" y="0"/>
                </a:cubicBezTo>
                <a:lnTo>
                  <a:pt x="2054" y="0"/>
                </a:lnTo>
                <a:cubicBezTo>
                  <a:pt x="1705" y="0"/>
                  <a:pt x="1422" y="283"/>
                  <a:pt x="1422" y="632"/>
                </a:cubicBezTo>
                <a:lnTo>
                  <a:pt x="1422" y="1138"/>
                </a:lnTo>
                <a:lnTo>
                  <a:pt x="738" y="1138"/>
                </a:lnTo>
                <a:cubicBezTo>
                  <a:pt x="331" y="1138"/>
                  <a:pt x="0" y="1469"/>
                  <a:pt x="0" y="1876"/>
                </a:cubicBezTo>
                <a:lnTo>
                  <a:pt x="0" y="6088"/>
                </a:lnTo>
                <a:cubicBezTo>
                  <a:pt x="0" y="6496"/>
                  <a:pt x="331" y="6827"/>
                  <a:pt x="738" y="6827"/>
                </a:cubicBezTo>
                <a:lnTo>
                  <a:pt x="1707" y="6827"/>
                </a:lnTo>
                <a:cubicBezTo>
                  <a:pt x="1757" y="6827"/>
                  <a:pt x="1804" y="6814"/>
                  <a:pt x="1845" y="6791"/>
                </a:cubicBezTo>
                <a:cubicBezTo>
                  <a:pt x="1910" y="6814"/>
                  <a:pt x="1981" y="6827"/>
                  <a:pt x="2054" y="6827"/>
                </a:cubicBezTo>
                <a:lnTo>
                  <a:pt x="4772" y="6827"/>
                </a:lnTo>
                <a:cubicBezTo>
                  <a:pt x="4846" y="6827"/>
                  <a:pt x="4916" y="6814"/>
                  <a:pt x="4982" y="6791"/>
                </a:cubicBezTo>
                <a:cubicBezTo>
                  <a:pt x="5023" y="6814"/>
                  <a:pt x="5070" y="6827"/>
                  <a:pt x="5120" y="6827"/>
                </a:cubicBezTo>
                <a:lnTo>
                  <a:pt x="6088" y="6827"/>
                </a:lnTo>
                <a:cubicBezTo>
                  <a:pt x="6496" y="6827"/>
                  <a:pt x="6827" y="6496"/>
                  <a:pt x="6827" y="6088"/>
                </a:cubicBezTo>
                <a:lnTo>
                  <a:pt x="6827" y="1876"/>
                </a:lnTo>
                <a:cubicBezTo>
                  <a:pt x="6827" y="1469"/>
                  <a:pt x="6496" y="1138"/>
                  <a:pt x="6088" y="1138"/>
                </a:cubicBezTo>
                <a:close/>
                <a:moveTo>
                  <a:pt x="3698" y="5973"/>
                </a:moveTo>
                <a:cubicBezTo>
                  <a:pt x="3698" y="6131"/>
                  <a:pt x="3571" y="6258"/>
                  <a:pt x="3413" y="6258"/>
                </a:cubicBezTo>
                <a:cubicBezTo>
                  <a:pt x="3256" y="6258"/>
                  <a:pt x="3129" y="6131"/>
                  <a:pt x="3129" y="5973"/>
                </a:cubicBezTo>
                <a:cubicBezTo>
                  <a:pt x="3129" y="5816"/>
                  <a:pt x="3256" y="5689"/>
                  <a:pt x="3413" y="5689"/>
                </a:cubicBezTo>
                <a:cubicBezTo>
                  <a:pt x="3571" y="5689"/>
                  <a:pt x="3698" y="5816"/>
                  <a:pt x="3698" y="5973"/>
                </a:cubicBezTo>
                <a:close/>
                <a:moveTo>
                  <a:pt x="1991" y="5120"/>
                </a:moveTo>
                <a:lnTo>
                  <a:pt x="1991" y="1707"/>
                </a:lnTo>
                <a:lnTo>
                  <a:pt x="4836" y="1707"/>
                </a:lnTo>
                <a:lnTo>
                  <a:pt x="4836" y="2559"/>
                </a:lnTo>
                <a:cubicBezTo>
                  <a:pt x="4836" y="2560"/>
                  <a:pt x="4836" y="2560"/>
                  <a:pt x="4836" y="2560"/>
                </a:cubicBezTo>
                <a:cubicBezTo>
                  <a:pt x="4836" y="2560"/>
                  <a:pt x="4836" y="2560"/>
                  <a:pt x="4836" y="2561"/>
                </a:cubicBezTo>
                <a:lnTo>
                  <a:pt x="4836" y="5120"/>
                </a:lnTo>
                <a:lnTo>
                  <a:pt x="1991" y="5120"/>
                </a:lnTo>
                <a:close/>
                <a:moveTo>
                  <a:pt x="569" y="2844"/>
                </a:moveTo>
                <a:lnTo>
                  <a:pt x="1422" y="2844"/>
                </a:lnTo>
                <a:lnTo>
                  <a:pt x="1422" y="5120"/>
                </a:lnTo>
                <a:lnTo>
                  <a:pt x="569" y="5120"/>
                </a:lnTo>
                <a:lnTo>
                  <a:pt x="569" y="2844"/>
                </a:lnTo>
                <a:close/>
                <a:moveTo>
                  <a:pt x="5405" y="2844"/>
                </a:moveTo>
                <a:lnTo>
                  <a:pt x="6258" y="2844"/>
                </a:lnTo>
                <a:lnTo>
                  <a:pt x="6258" y="5120"/>
                </a:lnTo>
                <a:lnTo>
                  <a:pt x="5405" y="5120"/>
                </a:lnTo>
                <a:lnTo>
                  <a:pt x="5405" y="2844"/>
                </a:lnTo>
                <a:close/>
                <a:moveTo>
                  <a:pt x="6088" y="1707"/>
                </a:moveTo>
                <a:cubicBezTo>
                  <a:pt x="6182" y="1707"/>
                  <a:pt x="6258" y="1783"/>
                  <a:pt x="6258" y="1876"/>
                </a:cubicBezTo>
                <a:lnTo>
                  <a:pt x="6258" y="2276"/>
                </a:lnTo>
                <a:lnTo>
                  <a:pt x="5405" y="2276"/>
                </a:lnTo>
                <a:lnTo>
                  <a:pt x="5405" y="1707"/>
                </a:lnTo>
                <a:lnTo>
                  <a:pt x="6088" y="1707"/>
                </a:lnTo>
                <a:close/>
                <a:moveTo>
                  <a:pt x="2054" y="569"/>
                </a:moveTo>
                <a:lnTo>
                  <a:pt x="4772" y="569"/>
                </a:lnTo>
                <a:cubicBezTo>
                  <a:pt x="4807" y="569"/>
                  <a:pt x="4836" y="597"/>
                  <a:pt x="4836" y="632"/>
                </a:cubicBezTo>
                <a:lnTo>
                  <a:pt x="4836" y="1138"/>
                </a:lnTo>
                <a:lnTo>
                  <a:pt x="1991" y="1138"/>
                </a:lnTo>
                <a:lnTo>
                  <a:pt x="1991" y="632"/>
                </a:lnTo>
                <a:cubicBezTo>
                  <a:pt x="1991" y="597"/>
                  <a:pt x="2019" y="569"/>
                  <a:pt x="2054" y="569"/>
                </a:cubicBezTo>
                <a:close/>
                <a:moveTo>
                  <a:pt x="738" y="1707"/>
                </a:moveTo>
                <a:lnTo>
                  <a:pt x="1422" y="1707"/>
                </a:lnTo>
                <a:lnTo>
                  <a:pt x="1422" y="2276"/>
                </a:lnTo>
                <a:lnTo>
                  <a:pt x="569" y="2276"/>
                </a:lnTo>
                <a:lnTo>
                  <a:pt x="569" y="1876"/>
                </a:lnTo>
                <a:cubicBezTo>
                  <a:pt x="569" y="1783"/>
                  <a:pt x="645" y="1707"/>
                  <a:pt x="738" y="1707"/>
                </a:cubicBezTo>
                <a:close/>
                <a:moveTo>
                  <a:pt x="738" y="6258"/>
                </a:moveTo>
                <a:cubicBezTo>
                  <a:pt x="645" y="6258"/>
                  <a:pt x="569" y="6182"/>
                  <a:pt x="569" y="6088"/>
                </a:cubicBezTo>
                <a:lnTo>
                  <a:pt x="569" y="5689"/>
                </a:lnTo>
                <a:lnTo>
                  <a:pt x="1422" y="5689"/>
                </a:lnTo>
                <a:lnTo>
                  <a:pt x="1422" y="6258"/>
                </a:lnTo>
                <a:lnTo>
                  <a:pt x="738" y="6258"/>
                </a:lnTo>
                <a:close/>
                <a:moveTo>
                  <a:pt x="1991" y="6194"/>
                </a:moveTo>
                <a:lnTo>
                  <a:pt x="1991" y="5689"/>
                </a:lnTo>
                <a:lnTo>
                  <a:pt x="2609" y="5689"/>
                </a:lnTo>
                <a:cubicBezTo>
                  <a:pt x="2577" y="5778"/>
                  <a:pt x="2560" y="5874"/>
                  <a:pt x="2560" y="5973"/>
                </a:cubicBezTo>
                <a:cubicBezTo>
                  <a:pt x="2560" y="6073"/>
                  <a:pt x="2577" y="6169"/>
                  <a:pt x="2609" y="6258"/>
                </a:cubicBezTo>
                <a:lnTo>
                  <a:pt x="2054" y="6258"/>
                </a:lnTo>
                <a:cubicBezTo>
                  <a:pt x="2019" y="6258"/>
                  <a:pt x="1991" y="6230"/>
                  <a:pt x="1991" y="6194"/>
                </a:cubicBezTo>
                <a:close/>
                <a:moveTo>
                  <a:pt x="4772" y="6258"/>
                </a:moveTo>
                <a:lnTo>
                  <a:pt x="4218" y="6258"/>
                </a:lnTo>
                <a:cubicBezTo>
                  <a:pt x="4249" y="6169"/>
                  <a:pt x="4267" y="6073"/>
                  <a:pt x="4267" y="5973"/>
                </a:cubicBezTo>
                <a:cubicBezTo>
                  <a:pt x="4267" y="5874"/>
                  <a:pt x="4249" y="5778"/>
                  <a:pt x="4218" y="5689"/>
                </a:cubicBezTo>
                <a:lnTo>
                  <a:pt x="4836" y="5689"/>
                </a:lnTo>
                <a:lnTo>
                  <a:pt x="4836" y="6195"/>
                </a:lnTo>
                <a:cubicBezTo>
                  <a:pt x="4835" y="6230"/>
                  <a:pt x="4807" y="6258"/>
                  <a:pt x="4772" y="6258"/>
                </a:cubicBezTo>
                <a:close/>
                <a:moveTo>
                  <a:pt x="6088" y="6258"/>
                </a:moveTo>
                <a:lnTo>
                  <a:pt x="5404" y="6258"/>
                </a:lnTo>
                <a:lnTo>
                  <a:pt x="5404" y="6199"/>
                </a:lnTo>
                <a:cubicBezTo>
                  <a:pt x="5404" y="6197"/>
                  <a:pt x="5405" y="6196"/>
                  <a:pt x="5405" y="6194"/>
                </a:cubicBezTo>
                <a:lnTo>
                  <a:pt x="5405" y="5689"/>
                </a:lnTo>
                <a:lnTo>
                  <a:pt x="6258" y="5689"/>
                </a:lnTo>
                <a:lnTo>
                  <a:pt x="6258" y="6088"/>
                </a:lnTo>
                <a:cubicBezTo>
                  <a:pt x="6258" y="6182"/>
                  <a:pt x="6182" y="6258"/>
                  <a:pt x="6088" y="6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9" name="car-steering-wheel_21257"/>
          <p:cNvSpPr>
            <a:spLocks noChangeAspect="1"/>
          </p:cNvSpPr>
          <p:nvPr/>
        </p:nvSpPr>
        <p:spPr bwMode="auto">
          <a:xfrm>
            <a:off x="5128038" y="4459027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eolic-energy_252907"/>
          <p:cNvSpPr>
            <a:spLocks noChangeAspect="1"/>
          </p:cNvSpPr>
          <p:nvPr/>
        </p:nvSpPr>
        <p:spPr bwMode="auto">
          <a:xfrm>
            <a:off x="6420909" y="4469638"/>
            <a:ext cx="197538" cy="256850"/>
          </a:xfrm>
          <a:custGeom>
            <a:avLst/>
            <a:gdLst>
              <a:gd name="T0" fmla="*/ 4503 w 4564"/>
              <a:gd name="T1" fmla="*/ 547 h 6841"/>
              <a:gd name="T2" fmla="*/ 4250 w 4564"/>
              <a:gd name="T3" fmla="*/ 67 h 6841"/>
              <a:gd name="T4" fmla="*/ 2619 w 4564"/>
              <a:gd name="T5" fmla="*/ 1325 h 6841"/>
              <a:gd name="T6" fmla="*/ 2282 w 4564"/>
              <a:gd name="T7" fmla="*/ 1607 h 6841"/>
              <a:gd name="T8" fmla="*/ 1944 w 4564"/>
              <a:gd name="T9" fmla="*/ 1325 h 6841"/>
              <a:gd name="T10" fmla="*/ 314 w 4564"/>
              <a:gd name="T11" fmla="*/ 67 h 6841"/>
              <a:gd name="T12" fmla="*/ 60 w 4564"/>
              <a:gd name="T13" fmla="*/ 547 h 6841"/>
              <a:gd name="T14" fmla="*/ 1630 w 4564"/>
              <a:gd name="T15" fmla="*/ 2088 h 6841"/>
              <a:gd name="T16" fmla="*/ 1640 w 4564"/>
              <a:gd name="T17" fmla="*/ 2520 h 6841"/>
              <a:gd name="T18" fmla="*/ 125 w 4564"/>
              <a:gd name="T19" fmla="*/ 4026 h 6841"/>
              <a:gd name="T20" fmla="*/ 319 w 4564"/>
              <a:gd name="T21" fmla="*/ 4507 h 6841"/>
              <a:gd name="T22" fmla="*/ 615 w 4564"/>
              <a:gd name="T23" fmla="*/ 4515 h 6841"/>
              <a:gd name="T24" fmla="*/ 1610 w 4564"/>
              <a:gd name="T25" fmla="*/ 5930 h 6841"/>
              <a:gd name="T26" fmla="*/ 1030 w 4564"/>
              <a:gd name="T27" fmla="*/ 6044 h 6841"/>
              <a:gd name="T28" fmla="*/ 1144 w 4564"/>
              <a:gd name="T29" fmla="*/ 6841 h 6841"/>
              <a:gd name="T30" fmla="*/ 3533 w 4564"/>
              <a:gd name="T31" fmla="*/ 6727 h 6841"/>
              <a:gd name="T32" fmla="*/ 3419 w 4564"/>
              <a:gd name="T33" fmla="*/ 5930 h 6841"/>
              <a:gd name="T34" fmla="*/ 2708 w 4564"/>
              <a:gd name="T35" fmla="*/ 3390 h 6841"/>
              <a:gd name="T36" fmla="*/ 4095 w 4564"/>
              <a:gd name="T37" fmla="*/ 4570 h 6841"/>
              <a:gd name="T38" fmla="*/ 4434 w 4564"/>
              <a:gd name="T39" fmla="*/ 4321 h 6841"/>
              <a:gd name="T40" fmla="*/ 3205 w 4564"/>
              <a:gd name="T41" fmla="*/ 2660 h 6841"/>
              <a:gd name="T42" fmla="*/ 2964 w 4564"/>
              <a:gd name="T43" fmla="*/ 2289 h 6841"/>
              <a:gd name="T44" fmla="*/ 3239 w 4564"/>
              <a:gd name="T45" fmla="*/ 1945 h 6841"/>
              <a:gd name="T46" fmla="*/ 1838 w 4564"/>
              <a:gd name="T47" fmla="*/ 5930 h 6841"/>
              <a:gd name="T48" fmla="*/ 2202 w 4564"/>
              <a:gd name="T49" fmla="*/ 2967 h 6841"/>
              <a:gd name="T50" fmla="*/ 2282 w 4564"/>
              <a:gd name="T51" fmla="*/ 2972 h 6841"/>
              <a:gd name="T52" fmla="*/ 2362 w 4564"/>
              <a:gd name="T53" fmla="*/ 2967 h 6841"/>
              <a:gd name="T54" fmla="*/ 2725 w 4564"/>
              <a:gd name="T55" fmla="*/ 5930 h 6841"/>
              <a:gd name="T56" fmla="*/ 2485 w 4564"/>
              <a:gd name="T57" fmla="*/ 2694 h 6841"/>
              <a:gd name="T58" fmla="*/ 2077 w 4564"/>
              <a:gd name="T59" fmla="*/ 2693 h 6841"/>
              <a:gd name="T60" fmla="*/ 2282 w 4564"/>
              <a:gd name="T61" fmla="*/ 1834 h 6841"/>
              <a:gd name="T62" fmla="*/ 2487 w 4564"/>
              <a:gd name="T63" fmla="*/ 2693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4" h="6841">
                <a:moveTo>
                  <a:pt x="3239" y="1945"/>
                </a:moveTo>
                <a:lnTo>
                  <a:pt x="4503" y="547"/>
                </a:lnTo>
                <a:cubicBezTo>
                  <a:pt x="4564" y="481"/>
                  <a:pt x="4561" y="378"/>
                  <a:pt x="4498" y="315"/>
                </a:cubicBezTo>
                <a:lnTo>
                  <a:pt x="4250" y="67"/>
                </a:lnTo>
                <a:cubicBezTo>
                  <a:pt x="4186" y="3"/>
                  <a:pt x="4084" y="0"/>
                  <a:pt x="4017" y="61"/>
                </a:cubicBezTo>
                <a:lnTo>
                  <a:pt x="2619" y="1325"/>
                </a:lnTo>
                <a:cubicBezTo>
                  <a:pt x="2531" y="1406"/>
                  <a:pt x="2480" y="1516"/>
                  <a:pt x="2476" y="1635"/>
                </a:cubicBezTo>
                <a:cubicBezTo>
                  <a:pt x="2414" y="1617"/>
                  <a:pt x="2349" y="1607"/>
                  <a:pt x="2282" y="1607"/>
                </a:cubicBezTo>
                <a:cubicBezTo>
                  <a:pt x="2214" y="1607"/>
                  <a:pt x="2149" y="1617"/>
                  <a:pt x="2088" y="1635"/>
                </a:cubicBezTo>
                <a:cubicBezTo>
                  <a:pt x="2084" y="1516"/>
                  <a:pt x="2033" y="1406"/>
                  <a:pt x="1944" y="1325"/>
                </a:cubicBezTo>
                <a:lnTo>
                  <a:pt x="546" y="61"/>
                </a:lnTo>
                <a:cubicBezTo>
                  <a:pt x="479" y="0"/>
                  <a:pt x="377" y="3"/>
                  <a:pt x="314" y="67"/>
                </a:cubicBezTo>
                <a:lnTo>
                  <a:pt x="66" y="315"/>
                </a:lnTo>
                <a:cubicBezTo>
                  <a:pt x="2" y="378"/>
                  <a:pt x="0" y="481"/>
                  <a:pt x="60" y="547"/>
                </a:cubicBezTo>
                <a:lnTo>
                  <a:pt x="1325" y="1945"/>
                </a:lnTo>
                <a:cubicBezTo>
                  <a:pt x="1404" y="2032"/>
                  <a:pt x="1512" y="2082"/>
                  <a:pt x="1630" y="2088"/>
                </a:cubicBezTo>
                <a:cubicBezTo>
                  <a:pt x="1610" y="2151"/>
                  <a:pt x="1599" y="2219"/>
                  <a:pt x="1599" y="2289"/>
                </a:cubicBezTo>
                <a:cubicBezTo>
                  <a:pt x="1599" y="2370"/>
                  <a:pt x="1614" y="2448"/>
                  <a:pt x="1640" y="2520"/>
                </a:cubicBezTo>
                <a:cubicBezTo>
                  <a:pt x="1533" y="2531"/>
                  <a:pt x="1434" y="2579"/>
                  <a:pt x="1361" y="2660"/>
                </a:cubicBezTo>
                <a:lnTo>
                  <a:pt x="125" y="4026"/>
                </a:lnTo>
                <a:cubicBezTo>
                  <a:pt x="49" y="4110"/>
                  <a:pt x="52" y="4240"/>
                  <a:pt x="133" y="4321"/>
                </a:cubicBezTo>
                <a:lnTo>
                  <a:pt x="319" y="4507"/>
                </a:lnTo>
                <a:cubicBezTo>
                  <a:pt x="361" y="4549"/>
                  <a:pt x="416" y="4570"/>
                  <a:pt x="471" y="4570"/>
                </a:cubicBezTo>
                <a:cubicBezTo>
                  <a:pt x="522" y="4570"/>
                  <a:pt x="574" y="4552"/>
                  <a:pt x="615" y="4515"/>
                </a:cubicBezTo>
                <a:lnTo>
                  <a:pt x="1855" y="3392"/>
                </a:lnTo>
                <a:lnTo>
                  <a:pt x="1610" y="5930"/>
                </a:lnTo>
                <a:lnTo>
                  <a:pt x="1144" y="5930"/>
                </a:lnTo>
                <a:cubicBezTo>
                  <a:pt x="1081" y="5930"/>
                  <a:pt x="1030" y="5981"/>
                  <a:pt x="1030" y="6044"/>
                </a:cubicBezTo>
                <a:lnTo>
                  <a:pt x="1030" y="6727"/>
                </a:lnTo>
                <a:cubicBezTo>
                  <a:pt x="1030" y="6790"/>
                  <a:pt x="1081" y="6841"/>
                  <a:pt x="1144" y="6841"/>
                </a:cubicBezTo>
                <a:lnTo>
                  <a:pt x="3419" y="6841"/>
                </a:lnTo>
                <a:cubicBezTo>
                  <a:pt x="3482" y="6841"/>
                  <a:pt x="3533" y="6790"/>
                  <a:pt x="3533" y="6727"/>
                </a:cubicBezTo>
                <a:lnTo>
                  <a:pt x="3533" y="6044"/>
                </a:lnTo>
                <a:cubicBezTo>
                  <a:pt x="3533" y="5981"/>
                  <a:pt x="3482" y="5930"/>
                  <a:pt x="3419" y="5930"/>
                </a:cubicBezTo>
                <a:lnTo>
                  <a:pt x="2954" y="5930"/>
                </a:lnTo>
                <a:lnTo>
                  <a:pt x="2708" y="3390"/>
                </a:lnTo>
                <a:lnTo>
                  <a:pt x="3952" y="4515"/>
                </a:lnTo>
                <a:cubicBezTo>
                  <a:pt x="3993" y="4552"/>
                  <a:pt x="4044" y="4570"/>
                  <a:pt x="4095" y="4570"/>
                </a:cubicBezTo>
                <a:cubicBezTo>
                  <a:pt x="4150" y="4570"/>
                  <a:pt x="4205" y="4549"/>
                  <a:pt x="4247" y="4507"/>
                </a:cubicBezTo>
                <a:lnTo>
                  <a:pt x="4434" y="4321"/>
                </a:lnTo>
                <a:cubicBezTo>
                  <a:pt x="4514" y="4240"/>
                  <a:pt x="4518" y="4110"/>
                  <a:pt x="4441" y="4026"/>
                </a:cubicBezTo>
                <a:lnTo>
                  <a:pt x="3205" y="2660"/>
                </a:lnTo>
                <a:cubicBezTo>
                  <a:pt x="3131" y="2578"/>
                  <a:pt x="3032" y="2530"/>
                  <a:pt x="2924" y="2520"/>
                </a:cubicBezTo>
                <a:cubicBezTo>
                  <a:pt x="2950" y="2448"/>
                  <a:pt x="2964" y="2370"/>
                  <a:pt x="2964" y="2289"/>
                </a:cubicBezTo>
                <a:cubicBezTo>
                  <a:pt x="2964" y="2219"/>
                  <a:pt x="2954" y="2152"/>
                  <a:pt x="2934" y="2088"/>
                </a:cubicBezTo>
                <a:cubicBezTo>
                  <a:pt x="3051" y="2082"/>
                  <a:pt x="3160" y="2032"/>
                  <a:pt x="3239" y="1945"/>
                </a:cubicBezTo>
                <a:close/>
                <a:moveTo>
                  <a:pt x="2725" y="5930"/>
                </a:moveTo>
                <a:lnTo>
                  <a:pt x="1838" y="5930"/>
                </a:lnTo>
                <a:lnTo>
                  <a:pt x="2126" y="2954"/>
                </a:lnTo>
                <a:cubicBezTo>
                  <a:pt x="2151" y="2959"/>
                  <a:pt x="2176" y="2964"/>
                  <a:pt x="2202" y="2967"/>
                </a:cubicBezTo>
                <a:cubicBezTo>
                  <a:pt x="2203" y="2967"/>
                  <a:pt x="2203" y="2967"/>
                  <a:pt x="2204" y="2967"/>
                </a:cubicBezTo>
                <a:cubicBezTo>
                  <a:pt x="2230" y="2970"/>
                  <a:pt x="2256" y="2972"/>
                  <a:pt x="2282" y="2972"/>
                </a:cubicBezTo>
                <a:cubicBezTo>
                  <a:pt x="2308" y="2972"/>
                  <a:pt x="2334" y="2970"/>
                  <a:pt x="2359" y="2967"/>
                </a:cubicBezTo>
                <a:cubicBezTo>
                  <a:pt x="2360" y="2967"/>
                  <a:pt x="2361" y="2967"/>
                  <a:pt x="2362" y="2967"/>
                </a:cubicBezTo>
                <a:cubicBezTo>
                  <a:pt x="2387" y="2964"/>
                  <a:pt x="2412" y="2959"/>
                  <a:pt x="2437" y="2954"/>
                </a:cubicBezTo>
                <a:lnTo>
                  <a:pt x="2725" y="5930"/>
                </a:lnTo>
                <a:close/>
                <a:moveTo>
                  <a:pt x="2487" y="2693"/>
                </a:moveTo>
                <a:cubicBezTo>
                  <a:pt x="2486" y="2694"/>
                  <a:pt x="2486" y="2694"/>
                  <a:pt x="2485" y="2694"/>
                </a:cubicBezTo>
                <a:cubicBezTo>
                  <a:pt x="2352" y="2761"/>
                  <a:pt x="2211" y="2761"/>
                  <a:pt x="2078" y="2694"/>
                </a:cubicBezTo>
                <a:cubicBezTo>
                  <a:pt x="2078" y="2694"/>
                  <a:pt x="2077" y="2694"/>
                  <a:pt x="2077" y="2693"/>
                </a:cubicBezTo>
                <a:cubicBezTo>
                  <a:pt x="1929" y="2618"/>
                  <a:pt x="1827" y="2466"/>
                  <a:pt x="1827" y="2289"/>
                </a:cubicBezTo>
                <a:cubicBezTo>
                  <a:pt x="1827" y="2038"/>
                  <a:pt x="2031" y="1834"/>
                  <a:pt x="2282" y="1834"/>
                </a:cubicBezTo>
                <a:cubicBezTo>
                  <a:pt x="2533" y="1834"/>
                  <a:pt x="2737" y="2038"/>
                  <a:pt x="2737" y="2289"/>
                </a:cubicBezTo>
                <a:cubicBezTo>
                  <a:pt x="2737" y="2466"/>
                  <a:pt x="2635" y="2618"/>
                  <a:pt x="2487" y="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文本框 50"/>
          <p:cNvSpPr txBox="1"/>
          <p:nvPr/>
        </p:nvSpPr>
        <p:spPr>
          <a:xfrm>
            <a:off x="3809657" y="26689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边缘组件</a:t>
            </a:r>
          </a:p>
        </p:txBody>
      </p:sp>
      <p:sp>
        <p:nvSpPr>
          <p:cNvPr id="53" name="上下箭头 52"/>
          <p:cNvSpPr/>
          <p:nvPr/>
        </p:nvSpPr>
        <p:spPr>
          <a:xfrm>
            <a:off x="2272092" y="3316147"/>
            <a:ext cx="331932" cy="1047470"/>
          </a:xfrm>
          <a:prstGeom prst="upDownArrow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52244" y="198051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边缘一体机</a:t>
            </a:r>
          </a:p>
        </p:txBody>
      </p:sp>
      <p:sp>
        <p:nvSpPr>
          <p:cNvPr id="58" name="矩形 57"/>
          <p:cNvSpPr/>
          <p:nvPr/>
        </p:nvSpPr>
        <p:spPr>
          <a:xfrm>
            <a:off x="1148081" y="2261717"/>
            <a:ext cx="6068563" cy="316165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UIS-Edge Portal</a:t>
            </a:r>
            <a:endParaRPr lang="zh-CN" altLang="en-US" sz="1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327955" y="2341166"/>
            <a:ext cx="995094" cy="163694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边缘管理</a:t>
            </a:r>
          </a:p>
        </p:txBody>
      </p:sp>
      <p:cxnSp>
        <p:nvCxnSpPr>
          <p:cNvPr id="62" name="直接箭头连接符 61"/>
          <p:cNvCxnSpPr>
            <a:stCxn id="23" idx="2"/>
            <a:endCxn id="36" idx="0"/>
          </p:cNvCxnSpPr>
          <p:nvPr/>
        </p:nvCxnSpPr>
        <p:spPr>
          <a:xfrm>
            <a:off x="4617481" y="1704527"/>
            <a:ext cx="0" cy="119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627556" y="1827587"/>
            <a:ext cx="204361" cy="117537"/>
          </a:xfrm>
          <a:prstGeom prst="rect">
            <a:avLst/>
          </a:prstGeom>
          <a:solidFill>
            <a:schemeClr val="bg1"/>
          </a:solidFill>
        </p:spPr>
        <p:txBody>
          <a:bodyPr wrap="square" lIns="5040" tIns="9720" rIns="19440" bIns="0" rtlCol="0">
            <a:spAutoFit/>
          </a:bodyPr>
          <a:lstStyle/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760" y="1276465"/>
            <a:ext cx="1204160" cy="392423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物联网数据接入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上下箭头 51"/>
          <p:cNvSpPr/>
          <p:nvPr/>
        </p:nvSpPr>
        <p:spPr>
          <a:xfrm>
            <a:off x="2902065" y="1661839"/>
            <a:ext cx="242873" cy="1198280"/>
          </a:xfrm>
          <a:prstGeom prst="upDownArrow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zh-CN" altLang="en-US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云边协同</a:t>
            </a:r>
          </a:p>
        </p:txBody>
      </p:sp>
      <p:sp>
        <p:nvSpPr>
          <p:cNvPr id="69" name="矩形 68"/>
          <p:cNvSpPr/>
          <p:nvPr/>
        </p:nvSpPr>
        <p:spPr>
          <a:xfrm>
            <a:off x="3867754" y="785826"/>
            <a:ext cx="1482741" cy="392423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12272" y="785826"/>
            <a:ext cx="1482741" cy="392423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605356" y="1305011"/>
            <a:ext cx="1482741" cy="392423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12150" y="889145"/>
            <a:ext cx="1204160" cy="77974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t" anchorCtr="0"/>
          <a:lstStyle/>
          <a:p>
            <a:pPr algn="ctr" defTabSz="914378"/>
            <a:r>
              <a:rPr lang="en-US" altLang="zh-CN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28142" y="1134261"/>
            <a:ext cx="937113" cy="430690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r>
              <a:rPr lang="en-US" altLang="zh-CN" sz="9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UIS-Edge-Center</a:t>
            </a:r>
            <a:endParaRPr lang="zh-CN" altLang="en-US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肘形连接符 75"/>
          <p:cNvCxnSpPr>
            <a:stCxn id="73" idx="2"/>
            <a:endCxn id="35" idx="0"/>
          </p:cNvCxnSpPr>
          <p:nvPr/>
        </p:nvCxnSpPr>
        <p:spPr>
          <a:xfrm rot="16200000" flipH="1">
            <a:off x="1399791" y="1861858"/>
            <a:ext cx="1335175" cy="741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25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/>
              <a:t>两</a:t>
            </a:r>
            <a:r>
              <a:rPr lang="zh-CN" altLang="en-US" dirty="0" smtClean="0"/>
              <a:t>级设备管理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79535" y="4346808"/>
            <a:ext cx="3010263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5566" y="974066"/>
            <a:ext cx="2978201" cy="1727632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5634" y="1270535"/>
            <a:ext cx="2658065" cy="1305735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00035" y="1528520"/>
            <a:ext cx="2369262" cy="875466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t" anchorCtr="0"/>
          <a:lstStyle/>
          <a:p>
            <a:pPr algn="ctr"/>
            <a:r>
              <a:rPr lang="en-US" altLang="zh-CN" sz="900" b="1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zh-CN" altLang="en-US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security-camera_336702"/>
          <p:cNvSpPr>
            <a:spLocks noChangeAspect="1"/>
          </p:cNvSpPr>
          <p:nvPr/>
        </p:nvSpPr>
        <p:spPr bwMode="auto">
          <a:xfrm>
            <a:off x="3123474" y="4458144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copy-machine_337590"/>
          <p:cNvSpPr>
            <a:spLocks noChangeAspect="1"/>
          </p:cNvSpPr>
          <p:nvPr/>
        </p:nvSpPr>
        <p:spPr bwMode="auto">
          <a:xfrm>
            <a:off x="1856874" y="4453562"/>
            <a:ext cx="269883" cy="255382"/>
          </a:xfrm>
          <a:custGeom>
            <a:avLst/>
            <a:gdLst>
              <a:gd name="connsiteX0" fmla="*/ 223064 w 557011"/>
              <a:gd name="connsiteY0" fmla="*/ 454961 h 606606"/>
              <a:gd name="connsiteX1" fmla="*/ 333961 w 557011"/>
              <a:gd name="connsiteY1" fmla="*/ 454961 h 606606"/>
              <a:gd name="connsiteX2" fmla="*/ 354520 w 557011"/>
              <a:gd name="connsiteY2" fmla="*/ 475495 h 606606"/>
              <a:gd name="connsiteX3" fmla="*/ 354520 w 557011"/>
              <a:gd name="connsiteY3" fmla="*/ 606606 h 606606"/>
              <a:gd name="connsiteX4" fmla="*/ 202593 w 557011"/>
              <a:gd name="connsiteY4" fmla="*/ 606606 h 606606"/>
              <a:gd name="connsiteX5" fmla="*/ 202593 w 557011"/>
              <a:gd name="connsiteY5" fmla="*/ 475406 h 606606"/>
              <a:gd name="connsiteX6" fmla="*/ 223064 w 557011"/>
              <a:gd name="connsiteY6" fmla="*/ 454961 h 606606"/>
              <a:gd name="connsiteX7" fmla="*/ 0 w 557011"/>
              <a:gd name="connsiteY7" fmla="*/ 328578 h 606606"/>
              <a:gd name="connsiteX8" fmla="*/ 556972 w 557011"/>
              <a:gd name="connsiteY8" fmla="*/ 328578 h 606606"/>
              <a:gd name="connsiteX9" fmla="*/ 556972 w 557011"/>
              <a:gd name="connsiteY9" fmla="*/ 581363 h 606606"/>
              <a:gd name="connsiteX10" fmla="*/ 531696 w 557011"/>
              <a:gd name="connsiteY10" fmla="*/ 606606 h 606606"/>
              <a:gd name="connsiteX11" fmla="*/ 405047 w 557011"/>
              <a:gd name="connsiteY11" fmla="*/ 606606 h 606606"/>
              <a:gd name="connsiteX12" fmla="*/ 405047 w 557011"/>
              <a:gd name="connsiteY12" fmla="*/ 475503 h 606606"/>
              <a:gd name="connsiteX13" fmla="*/ 333934 w 557011"/>
              <a:gd name="connsiteY13" fmla="*/ 404396 h 606606"/>
              <a:gd name="connsiteX14" fmla="*/ 223127 w 557011"/>
              <a:gd name="connsiteY14" fmla="*/ 404396 h 606606"/>
              <a:gd name="connsiteX15" fmla="*/ 151925 w 557011"/>
              <a:gd name="connsiteY15" fmla="*/ 475503 h 606606"/>
              <a:gd name="connsiteX16" fmla="*/ 151925 w 557011"/>
              <a:gd name="connsiteY16" fmla="*/ 606606 h 606606"/>
              <a:gd name="connsiteX17" fmla="*/ 25365 w 557011"/>
              <a:gd name="connsiteY17" fmla="*/ 606606 h 606606"/>
              <a:gd name="connsiteX18" fmla="*/ 0 w 557011"/>
              <a:gd name="connsiteY18" fmla="*/ 581363 h 606606"/>
              <a:gd name="connsiteX19" fmla="*/ 522818 w 557011"/>
              <a:gd name="connsiteY19" fmla="*/ 1579 h 606606"/>
              <a:gd name="connsiteX20" fmla="*/ 555394 w 557011"/>
              <a:gd name="connsiteY20" fmla="*/ 16331 h 606606"/>
              <a:gd name="connsiteX21" fmla="*/ 540619 w 557011"/>
              <a:gd name="connsiteY21" fmla="*/ 48947 h 606606"/>
              <a:gd name="connsiteX22" fmla="*/ 266215 w 557011"/>
              <a:gd name="connsiteY22" fmla="*/ 151592 h 606606"/>
              <a:gd name="connsiteX23" fmla="*/ 449210 w 557011"/>
              <a:gd name="connsiteY23" fmla="*/ 151592 h 606606"/>
              <a:gd name="connsiteX24" fmla="*/ 556996 w 557011"/>
              <a:gd name="connsiteY24" fmla="*/ 259302 h 606606"/>
              <a:gd name="connsiteX25" fmla="*/ 556996 w 557011"/>
              <a:gd name="connsiteY25" fmla="*/ 278054 h 606606"/>
              <a:gd name="connsiteX26" fmla="*/ 0 w 557011"/>
              <a:gd name="connsiteY26" fmla="*/ 278054 h 606606"/>
              <a:gd name="connsiteX27" fmla="*/ 0 w 557011"/>
              <a:gd name="connsiteY27" fmla="*/ 259302 h 606606"/>
              <a:gd name="connsiteX28" fmla="*/ 107874 w 557011"/>
              <a:gd name="connsiteY28" fmla="*/ 151592 h 606606"/>
              <a:gd name="connsiteX29" fmla="*/ 122026 w 557011"/>
              <a:gd name="connsiteY29" fmla="*/ 151592 h 6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7011" h="606606">
                <a:moveTo>
                  <a:pt x="223064" y="454961"/>
                </a:moveTo>
                <a:lnTo>
                  <a:pt x="333961" y="454961"/>
                </a:lnTo>
                <a:cubicBezTo>
                  <a:pt x="345264" y="454961"/>
                  <a:pt x="354520" y="464117"/>
                  <a:pt x="354520" y="475495"/>
                </a:cubicBezTo>
                <a:lnTo>
                  <a:pt x="354520" y="606606"/>
                </a:lnTo>
                <a:lnTo>
                  <a:pt x="202593" y="606606"/>
                </a:lnTo>
                <a:lnTo>
                  <a:pt x="202593" y="475406"/>
                </a:lnTo>
                <a:cubicBezTo>
                  <a:pt x="202593" y="464117"/>
                  <a:pt x="211760" y="454961"/>
                  <a:pt x="223064" y="454961"/>
                </a:cubicBezTo>
                <a:close/>
                <a:moveTo>
                  <a:pt x="0" y="328578"/>
                </a:moveTo>
                <a:lnTo>
                  <a:pt x="556972" y="328578"/>
                </a:lnTo>
                <a:lnTo>
                  <a:pt x="556972" y="581363"/>
                </a:lnTo>
                <a:cubicBezTo>
                  <a:pt x="556972" y="595318"/>
                  <a:pt x="545669" y="606606"/>
                  <a:pt x="531696" y="606606"/>
                </a:cubicBezTo>
                <a:lnTo>
                  <a:pt x="405047" y="606606"/>
                </a:lnTo>
                <a:lnTo>
                  <a:pt x="405047" y="475503"/>
                </a:lnTo>
                <a:cubicBezTo>
                  <a:pt x="405047" y="436305"/>
                  <a:pt x="373184" y="404396"/>
                  <a:pt x="333934" y="404396"/>
                </a:cubicBezTo>
                <a:lnTo>
                  <a:pt x="223127" y="404396"/>
                </a:lnTo>
                <a:cubicBezTo>
                  <a:pt x="183877" y="404396"/>
                  <a:pt x="151925" y="436305"/>
                  <a:pt x="151925" y="475503"/>
                </a:cubicBezTo>
                <a:lnTo>
                  <a:pt x="151925" y="606606"/>
                </a:lnTo>
                <a:lnTo>
                  <a:pt x="25365" y="606606"/>
                </a:lnTo>
                <a:cubicBezTo>
                  <a:pt x="11303" y="606606"/>
                  <a:pt x="0" y="595318"/>
                  <a:pt x="0" y="581363"/>
                </a:cubicBezTo>
                <a:close/>
                <a:moveTo>
                  <a:pt x="522818" y="1579"/>
                </a:moveTo>
                <a:cubicBezTo>
                  <a:pt x="535902" y="-3220"/>
                  <a:pt x="550499" y="3267"/>
                  <a:pt x="555394" y="16331"/>
                </a:cubicBezTo>
                <a:cubicBezTo>
                  <a:pt x="560289" y="29395"/>
                  <a:pt x="553703" y="43970"/>
                  <a:pt x="540619" y="48947"/>
                </a:cubicBezTo>
                <a:lnTo>
                  <a:pt x="266215" y="151592"/>
                </a:lnTo>
                <a:lnTo>
                  <a:pt x="449210" y="151592"/>
                </a:lnTo>
                <a:cubicBezTo>
                  <a:pt x="508666" y="151592"/>
                  <a:pt x="556996" y="199937"/>
                  <a:pt x="556996" y="259302"/>
                </a:cubicBezTo>
                <a:lnTo>
                  <a:pt x="556996" y="278054"/>
                </a:lnTo>
                <a:lnTo>
                  <a:pt x="0" y="278054"/>
                </a:lnTo>
                <a:lnTo>
                  <a:pt x="0" y="259302"/>
                </a:lnTo>
                <a:cubicBezTo>
                  <a:pt x="0" y="199937"/>
                  <a:pt x="48419" y="151592"/>
                  <a:pt x="107874" y="151592"/>
                </a:cubicBezTo>
                <a:lnTo>
                  <a:pt x="122026" y="151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car-steering-wheel_21257"/>
          <p:cNvSpPr>
            <a:spLocks noChangeAspect="1"/>
          </p:cNvSpPr>
          <p:nvPr/>
        </p:nvSpPr>
        <p:spPr bwMode="auto">
          <a:xfrm>
            <a:off x="2464866" y="4442217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文本框 43"/>
          <p:cNvSpPr txBox="1"/>
          <p:nvPr/>
        </p:nvSpPr>
        <p:spPr>
          <a:xfrm>
            <a:off x="951789" y="43894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830270" y="12622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边缘组件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79535" y="981408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边缘一体机</a:t>
            </a:r>
          </a:p>
        </p:txBody>
      </p:sp>
      <p:sp>
        <p:nvSpPr>
          <p:cNvPr id="54" name="矩形 53"/>
          <p:cNvSpPr/>
          <p:nvPr/>
        </p:nvSpPr>
        <p:spPr>
          <a:xfrm>
            <a:off x="1239358" y="1796609"/>
            <a:ext cx="209061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MQTT Device Service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8231" y="2917611"/>
            <a:ext cx="2992871" cy="961041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48028" y="2927286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工控机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（接入网关）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0683" y="3275688"/>
            <a:ext cx="2627966" cy="497582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EMQ/</a:t>
            </a:r>
            <a:r>
              <a:rPr lang="en-US" altLang="zh-CN" sz="105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EdgeLink</a:t>
            </a:r>
            <a:endParaRPr lang="zh-CN" altLang="en-US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64" idx="2"/>
          </p:cNvCxnSpPr>
          <p:nvPr/>
        </p:nvCxnSpPr>
        <p:spPr>
          <a:xfrm flipH="1">
            <a:off x="970683" y="3773270"/>
            <a:ext cx="1313983" cy="58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4" idx="2"/>
          </p:cNvCxnSpPr>
          <p:nvPr/>
        </p:nvCxnSpPr>
        <p:spPr>
          <a:xfrm flipH="1">
            <a:off x="1653776" y="3773270"/>
            <a:ext cx="630890" cy="58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4" idx="2"/>
            <a:endCxn id="31" idx="0"/>
          </p:cNvCxnSpPr>
          <p:nvPr/>
        </p:nvCxnSpPr>
        <p:spPr>
          <a:xfrm>
            <a:off x="2284666" y="3773270"/>
            <a:ext cx="1" cy="57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4" idx="2"/>
          </p:cNvCxnSpPr>
          <p:nvPr/>
        </p:nvCxnSpPr>
        <p:spPr>
          <a:xfrm>
            <a:off x="2284666" y="3773270"/>
            <a:ext cx="630890" cy="56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4" idx="2"/>
          </p:cNvCxnSpPr>
          <p:nvPr/>
        </p:nvCxnSpPr>
        <p:spPr>
          <a:xfrm>
            <a:off x="2284666" y="3773270"/>
            <a:ext cx="1265305" cy="58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8028" y="3990057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Modbus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526579" y="3990057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OPCUA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408043" y="400823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899640" y="4008236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ZigBee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465951" y="4008236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上下箭头 87"/>
          <p:cNvSpPr/>
          <p:nvPr/>
        </p:nvSpPr>
        <p:spPr>
          <a:xfrm>
            <a:off x="2217627" y="2283102"/>
            <a:ext cx="214248" cy="1039590"/>
          </a:xfrm>
          <a:prstGeom prst="upDownArrow">
            <a:avLst/>
          </a:prstGeom>
          <a:solidFill>
            <a:srgbClr val="6BAEE7"/>
          </a:solidFill>
          <a:ln w="12700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384960" y="269570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175677" y="4357633"/>
            <a:ext cx="4149893" cy="459733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191708" y="984891"/>
            <a:ext cx="4105693" cy="1727632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351776" y="1281360"/>
            <a:ext cx="3779865" cy="1305735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96176" y="1539345"/>
            <a:ext cx="3513193" cy="875466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t" anchorCtr="0"/>
          <a:lstStyle/>
          <a:p>
            <a:pPr algn="ctr"/>
            <a:r>
              <a:rPr lang="en-US" altLang="zh-CN" sz="900" b="1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zh-CN" altLang="en-US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security-camera_336702"/>
          <p:cNvSpPr>
            <a:spLocks noChangeAspect="1"/>
          </p:cNvSpPr>
          <p:nvPr/>
        </p:nvSpPr>
        <p:spPr bwMode="auto">
          <a:xfrm>
            <a:off x="6519616" y="4468969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5" name="copy-machine_337590"/>
          <p:cNvSpPr>
            <a:spLocks noChangeAspect="1"/>
          </p:cNvSpPr>
          <p:nvPr/>
        </p:nvSpPr>
        <p:spPr bwMode="auto">
          <a:xfrm>
            <a:off x="5253016" y="4464387"/>
            <a:ext cx="269883" cy="255382"/>
          </a:xfrm>
          <a:custGeom>
            <a:avLst/>
            <a:gdLst>
              <a:gd name="connsiteX0" fmla="*/ 223064 w 557011"/>
              <a:gd name="connsiteY0" fmla="*/ 454961 h 606606"/>
              <a:gd name="connsiteX1" fmla="*/ 333961 w 557011"/>
              <a:gd name="connsiteY1" fmla="*/ 454961 h 606606"/>
              <a:gd name="connsiteX2" fmla="*/ 354520 w 557011"/>
              <a:gd name="connsiteY2" fmla="*/ 475495 h 606606"/>
              <a:gd name="connsiteX3" fmla="*/ 354520 w 557011"/>
              <a:gd name="connsiteY3" fmla="*/ 606606 h 606606"/>
              <a:gd name="connsiteX4" fmla="*/ 202593 w 557011"/>
              <a:gd name="connsiteY4" fmla="*/ 606606 h 606606"/>
              <a:gd name="connsiteX5" fmla="*/ 202593 w 557011"/>
              <a:gd name="connsiteY5" fmla="*/ 475406 h 606606"/>
              <a:gd name="connsiteX6" fmla="*/ 223064 w 557011"/>
              <a:gd name="connsiteY6" fmla="*/ 454961 h 606606"/>
              <a:gd name="connsiteX7" fmla="*/ 0 w 557011"/>
              <a:gd name="connsiteY7" fmla="*/ 328578 h 606606"/>
              <a:gd name="connsiteX8" fmla="*/ 556972 w 557011"/>
              <a:gd name="connsiteY8" fmla="*/ 328578 h 606606"/>
              <a:gd name="connsiteX9" fmla="*/ 556972 w 557011"/>
              <a:gd name="connsiteY9" fmla="*/ 581363 h 606606"/>
              <a:gd name="connsiteX10" fmla="*/ 531696 w 557011"/>
              <a:gd name="connsiteY10" fmla="*/ 606606 h 606606"/>
              <a:gd name="connsiteX11" fmla="*/ 405047 w 557011"/>
              <a:gd name="connsiteY11" fmla="*/ 606606 h 606606"/>
              <a:gd name="connsiteX12" fmla="*/ 405047 w 557011"/>
              <a:gd name="connsiteY12" fmla="*/ 475503 h 606606"/>
              <a:gd name="connsiteX13" fmla="*/ 333934 w 557011"/>
              <a:gd name="connsiteY13" fmla="*/ 404396 h 606606"/>
              <a:gd name="connsiteX14" fmla="*/ 223127 w 557011"/>
              <a:gd name="connsiteY14" fmla="*/ 404396 h 606606"/>
              <a:gd name="connsiteX15" fmla="*/ 151925 w 557011"/>
              <a:gd name="connsiteY15" fmla="*/ 475503 h 606606"/>
              <a:gd name="connsiteX16" fmla="*/ 151925 w 557011"/>
              <a:gd name="connsiteY16" fmla="*/ 606606 h 606606"/>
              <a:gd name="connsiteX17" fmla="*/ 25365 w 557011"/>
              <a:gd name="connsiteY17" fmla="*/ 606606 h 606606"/>
              <a:gd name="connsiteX18" fmla="*/ 0 w 557011"/>
              <a:gd name="connsiteY18" fmla="*/ 581363 h 606606"/>
              <a:gd name="connsiteX19" fmla="*/ 522818 w 557011"/>
              <a:gd name="connsiteY19" fmla="*/ 1579 h 606606"/>
              <a:gd name="connsiteX20" fmla="*/ 555394 w 557011"/>
              <a:gd name="connsiteY20" fmla="*/ 16331 h 606606"/>
              <a:gd name="connsiteX21" fmla="*/ 540619 w 557011"/>
              <a:gd name="connsiteY21" fmla="*/ 48947 h 606606"/>
              <a:gd name="connsiteX22" fmla="*/ 266215 w 557011"/>
              <a:gd name="connsiteY22" fmla="*/ 151592 h 606606"/>
              <a:gd name="connsiteX23" fmla="*/ 449210 w 557011"/>
              <a:gd name="connsiteY23" fmla="*/ 151592 h 606606"/>
              <a:gd name="connsiteX24" fmla="*/ 556996 w 557011"/>
              <a:gd name="connsiteY24" fmla="*/ 259302 h 606606"/>
              <a:gd name="connsiteX25" fmla="*/ 556996 w 557011"/>
              <a:gd name="connsiteY25" fmla="*/ 278054 h 606606"/>
              <a:gd name="connsiteX26" fmla="*/ 0 w 557011"/>
              <a:gd name="connsiteY26" fmla="*/ 278054 h 606606"/>
              <a:gd name="connsiteX27" fmla="*/ 0 w 557011"/>
              <a:gd name="connsiteY27" fmla="*/ 259302 h 606606"/>
              <a:gd name="connsiteX28" fmla="*/ 107874 w 557011"/>
              <a:gd name="connsiteY28" fmla="*/ 151592 h 606606"/>
              <a:gd name="connsiteX29" fmla="*/ 122026 w 557011"/>
              <a:gd name="connsiteY29" fmla="*/ 151592 h 6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7011" h="606606">
                <a:moveTo>
                  <a:pt x="223064" y="454961"/>
                </a:moveTo>
                <a:lnTo>
                  <a:pt x="333961" y="454961"/>
                </a:lnTo>
                <a:cubicBezTo>
                  <a:pt x="345264" y="454961"/>
                  <a:pt x="354520" y="464117"/>
                  <a:pt x="354520" y="475495"/>
                </a:cubicBezTo>
                <a:lnTo>
                  <a:pt x="354520" y="606606"/>
                </a:lnTo>
                <a:lnTo>
                  <a:pt x="202593" y="606606"/>
                </a:lnTo>
                <a:lnTo>
                  <a:pt x="202593" y="475406"/>
                </a:lnTo>
                <a:cubicBezTo>
                  <a:pt x="202593" y="464117"/>
                  <a:pt x="211760" y="454961"/>
                  <a:pt x="223064" y="454961"/>
                </a:cubicBezTo>
                <a:close/>
                <a:moveTo>
                  <a:pt x="0" y="328578"/>
                </a:moveTo>
                <a:lnTo>
                  <a:pt x="556972" y="328578"/>
                </a:lnTo>
                <a:lnTo>
                  <a:pt x="556972" y="581363"/>
                </a:lnTo>
                <a:cubicBezTo>
                  <a:pt x="556972" y="595318"/>
                  <a:pt x="545669" y="606606"/>
                  <a:pt x="531696" y="606606"/>
                </a:cubicBezTo>
                <a:lnTo>
                  <a:pt x="405047" y="606606"/>
                </a:lnTo>
                <a:lnTo>
                  <a:pt x="405047" y="475503"/>
                </a:lnTo>
                <a:cubicBezTo>
                  <a:pt x="405047" y="436305"/>
                  <a:pt x="373184" y="404396"/>
                  <a:pt x="333934" y="404396"/>
                </a:cubicBezTo>
                <a:lnTo>
                  <a:pt x="223127" y="404396"/>
                </a:lnTo>
                <a:cubicBezTo>
                  <a:pt x="183877" y="404396"/>
                  <a:pt x="151925" y="436305"/>
                  <a:pt x="151925" y="475503"/>
                </a:cubicBezTo>
                <a:lnTo>
                  <a:pt x="151925" y="606606"/>
                </a:lnTo>
                <a:lnTo>
                  <a:pt x="25365" y="606606"/>
                </a:lnTo>
                <a:cubicBezTo>
                  <a:pt x="11303" y="606606"/>
                  <a:pt x="0" y="595318"/>
                  <a:pt x="0" y="581363"/>
                </a:cubicBezTo>
                <a:close/>
                <a:moveTo>
                  <a:pt x="522818" y="1579"/>
                </a:moveTo>
                <a:cubicBezTo>
                  <a:pt x="535902" y="-3220"/>
                  <a:pt x="550499" y="3267"/>
                  <a:pt x="555394" y="16331"/>
                </a:cubicBezTo>
                <a:cubicBezTo>
                  <a:pt x="560289" y="29395"/>
                  <a:pt x="553703" y="43970"/>
                  <a:pt x="540619" y="48947"/>
                </a:cubicBezTo>
                <a:lnTo>
                  <a:pt x="266215" y="151592"/>
                </a:lnTo>
                <a:lnTo>
                  <a:pt x="449210" y="151592"/>
                </a:lnTo>
                <a:cubicBezTo>
                  <a:pt x="508666" y="151592"/>
                  <a:pt x="556996" y="199937"/>
                  <a:pt x="556996" y="259302"/>
                </a:cubicBezTo>
                <a:lnTo>
                  <a:pt x="556996" y="278054"/>
                </a:lnTo>
                <a:lnTo>
                  <a:pt x="0" y="278054"/>
                </a:lnTo>
                <a:lnTo>
                  <a:pt x="0" y="259302"/>
                </a:lnTo>
                <a:cubicBezTo>
                  <a:pt x="0" y="199937"/>
                  <a:pt x="48419" y="151592"/>
                  <a:pt x="107874" y="151592"/>
                </a:cubicBezTo>
                <a:lnTo>
                  <a:pt x="122026" y="151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6" name="car-steering-wheel_21257"/>
          <p:cNvSpPr>
            <a:spLocks noChangeAspect="1"/>
          </p:cNvSpPr>
          <p:nvPr/>
        </p:nvSpPr>
        <p:spPr bwMode="auto">
          <a:xfrm>
            <a:off x="5861008" y="4453042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7" name="文本框 96"/>
          <p:cNvSpPr txBox="1"/>
          <p:nvPr/>
        </p:nvSpPr>
        <p:spPr>
          <a:xfrm>
            <a:off x="4347931" y="4400299"/>
            <a:ext cx="60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226412" y="1273052"/>
            <a:ext cx="961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边缘组件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175677" y="992233"/>
            <a:ext cx="144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边缘一体机</a:t>
            </a:r>
          </a:p>
        </p:txBody>
      </p:sp>
      <p:sp>
        <p:nvSpPr>
          <p:cNvPr id="101" name="矩形 100"/>
          <p:cNvSpPr/>
          <p:nvPr/>
        </p:nvSpPr>
        <p:spPr>
          <a:xfrm>
            <a:off x="4184373" y="2928436"/>
            <a:ext cx="4125917" cy="961041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zh-CN" altLang="en-US" sz="1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215035" y="2927285"/>
            <a:ext cx="114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工控机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761624" y="269570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315812" y="3286513"/>
            <a:ext cx="81323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Modbus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72278" y="3286513"/>
            <a:ext cx="81323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OPCUA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17487" y="3286513"/>
            <a:ext cx="81323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873953" y="3286513"/>
            <a:ext cx="81323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ZigBee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 flipH="1">
            <a:off x="4722430" y="3784337"/>
            <a:ext cx="1" cy="57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5580902" y="3784337"/>
            <a:ext cx="1" cy="57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6422011" y="3784337"/>
            <a:ext cx="1" cy="57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7280570" y="3784337"/>
            <a:ext cx="1" cy="57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ecurity-camera_336702"/>
          <p:cNvSpPr>
            <a:spLocks noChangeAspect="1"/>
          </p:cNvSpPr>
          <p:nvPr/>
        </p:nvSpPr>
        <p:spPr bwMode="auto">
          <a:xfrm>
            <a:off x="7741633" y="4443887"/>
            <a:ext cx="296155" cy="246216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1" name="car-steering-wheel_21257"/>
          <p:cNvSpPr>
            <a:spLocks noChangeAspect="1"/>
          </p:cNvSpPr>
          <p:nvPr/>
        </p:nvSpPr>
        <p:spPr bwMode="auto">
          <a:xfrm>
            <a:off x="7120320" y="4453042"/>
            <a:ext cx="320500" cy="278073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3" name="文本框 132"/>
          <p:cNvSpPr txBox="1"/>
          <p:nvPr/>
        </p:nvSpPr>
        <p:spPr>
          <a:xfrm>
            <a:off x="4084995" y="400990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Modbus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041726" y="4001333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OPCUA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000307" y="399791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687526" y="401958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ZigBee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750608" y="33998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箭头连接符 138"/>
          <p:cNvCxnSpPr>
            <a:stCxn id="93" idx="2"/>
            <a:endCxn id="117" idx="0"/>
          </p:cNvCxnSpPr>
          <p:nvPr/>
        </p:nvCxnSpPr>
        <p:spPr>
          <a:xfrm flipH="1">
            <a:off x="4722431" y="2414811"/>
            <a:ext cx="1530342" cy="87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endCxn id="119" idx="0"/>
          </p:cNvCxnSpPr>
          <p:nvPr/>
        </p:nvCxnSpPr>
        <p:spPr>
          <a:xfrm flipH="1">
            <a:off x="5578897" y="2414811"/>
            <a:ext cx="689907" cy="87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93" idx="2"/>
            <a:endCxn id="120" idx="0"/>
          </p:cNvCxnSpPr>
          <p:nvPr/>
        </p:nvCxnSpPr>
        <p:spPr>
          <a:xfrm>
            <a:off x="6252773" y="2414811"/>
            <a:ext cx="171333" cy="87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121" idx="0"/>
          </p:cNvCxnSpPr>
          <p:nvPr/>
        </p:nvCxnSpPr>
        <p:spPr>
          <a:xfrm>
            <a:off x="6250853" y="2414811"/>
            <a:ext cx="1029719" cy="87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6202888" y="2720831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Restfull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566974" y="1815742"/>
            <a:ext cx="1050399" cy="497824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 anchorCtr="0"/>
          <a:lstStyle/>
          <a:p>
            <a:pPr algn="ctr"/>
            <a:r>
              <a:rPr lang="en-US" altLang="zh-CN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Data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720463" y="1815742"/>
            <a:ext cx="1050399" cy="497824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 anchorCtr="0"/>
          <a:lstStyle/>
          <a:p>
            <a:pPr algn="ctr"/>
            <a:r>
              <a:rPr lang="en-US" altLang="zh-CN" sz="9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873953" y="1815742"/>
            <a:ext cx="1050399" cy="497824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 anchorCtr="0"/>
          <a:lstStyle/>
          <a:p>
            <a:pPr algn="ctr"/>
            <a:r>
              <a:rPr lang="en-US" altLang="zh-CN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748028" y="7108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接入网关方案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77964" y="71255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远程设备服务方案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94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封面模板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2b6b20f-9763-4de6-85cc-78589a406804">UCFH5TWPWDNU-2072096189-1482</_dlc_DocId>
    <_dlc_DocIdUrl xmlns="a2b6b20f-9763-4de6-85cc-78589a406804">
      <Url>http://cmp.h3c.com:9090/_layouts/15/DocIdRedir.aspx?ID=UCFH5TWPWDNU-2072096189-1482</Url>
      <Description>UCFH5TWPWDNU-2072096189-1482</Description>
    </_dlc_DocIdUrl>
    <FilePathEX xmlns="a2b6b20f-9763-4de6-85cc-78589a406804" xsi:nil="true"/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0F9F0328DBB794BB596573A064C7F7C" ma:contentTypeVersion="1" ma:contentTypeDescription="新建文档。" ma:contentTypeScope="" ma:versionID="e1d1e024392df1f4ba3618986ff610f4">
  <xsd:schema xmlns:xsd="http://www.w3.org/2001/XMLSchema" xmlns:xs="http://www.w3.org/2001/XMLSchema" xmlns:p="http://schemas.microsoft.com/office/2006/metadata/properties" xmlns:ns2="a2b6b20f-9763-4de6-85cc-78589a406804" xmlns:ns3="http://schemas.microsoft.com/sharepoint/v4" targetNamespace="http://schemas.microsoft.com/office/2006/metadata/properties" ma:root="true" ma:fieldsID="67130f4ad5ed48f9b3792515561fb2ad" ns2:_="" ns3:_="">
    <xsd:import namespace="a2b6b20f-9763-4de6-85cc-78589a4068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ilePathEX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6b20f-9763-4de6-85cc-78589a40680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FilePathEX" ma:index="11" nillable="true" ma:displayName="FilePathEX" ma:description="文档存储路径。供文档搜索使用" ma:internalName="FilePathEX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4F28F0-0477-42EE-AB4E-BD3CEA90FC28}">
  <ds:schemaRefs>
    <ds:schemaRef ds:uri="http://purl.org/dc/elements/1.1/"/>
    <ds:schemaRef ds:uri="http://purl.org/dc/terms/"/>
    <ds:schemaRef ds:uri="http://www.w3.org/XML/1998/namespace"/>
    <ds:schemaRef ds:uri="http://schemas.microsoft.com/sharepoint/v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2b6b20f-9763-4de6-85cc-78589a40680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CA2539-1ED6-4632-8F5E-7BF0B68E9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92819-015C-4554-9563-00A7B036DD2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5B28BB4-4CA1-4037-ABB7-193A61248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6b20f-9763-4de6-85cc-78589a4068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13663</TotalTime>
  <Words>546</Words>
  <Application>Microsoft Office PowerPoint</Application>
  <PresentationFormat>全屏显示(16:9)</PresentationFormat>
  <Paragraphs>155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等线</vt:lpstr>
      <vt:lpstr>等线 Light</vt:lpstr>
      <vt:lpstr>华文细黑</vt:lpstr>
      <vt:lpstr>华文中宋</vt:lpstr>
      <vt:lpstr>宋体</vt:lpstr>
      <vt:lpstr>微软雅黑</vt:lpstr>
      <vt:lpstr>Arial</vt:lpstr>
      <vt:lpstr>Calibri</vt:lpstr>
      <vt:lpstr>封面模板</vt:lpstr>
      <vt:lpstr>模板-Top Secret  绝密</vt:lpstr>
      <vt:lpstr>模板-Secret  机密 </vt:lpstr>
      <vt:lpstr>模板-Confidential 秘密</vt:lpstr>
      <vt:lpstr>模板-Internal  内参</vt:lpstr>
      <vt:lpstr>UIS-Edge 部署方式</vt:lpstr>
      <vt:lpstr>UIS-Edge 部署场景</vt:lpstr>
      <vt:lpstr>UIS-Edge 部署</vt:lpstr>
      <vt:lpstr>UIS-Edge-Center 部署</vt:lpstr>
      <vt:lpstr>UIS-Edge 对接第三方云</vt:lpstr>
      <vt:lpstr>UIS-Edge 两级设备管理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lijingjing (Cloud)</cp:lastModifiedBy>
  <cp:revision>343</cp:revision>
  <cp:lastPrinted>2013-01-19T15:46:00Z</cp:lastPrinted>
  <dcterms:created xsi:type="dcterms:W3CDTF">2016-05-11T02:15:00Z</dcterms:created>
  <dcterms:modified xsi:type="dcterms:W3CDTF">2019-09-09T08:12:33Z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0x01010020F9F0328DBB794BB596573A064C7F7C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2052-10.1.0.6748</vt:lpwstr>
  </property>
  <property fmtid="{D5CDD505-2E9C-101B-9397-08002B2CF9AE}" pid="8" name="_dlc_DocIdItemGuid">
    <vt:lpwstr>d051c790-68de-46ef-b4c9-80fe9abdef01</vt:lpwstr>
  </property>
</Properties>
</file>