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5"/>
    <p:sldMasterId id="2147483650" r:id="rId6"/>
    <p:sldMasterId id="2147483662" r:id="rId7"/>
    <p:sldMasterId id="2147483674" r:id="rId8"/>
    <p:sldMasterId id="2147483687" r:id="rId9"/>
  </p:sldMasterIdLst>
  <p:notesMasterIdLst>
    <p:notesMasterId r:id="rId16"/>
  </p:notesMasterIdLst>
  <p:handoutMasterIdLst>
    <p:handoutMasterId r:id="rId17"/>
  </p:handoutMasterIdLst>
  <p:sldIdLst>
    <p:sldId id="995" r:id="rId10"/>
    <p:sldId id="997" r:id="rId11"/>
    <p:sldId id="1001" r:id="rId12"/>
    <p:sldId id="1007" r:id="rId13"/>
    <p:sldId id="1002" r:id="rId14"/>
    <p:sldId id="1008" r:id="rId15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995"/>
            <p14:sldId id="997"/>
            <p14:sldId id="1001"/>
            <p14:sldId id="1007"/>
            <p14:sldId id="1002"/>
            <p14:sldId id="10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37">
          <p15:clr>
            <a:srgbClr val="A4A3A4"/>
          </p15:clr>
        </p15:guide>
        <p15:guide id="2" pos="2882">
          <p15:clr>
            <a:srgbClr val="A4A3A4"/>
          </p15:clr>
        </p15:guide>
        <p15:guide id="3" pos="2309">
          <p15:clr>
            <a:srgbClr val="A4A3A4"/>
          </p15:clr>
        </p15:guide>
        <p15:guide id="4" pos="3444">
          <p15:clr>
            <a:srgbClr val="A4A3A4"/>
          </p15:clr>
        </p15:guide>
        <p15:guide id="5" pos="5547">
          <p15:clr>
            <a:srgbClr val="A4A3A4"/>
          </p15:clr>
        </p15:guide>
        <p15:guide id="6" pos="2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80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BEF"/>
    <a:srgbClr val="ADAEC6"/>
    <a:srgbClr val="6BAEE7"/>
    <a:srgbClr val="D6DFE7"/>
    <a:srgbClr val="999999"/>
    <a:srgbClr val="1367BF"/>
    <a:srgbClr val="08437B"/>
    <a:srgbClr val="8CC3E7"/>
    <a:srgbClr val="03B8E0"/>
    <a:srgbClr val="FFE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9" autoAdjust="0"/>
    <p:restoredTop sz="96118" autoAdjust="0"/>
  </p:normalViewPr>
  <p:slideViewPr>
    <p:cSldViewPr>
      <p:cViewPr>
        <p:scale>
          <a:sx n="100" d="100"/>
          <a:sy n="100" d="100"/>
        </p:scale>
        <p:origin x="876" y="444"/>
      </p:cViewPr>
      <p:guideLst>
        <p:guide orient="horz" pos="2037"/>
        <p:guide pos="2882"/>
        <p:guide pos="2309"/>
        <p:guide pos="3444"/>
        <p:guide pos="5547"/>
        <p:guide pos="222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412" y="78"/>
      </p:cViewPr>
      <p:guideLst>
        <p:guide orient="horz" pos="3580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7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846716"/>
            <a:ext cx="7317432" cy="88562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绝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绝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绝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45" y="1498442"/>
            <a:ext cx="2158944" cy="101597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机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机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机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机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机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机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机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endCxn id="16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机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08" y="1543745"/>
            <a:ext cx="2184512" cy="10280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绝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91630"/>
            <a:ext cx="2223248" cy="104623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9183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参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内参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参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绝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参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91107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参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内参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内参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57" y="339491"/>
            <a:ext cx="8229443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内参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3064594" y="185700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7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b="1" spc="7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807714" y="2507603"/>
            <a:ext cx="1532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>
            <a:off x="3552825" y="2676880"/>
            <a:ext cx="254889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5303085" y="2676880"/>
            <a:ext cx="276978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0" y="267494"/>
            <a:ext cx="1097820" cy="5166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参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0"/>
            <a:ext cx="9144000" cy="25076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762000" y="2521228"/>
            <a:ext cx="161563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700" b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7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1567963"/>
            <a:ext cx="2095376" cy="98605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绝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绝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绝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绝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绝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EF6F-71BC-497C-9E89-4AD2EA976A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3689401" y="4924271"/>
            <a:ext cx="1766455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645" y="418404"/>
            <a:ext cx="669179" cy="288032"/>
          </a:xfrm>
          <a:prstGeom prst="rect">
            <a:avLst/>
          </a:prstGeom>
        </p:spPr>
      </p:pic>
      <p:sp>
        <p:nvSpPr>
          <p:cNvPr id="15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24199" y="488190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46" y="339490"/>
            <a:ext cx="1031329" cy="4853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3822222" y="4924271"/>
            <a:ext cx="1502680" cy="215444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机密</a:t>
            </a: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4" name="矩形 2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95486"/>
            <a:ext cx="977300" cy="459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24075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0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82294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418404"/>
            <a:ext cx="669179" cy="28803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135137" y="4924271"/>
            <a:ext cx="881973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8746888" y="4916651"/>
            <a:ext cx="404944" cy="219869"/>
          </a:xfrm>
          <a:prstGeom prst="rect">
            <a:avLst/>
          </a:prstGeom>
        </p:spPr>
        <p:txBody>
          <a:bodyPr vert="horz" lIns="91440" tIns="72000" rIns="91440" bIns="4572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820472" y="4992380"/>
            <a:ext cx="0" cy="9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8089" y="339502"/>
            <a:ext cx="9152089" cy="4808660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8805576" y="487544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5BB97A9-7D72-4F8F-8BC5-4E547C3F4DC5}" type="slidenum">
              <a:rPr lang="en-GB" altLang="zh-CN" sz="1000" noProof="0" smtClean="0"/>
              <a:pPr/>
              <a:t>‹#›</a:t>
            </a:fld>
            <a:endParaRPr lang="en-GB" altLang="zh-CN" sz="1000" noProof="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56" y="195486"/>
            <a:ext cx="1097820" cy="516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5571" y="793073"/>
            <a:ext cx="336710" cy="40772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69637" y="4341209"/>
            <a:ext cx="6410675" cy="529097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792589"/>
            <a:ext cx="6408712" cy="1378400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675438" y="1050701"/>
            <a:ext cx="4531507" cy="1071483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9636" y="2246014"/>
            <a:ext cx="6410676" cy="1994660"/>
          </a:xfrm>
          <a:prstGeom prst="rect">
            <a:avLst/>
          </a:prstGeom>
          <a:solidFill>
            <a:srgbClr val="D6DF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51591" y="2515786"/>
            <a:ext cx="6065053" cy="855331"/>
          </a:xfrm>
          <a:prstGeom prst="rect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443" cy="457200"/>
          </a:xfrm>
        </p:spPr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635" y="1053212"/>
            <a:ext cx="1436635" cy="1060716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边缘管理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8230" y="775786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5.0 For UIS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53862" y="2243694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边缘一体机</a:t>
            </a:r>
          </a:p>
        </p:txBody>
      </p:sp>
      <p:sp>
        <p:nvSpPr>
          <p:cNvPr id="31" name="矩形 30"/>
          <p:cNvSpPr/>
          <p:nvPr/>
        </p:nvSpPr>
        <p:spPr>
          <a:xfrm>
            <a:off x="1151591" y="3451897"/>
            <a:ext cx="6074752" cy="298990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05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Onestor</a:t>
            </a:r>
            <a:r>
              <a:rPr lang="zh-CN" altLang="en-US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53427" y="2792263"/>
            <a:ext cx="2369262" cy="495672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en-US" altLang="zh-CN" sz="10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（设备管理、数据接入、规则引擎、计划任务、数据导出</a:t>
            </a:r>
            <a:r>
              <a:rPr lang="en-US" altLang="zh-CN" sz="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05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5" name="矩形 44"/>
          <p:cNvSpPr/>
          <p:nvPr/>
        </p:nvSpPr>
        <p:spPr>
          <a:xfrm>
            <a:off x="3876109" y="2791187"/>
            <a:ext cx="1482741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endParaRPr lang="en-US" altLang="zh-CN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k8s/k3s</a:t>
            </a: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2861219" y="1371459"/>
            <a:ext cx="1336258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容器服务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861219" y="1758703"/>
            <a:ext cx="1319945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94378" y="1371459"/>
            <a:ext cx="1336258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5743850" y="1758703"/>
            <a:ext cx="1319945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727537" y="1371459"/>
            <a:ext cx="1336258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</a:p>
        </p:txBody>
      </p:sp>
      <p:sp>
        <p:nvSpPr>
          <p:cNvPr id="80" name="security-camera_336702"/>
          <p:cNvSpPr>
            <a:spLocks noChangeAspect="1"/>
          </p:cNvSpPr>
          <p:nvPr/>
        </p:nvSpPr>
        <p:spPr bwMode="auto">
          <a:xfrm>
            <a:off x="3313576" y="4469345"/>
            <a:ext cx="296155" cy="283364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1" name="iphones_337833"/>
          <p:cNvSpPr>
            <a:spLocks noChangeAspect="1"/>
          </p:cNvSpPr>
          <p:nvPr/>
        </p:nvSpPr>
        <p:spPr bwMode="auto">
          <a:xfrm>
            <a:off x="4483485" y="4452284"/>
            <a:ext cx="317967" cy="317487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copy-machine_337590"/>
          <p:cNvSpPr>
            <a:spLocks noChangeAspect="1"/>
          </p:cNvSpPr>
          <p:nvPr/>
        </p:nvSpPr>
        <p:spPr bwMode="auto">
          <a:xfrm>
            <a:off x="2046977" y="4464071"/>
            <a:ext cx="269883" cy="293913"/>
          </a:xfrm>
          <a:custGeom>
            <a:avLst/>
            <a:gdLst>
              <a:gd name="connsiteX0" fmla="*/ 223064 w 557011"/>
              <a:gd name="connsiteY0" fmla="*/ 454961 h 606606"/>
              <a:gd name="connsiteX1" fmla="*/ 333961 w 557011"/>
              <a:gd name="connsiteY1" fmla="*/ 454961 h 606606"/>
              <a:gd name="connsiteX2" fmla="*/ 354520 w 557011"/>
              <a:gd name="connsiteY2" fmla="*/ 475495 h 606606"/>
              <a:gd name="connsiteX3" fmla="*/ 354520 w 557011"/>
              <a:gd name="connsiteY3" fmla="*/ 606606 h 606606"/>
              <a:gd name="connsiteX4" fmla="*/ 202593 w 557011"/>
              <a:gd name="connsiteY4" fmla="*/ 606606 h 606606"/>
              <a:gd name="connsiteX5" fmla="*/ 202593 w 557011"/>
              <a:gd name="connsiteY5" fmla="*/ 475406 h 606606"/>
              <a:gd name="connsiteX6" fmla="*/ 223064 w 557011"/>
              <a:gd name="connsiteY6" fmla="*/ 454961 h 606606"/>
              <a:gd name="connsiteX7" fmla="*/ 0 w 557011"/>
              <a:gd name="connsiteY7" fmla="*/ 328578 h 606606"/>
              <a:gd name="connsiteX8" fmla="*/ 556972 w 557011"/>
              <a:gd name="connsiteY8" fmla="*/ 328578 h 606606"/>
              <a:gd name="connsiteX9" fmla="*/ 556972 w 557011"/>
              <a:gd name="connsiteY9" fmla="*/ 581363 h 606606"/>
              <a:gd name="connsiteX10" fmla="*/ 531696 w 557011"/>
              <a:gd name="connsiteY10" fmla="*/ 606606 h 606606"/>
              <a:gd name="connsiteX11" fmla="*/ 405047 w 557011"/>
              <a:gd name="connsiteY11" fmla="*/ 606606 h 606606"/>
              <a:gd name="connsiteX12" fmla="*/ 405047 w 557011"/>
              <a:gd name="connsiteY12" fmla="*/ 475503 h 606606"/>
              <a:gd name="connsiteX13" fmla="*/ 333934 w 557011"/>
              <a:gd name="connsiteY13" fmla="*/ 404396 h 606606"/>
              <a:gd name="connsiteX14" fmla="*/ 223127 w 557011"/>
              <a:gd name="connsiteY14" fmla="*/ 404396 h 606606"/>
              <a:gd name="connsiteX15" fmla="*/ 151925 w 557011"/>
              <a:gd name="connsiteY15" fmla="*/ 475503 h 606606"/>
              <a:gd name="connsiteX16" fmla="*/ 151925 w 557011"/>
              <a:gd name="connsiteY16" fmla="*/ 606606 h 606606"/>
              <a:gd name="connsiteX17" fmla="*/ 25365 w 557011"/>
              <a:gd name="connsiteY17" fmla="*/ 606606 h 606606"/>
              <a:gd name="connsiteX18" fmla="*/ 0 w 557011"/>
              <a:gd name="connsiteY18" fmla="*/ 581363 h 606606"/>
              <a:gd name="connsiteX19" fmla="*/ 522818 w 557011"/>
              <a:gd name="connsiteY19" fmla="*/ 1579 h 606606"/>
              <a:gd name="connsiteX20" fmla="*/ 555394 w 557011"/>
              <a:gd name="connsiteY20" fmla="*/ 16331 h 606606"/>
              <a:gd name="connsiteX21" fmla="*/ 540619 w 557011"/>
              <a:gd name="connsiteY21" fmla="*/ 48947 h 606606"/>
              <a:gd name="connsiteX22" fmla="*/ 266215 w 557011"/>
              <a:gd name="connsiteY22" fmla="*/ 151592 h 606606"/>
              <a:gd name="connsiteX23" fmla="*/ 449210 w 557011"/>
              <a:gd name="connsiteY23" fmla="*/ 151592 h 606606"/>
              <a:gd name="connsiteX24" fmla="*/ 556996 w 557011"/>
              <a:gd name="connsiteY24" fmla="*/ 259302 h 606606"/>
              <a:gd name="connsiteX25" fmla="*/ 556996 w 557011"/>
              <a:gd name="connsiteY25" fmla="*/ 278054 h 606606"/>
              <a:gd name="connsiteX26" fmla="*/ 0 w 557011"/>
              <a:gd name="connsiteY26" fmla="*/ 278054 h 606606"/>
              <a:gd name="connsiteX27" fmla="*/ 0 w 557011"/>
              <a:gd name="connsiteY27" fmla="*/ 259302 h 606606"/>
              <a:gd name="connsiteX28" fmla="*/ 107874 w 557011"/>
              <a:gd name="connsiteY28" fmla="*/ 151592 h 606606"/>
              <a:gd name="connsiteX29" fmla="*/ 122026 w 557011"/>
              <a:gd name="connsiteY29" fmla="*/ 151592 h 6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7011" h="606606">
                <a:moveTo>
                  <a:pt x="223064" y="454961"/>
                </a:moveTo>
                <a:lnTo>
                  <a:pt x="333961" y="454961"/>
                </a:lnTo>
                <a:cubicBezTo>
                  <a:pt x="345264" y="454961"/>
                  <a:pt x="354520" y="464117"/>
                  <a:pt x="354520" y="475495"/>
                </a:cubicBezTo>
                <a:lnTo>
                  <a:pt x="354520" y="606606"/>
                </a:lnTo>
                <a:lnTo>
                  <a:pt x="202593" y="606606"/>
                </a:lnTo>
                <a:lnTo>
                  <a:pt x="202593" y="475406"/>
                </a:lnTo>
                <a:cubicBezTo>
                  <a:pt x="202593" y="464117"/>
                  <a:pt x="211760" y="454961"/>
                  <a:pt x="223064" y="454961"/>
                </a:cubicBezTo>
                <a:close/>
                <a:moveTo>
                  <a:pt x="0" y="328578"/>
                </a:moveTo>
                <a:lnTo>
                  <a:pt x="556972" y="328578"/>
                </a:lnTo>
                <a:lnTo>
                  <a:pt x="556972" y="581363"/>
                </a:lnTo>
                <a:cubicBezTo>
                  <a:pt x="556972" y="595318"/>
                  <a:pt x="545669" y="606606"/>
                  <a:pt x="531696" y="606606"/>
                </a:cubicBezTo>
                <a:lnTo>
                  <a:pt x="405047" y="606606"/>
                </a:lnTo>
                <a:lnTo>
                  <a:pt x="405047" y="475503"/>
                </a:lnTo>
                <a:cubicBezTo>
                  <a:pt x="405047" y="436305"/>
                  <a:pt x="373184" y="404396"/>
                  <a:pt x="333934" y="404396"/>
                </a:cubicBezTo>
                <a:lnTo>
                  <a:pt x="223127" y="404396"/>
                </a:lnTo>
                <a:cubicBezTo>
                  <a:pt x="183877" y="404396"/>
                  <a:pt x="151925" y="436305"/>
                  <a:pt x="151925" y="475503"/>
                </a:cubicBezTo>
                <a:lnTo>
                  <a:pt x="151925" y="606606"/>
                </a:lnTo>
                <a:lnTo>
                  <a:pt x="25365" y="606606"/>
                </a:lnTo>
                <a:cubicBezTo>
                  <a:pt x="11303" y="606606"/>
                  <a:pt x="0" y="595318"/>
                  <a:pt x="0" y="581363"/>
                </a:cubicBezTo>
                <a:close/>
                <a:moveTo>
                  <a:pt x="522818" y="1579"/>
                </a:moveTo>
                <a:cubicBezTo>
                  <a:pt x="535902" y="-3220"/>
                  <a:pt x="550499" y="3267"/>
                  <a:pt x="555394" y="16331"/>
                </a:cubicBezTo>
                <a:cubicBezTo>
                  <a:pt x="560289" y="29395"/>
                  <a:pt x="553703" y="43970"/>
                  <a:pt x="540619" y="48947"/>
                </a:cubicBezTo>
                <a:lnTo>
                  <a:pt x="266215" y="151592"/>
                </a:lnTo>
                <a:lnTo>
                  <a:pt x="449210" y="151592"/>
                </a:lnTo>
                <a:cubicBezTo>
                  <a:pt x="508666" y="151592"/>
                  <a:pt x="556996" y="199937"/>
                  <a:pt x="556996" y="259302"/>
                </a:cubicBezTo>
                <a:lnTo>
                  <a:pt x="556996" y="278054"/>
                </a:lnTo>
                <a:lnTo>
                  <a:pt x="0" y="278054"/>
                </a:lnTo>
                <a:lnTo>
                  <a:pt x="0" y="259302"/>
                </a:lnTo>
                <a:cubicBezTo>
                  <a:pt x="0" y="199937"/>
                  <a:pt x="48419" y="151592"/>
                  <a:pt x="107874" y="151592"/>
                </a:cubicBezTo>
                <a:lnTo>
                  <a:pt x="122026" y="151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car-steering-wheel_21257"/>
          <p:cNvSpPr>
            <a:spLocks noChangeAspect="1"/>
          </p:cNvSpPr>
          <p:nvPr/>
        </p:nvSpPr>
        <p:spPr bwMode="auto">
          <a:xfrm>
            <a:off x="2654968" y="4451013"/>
            <a:ext cx="320500" cy="320028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4" name="eolic-energy_252907"/>
          <p:cNvSpPr>
            <a:spLocks noChangeAspect="1"/>
          </p:cNvSpPr>
          <p:nvPr/>
        </p:nvSpPr>
        <p:spPr bwMode="auto">
          <a:xfrm>
            <a:off x="3947839" y="4463226"/>
            <a:ext cx="197538" cy="295603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" name="文本框 97"/>
          <p:cNvSpPr txBox="1"/>
          <p:nvPr/>
        </p:nvSpPr>
        <p:spPr>
          <a:xfrm>
            <a:off x="659708" y="7439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632926" y="2187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1406" y="42996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141892" y="43903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08" name="矩形 107"/>
          <p:cNvSpPr/>
          <p:nvPr/>
        </p:nvSpPr>
        <p:spPr>
          <a:xfrm>
            <a:off x="5612271" y="2791187"/>
            <a:ext cx="1307057" cy="497824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UIS-Sec </a:t>
            </a: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</a:p>
        </p:txBody>
      </p:sp>
      <p:sp>
        <p:nvSpPr>
          <p:cNvPr id="110" name="矩形 109"/>
          <p:cNvSpPr/>
          <p:nvPr/>
        </p:nvSpPr>
        <p:spPr>
          <a:xfrm>
            <a:off x="1149268" y="3825912"/>
            <a:ext cx="6067376" cy="328328"/>
          </a:xfrm>
          <a:prstGeom prst="rect">
            <a:avLst/>
          </a:prstGeom>
          <a:solidFill>
            <a:srgbClr val="ADAEC6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硬件（</a:t>
            </a:r>
            <a:r>
              <a:rPr lang="en-US" altLang="zh-CN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HPE-EL300</a:t>
            </a:r>
            <a:r>
              <a:rPr lang="zh-CN" altLang="en-US" sz="1050" b="1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4378" y="1758703"/>
            <a:ext cx="1336258" cy="266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309448" y="106840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</a:p>
        </p:txBody>
      </p:sp>
      <p:sp>
        <p:nvSpPr>
          <p:cNvPr id="51" name="security-camera_336702"/>
          <p:cNvSpPr>
            <a:spLocks noChangeAspect="1"/>
          </p:cNvSpPr>
          <p:nvPr/>
        </p:nvSpPr>
        <p:spPr bwMode="auto">
          <a:xfrm>
            <a:off x="5780457" y="4469345"/>
            <a:ext cx="296155" cy="283364"/>
          </a:xfrm>
          <a:custGeom>
            <a:avLst/>
            <a:gdLst>
              <a:gd name="connsiteX0" fmla="*/ 455701 w 607633"/>
              <a:gd name="connsiteY0" fmla="*/ 429777 h 581389"/>
              <a:gd name="connsiteX1" fmla="*/ 455701 w 607633"/>
              <a:gd name="connsiteY1" fmla="*/ 480344 h 581389"/>
              <a:gd name="connsiteX2" fmla="*/ 531623 w 607633"/>
              <a:gd name="connsiteY2" fmla="*/ 480344 h 581389"/>
              <a:gd name="connsiteX3" fmla="*/ 556989 w 607633"/>
              <a:gd name="connsiteY3" fmla="*/ 455016 h 581389"/>
              <a:gd name="connsiteX4" fmla="*/ 531623 w 607633"/>
              <a:gd name="connsiteY4" fmla="*/ 429777 h 581389"/>
              <a:gd name="connsiteX5" fmla="*/ 151887 w 607633"/>
              <a:gd name="connsiteY5" fmla="*/ 176908 h 581389"/>
              <a:gd name="connsiteX6" fmla="*/ 177185 w 607633"/>
              <a:gd name="connsiteY6" fmla="*/ 202206 h 581389"/>
              <a:gd name="connsiteX7" fmla="*/ 151887 w 607633"/>
              <a:gd name="connsiteY7" fmla="*/ 227504 h 581389"/>
              <a:gd name="connsiteX8" fmla="*/ 126589 w 607633"/>
              <a:gd name="connsiteY8" fmla="*/ 202206 h 581389"/>
              <a:gd name="connsiteX9" fmla="*/ 151887 w 607633"/>
              <a:gd name="connsiteY9" fmla="*/ 176908 h 581389"/>
              <a:gd name="connsiteX10" fmla="*/ 253126 w 607633"/>
              <a:gd name="connsiteY10" fmla="*/ 151702 h 581389"/>
              <a:gd name="connsiteX11" fmla="*/ 253126 w 607633"/>
              <a:gd name="connsiteY11" fmla="*/ 202269 h 581389"/>
              <a:gd name="connsiteX12" fmla="*/ 227403 w 607633"/>
              <a:gd name="connsiteY12" fmla="*/ 303403 h 581389"/>
              <a:gd name="connsiteX13" fmla="*/ 329136 w 607633"/>
              <a:gd name="connsiteY13" fmla="*/ 303403 h 581389"/>
              <a:gd name="connsiteX14" fmla="*/ 430424 w 607633"/>
              <a:gd name="connsiteY14" fmla="*/ 303403 h 581389"/>
              <a:gd name="connsiteX15" fmla="*/ 510439 w 607633"/>
              <a:gd name="connsiteY15" fmla="*/ 303403 h 581389"/>
              <a:gd name="connsiteX16" fmla="*/ 555832 w 607633"/>
              <a:gd name="connsiteY16" fmla="*/ 202269 h 581389"/>
              <a:gd name="connsiteX17" fmla="*/ 303770 w 607633"/>
              <a:gd name="connsiteY17" fmla="*/ 202269 h 581389"/>
              <a:gd name="connsiteX18" fmla="*/ 281162 w 607633"/>
              <a:gd name="connsiteY18" fmla="*/ 188316 h 581389"/>
              <a:gd name="connsiteX19" fmla="*/ 262827 w 607633"/>
              <a:gd name="connsiteY19" fmla="*/ 151702 h 581389"/>
              <a:gd name="connsiteX20" fmla="*/ 114011 w 607633"/>
              <a:gd name="connsiteY20" fmla="*/ 117220 h 581389"/>
              <a:gd name="connsiteX21" fmla="*/ 101283 w 607633"/>
              <a:gd name="connsiteY21" fmla="*/ 189649 h 581389"/>
              <a:gd name="connsiteX22" fmla="*/ 151927 w 607633"/>
              <a:gd name="connsiteY22" fmla="*/ 303403 h 581389"/>
              <a:gd name="connsiteX23" fmla="*/ 158157 w 607633"/>
              <a:gd name="connsiteY23" fmla="*/ 301981 h 581389"/>
              <a:gd name="connsiteX24" fmla="*/ 162607 w 607633"/>
              <a:gd name="connsiteY24" fmla="*/ 299671 h 581389"/>
              <a:gd name="connsiteX25" fmla="*/ 164833 w 607633"/>
              <a:gd name="connsiteY25" fmla="*/ 298338 h 581389"/>
              <a:gd name="connsiteX26" fmla="*/ 170974 w 607633"/>
              <a:gd name="connsiteY26" fmla="*/ 293183 h 581389"/>
              <a:gd name="connsiteX27" fmla="*/ 202571 w 607633"/>
              <a:gd name="connsiteY27" fmla="*/ 189649 h 581389"/>
              <a:gd name="connsiteX28" fmla="*/ 199278 w 607633"/>
              <a:gd name="connsiteY28" fmla="*/ 151702 h 581389"/>
              <a:gd name="connsiteX29" fmla="*/ 151927 w 607633"/>
              <a:gd name="connsiteY29" fmla="*/ 151702 h 581389"/>
              <a:gd name="connsiteX30" fmla="*/ 128875 w 607633"/>
              <a:gd name="connsiteY30" fmla="*/ 136949 h 581389"/>
              <a:gd name="connsiteX31" fmla="*/ 122377 w 607633"/>
              <a:gd name="connsiteY31" fmla="*/ 126640 h 581389"/>
              <a:gd name="connsiteX32" fmla="*/ 120330 w 607633"/>
              <a:gd name="connsiteY32" fmla="*/ 124063 h 581389"/>
              <a:gd name="connsiteX33" fmla="*/ 114011 w 607633"/>
              <a:gd name="connsiteY33" fmla="*/ 117220 h 581389"/>
              <a:gd name="connsiteX34" fmla="*/ 25273 w 607633"/>
              <a:gd name="connsiteY34" fmla="*/ 0 h 581389"/>
              <a:gd name="connsiteX35" fmla="*/ 512932 w 607633"/>
              <a:gd name="connsiteY35" fmla="*/ 0 h 581389"/>
              <a:gd name="connsiteX36" fmla="*/ 516848 w 607633"/>
              <a:gd name="connsiteY36" fmla="*/ 356 h 581389"/>
              <a:gd name="connsiteX37" fmla="*/ 607633 w 607633"/>
              <a:gd name="connsiteY37" fmla="*/ 176941 h 581389"/>
              <a:gd name="connsiteX38" fmla="*/ 516848 w 607633"/>
              <a:gd name="connsiteY38" fmla="*/ 353615 h 581389"/>
              <a:gd name="connsiteX39" fmla="*/ 512932 w 607633"/>
              <a:gd name="connsiteY39" fmla="*/ 353881 h 581389"/>
              <a:gd name="connsiteX40" fmla="*/ 455701 w 607633"/>
              <a:gd name="connsiteY40" fmla="*/ 353881 h 581389"/>
              <a:gd name="connsiteX41" fmla="*/ 455701 w 607633"/>
              <a:gd name="connsiteY41" fmla="*/ 379209 h 581389"/>
              <a:gd name="connsiteX42" fmla="*/ 531623 w 607633"/>
              <a:gd name="connsiteY42" fmla="*/ 379209 h 581389"/>
              <a:gd name="connsiteX43" fmla="*/ 607633 w 607633"/>
              <a:gd name="connsiteY43" fmla="*/ 455016 h 581389"/>
              <a:gd name="connsiteX44" fmla="*/ 531623 w 607633"/>
              <a:gd name="connsiteY44" fmla="*/ 530911 h 581389"/>
              <a:gd name="connsiteX45" fmla="*/ 451073 w 607633"/>
              <a:gd name="connsiteY45" fmla="*/ 530911 h 581389"/>
              <a:gd name="connsiteX46" fmla="*/ 379780 w 607633"/>
              <a:gd name="connsiteY46" fmla="*/ 581389 h 581389"/>
              <a:gd name="connsiteX47" fmla="*/ 303770 w 607633"/>
              <a:gd name="connsiteY47" fmla="*/ 505583 h 581389"/>
              <a:gd name="connsiteX48" fmla="*/ 303770 w 607633"/>
              <a:gd name="connsiteY48" fmla="*/ 353881 h 581389"/>
              <a:gd name="connsiteX49" fmla="*/ 151927 w 607633"/>
              <a:gd name="connsiteY49" fmla="*/ 353881 h 581389"/>
              <a:gd name="connsiteX50" fmla="*/ 50639 w 607633"/>
              <a:gd name="connsiteY50" fmla="*/ 189649 h 581389"/>
              <a:gd name="connsiteX51" fmla="*/ 73780 w 607633"/>
              <a:gd name="connsiteY51" fmla="*/ 83894 h 581389"/>
              <a:gd name="connsiteX52" fmla="*/ 13880 w 607633"/>
              <a:gd name="connsiteY52" fmla="*/ 47901 h 581389"/>
              <a:gd name="connsiteX53" fmla="*/ 707 w 607633"/>
              <a:gd name="connsiteY53" fmla="*/ 19463 h 581389"/>
              <a:gd name="connsiteX54" fmla="*/ 25273 w 607633"/>
              <a:gd name="connsiteY54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3" h="581389">
                <a:moveTo>
                  <a:pt x="455701" y="429777"/>
                </a:moveTo>
                <a:lnTo>
                  <a:pt x="455701" y="480344"/>
                </a:lnTo>
                <a:lnTo>
                  <a:pt x="531623" y="480344"/>
                </a:lnTo>
                <a:cubicBezTo>
                  <a:pt x="545596" y="480344"/>
                  <a:pt x="556989" y="468968"/>
                  <a:pt x="556989" y="455016"/>
                </a:cubicBezTo>
                <a:cubicBezTo>
                  <a:pt x="556989" y="441152"/>
                  <a:pt x="545596" y="429777"/>
                  <a:pt x="531623" y="429777"/>
                </a:cubicBezTo>
                <a:close/>
                <a:moveTo>
                  <a:pt x="151887" y="176908"/>
                </a:moveTo>
                <a:cubicBezTo>
                  <a:pt x="165859" y="176908"/>
                  <a:pt x="177185" y="188234"/>
                  <a:pt x="177185" y="202206"/>
                </a:cubicBezTo>
                <a:cubicBezTo>
                  <a:pt x="177185" y="216178"/>
                  <a:pt x="165859" y="227504"/>
                  <a:pt x="151887" y="227504"/>
                </a:cubicBezTo>
                <a:cubicBezTo>
                  <a:pt x="137915" y="227504"/>
                  <a:pt x="126589" y="216178"/>
                  <a:pt x="126589" y="202206"/>
                </a:cubicBezTo>
                <a:cubicBezTo>
                  <a:pt x="126589" y="188234"/>
                  <a:pt x="137915" y="176908"/>
                  <a:pt x="151887" y="176908"/>
                </a:cubicBezTo>
                <a:close/>
                <a:moveTo>
                  <a:pt x="253126" y="151702"/>
                </a:moveTo>
                <a:lnTo>
                  <a:pt x="253126" y="202269"/>
                </a:lnTo>
                <a:cubicBezTo>
                  <a:pt x="253126" y="243505"/>
                  <a:pt x="242979" y="277897"/>
                  <a:pt x="227403" y="303403"/>
                </a:cubicBezTo>
                <a:lnTo>
                  <a:pt x="329136" y="303403"/>
                </a:lnTo>
                <a:lnTo>
                  <a:pt x="430424" y="303403"/>
                </a:lnTo>
                <a:lnTo>
                  <a:pt x="510439" y="303403"/>
                </a:lnTo>
                <a:cubicBezTo>
                  <a:pt x="528062" y="298782"/>
                  <a:pt x="550759" y="262789"/>
                  <a:pt x="555832" y="202269"/>
                </a:cubicBezTo>
                <a:lnTo>
                  <a:pt x="303770" y="202269"/>
                </a:lnTo>
                <a:cubicBezTo>
                  <a:pt x="294246" y="202269"/>
                  <a:pt x="285434" y="196848"/>
                  <a:pt x="281162" y="188316"/>
                </a:cubicBezTo>
                <a:lnTo>
                  <a:pt x="262827" y="151702"/>
                </a:lnTo>
                <a:close/>
                <a:moveTo>
                  <a:pt x="114011" y="117220"/>
                </a:moveTo>
                <a:cubicBezTo>
                  <a:pt x="105911" y="137571"/>
                  <a:pt x="101283" y="162988"/>
                  <a:pt x="101283" y="189649"/>
                </a:cubicBezTo>
                <a:cubicBezTo>
                  <a:pt x="101283" y="259057"/>
                  <a:pt x="131278" y="303403"/>
                  <a:pt x="151927" y="303403"/>
                </a:cubicBezTo>
                <a:cubicBezTo>
                  <a:pt x="153796" y="303403"/>
                  <a:pt x="155932" y="302781"/>
                  <a:pt x="158157" y="301981"/>
                </a:cubicBezTo>
                <a:cubicBezTo>
                  <a:pt x="159403" y="301448"/>
                  <a:pt x="161005" y="300648"/>
                  <a:pt x="162607" y="299671"/>
                </a:cubicBezTo>
                <a:cubicBezTo>
                  <a:pt x="163408" y="299226"/>
                  <a:pt x="164121" y="298871"/>
                  <a:pt x="164833" y="298338"/>
                </a:cubicBezTo>
                <a:cubicBezTo>
                  <a:pt x="167503" y="296471"/>
                  <a:pt x="169283" y="294783"/>
                  <a:pt x="170974" y="293183"/>
                </a:cubicBezTo>
                <a:cubicBezTo>
                  <a:pt x="189932" y="274254"/>
                  <a:pt x="202571" y="233373"/>
                  <a:pt x="202571" y="189649"/>
                </a:cubicBezTo>
                <a:cubicBezTo>
                  <a:pt x="202571" y="176585"/>
                  <a:pt x="201414" y="163877"/>
                  <a:pt x="199278" y="151702"/>
                </a:cubicBezTo>
                <a:lnTo>
                  <a:pt x="151927" y="151702"/>
                </a:lnTo>
                <a:cubicBezTo>
                  <a:pt x="142047" y="151702"/>
                  <a:pt x="133058" y="145925"/>
                  <a:pt x="128875" y="136949"/>
                </a:cubicBezTo>
                <a:cubicBezTo>
                  <a:pt x="127361" y="133661"/>
                  <a:pt x="125047" y="130195"/>
                  <a:pt x="122377" y="126640"/>
                </a:cubicBezTo>
                <a:cubicBezTo>
                  <a:pt x="121754" y="125840"/>
                  <a:pt x="121042" y="124952"/>
                  <a:pt x="120330" y="124063"/>
                </a:cubicBezTo>
                <a:cubicBezTo>
                  <a:pt x="118461" y="121841"/>
                  <a:pt x="116236" y="119531"/>
                  <a:pt x="114011" y="117220"/>
                </a:cubicBezTo>
                <a:close/>
                <a:moveTo>
                  <a:pt x="25273" y="0"/>
                </a:moveTo>
                <a:lnTo>
                  <a:pt x="512932" y="0"/>
                </a:lnTo>
                <a:cubicBezTo>
                  <a:pt x="514267" y="0"/>
                  <a:pt x="515513" y="89"/>
                  <a:pt x="516848" y="356"/>
                </a:cubicBezTo>
                <a:cubicBezTo>
                  <a:pt x="570251" y="8798"/>
                  <a:pt x="607633" y="81405"/>
                  <a:pt x="607633" y="176941"/>
                </a:cubicBezTo>
                <a:cubicBezTo>
                  <a:pt x="607633" y="272565"/>
                  <a:pt x="570251" y="345172"/>
                  <a:pt x="516848" y="353615"/>
                </a:cubicBezTo>
                <a:cubicBezTo>
                  <a:pt x="515513" y="353793"/>
                  <a:pt x="514267" y="353881"/>
                  <a:pt x="512932" y="353881"/>
                </a:cubicBezTo>
                <a:lnTo>
                  <a:pt x="455701" y="353881"/>
                </a:lnTo>
                <a:lnTo>
                  <a:pt x="455701" y="379209"/>
                </a:lnTo>
                <a:lnTo>
                  <a:pt x="531623" y="379209"/>
                </a:lnTo>
                <a:cubicBezTo>
                  <a:pt x="573544" y="379209"/>
                  <a:pt x="607633" y="413247"/>
                  <a:pt x="607633" y="455016"/>
                </a:cubicBezTo>
                <a:cubicBezTo>
                  <a:pt x="607633" y="496874"/>
                  <a:pt x="573544" y="530911"/>
                  <a:pt x="531623" y="530911"/>
                </a:cubicBezTo>
                <a:lnTo>
                  <a:pt x="451073" y="530911"/>
                </a:lnTo>
                <a:cubicBezTo>
                  <a:pt x="440570" y="560238"/>
                  <a:pt x="412712" y="581389"/>
                  <a:pt x="379780" y="581389"/>
                </a:cubicBezTo>
                <a:cubicBezTo>
                  <a:pt x="337858" y="581389"/>
                  <a:pt x="303770" y="547441"/>
                  <a:pt x="303770" y="505583"/>
                </a:cubicBezTo>
                <a:lnTo>
                  <a:pt x="303770" y="353881"/>
                </a:lnTo>
                <a:lnTo>
                  <a:pt x="151927" y="353881"/>
                </a:lnTo>
                <a:cubicBezTo>
                  <a:pt x="94163" y="353881"/>
                  <a:pt x="50639" y="283319"/>
                  <a:pt x="50639" y="189649"/>
                </a:cubicBezTo>
                <a:cubicBezTo>
                  <a:pt x="50639" y="150102"/>
                  <a:pt x="59006" y="113043"/>
                  <a:pt x="73780" y="83894"/>
                </a:cubicBezTo>
                <a:cubicBezTo>
                  <a:pt x="53042" y="69497"/>
                  <a:pt x="30791" y="56344"/>
                  <a:pt x="13880" y="47901"/>
                </a:cubicBezTo>
                <a:cubicBezTo>
                  <a:pt x="3466" y="42569"/>
                  <a:pt x="-2052" y="30838"/>
                  <a:pt x="707" y="19463"/>
                </a:cubicBezTo>
                <a:cubicBezTo>
                  <a:pt x="3377" y="8087"/>
                  <a:pt x="13613" y="0"/>
                  <a:pt x="25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2" name="iphones_337833"/>
          <p:cNvSpPr>
            <a:spLocks noChangeAspect="1"/>
          </p:cNvSpPr>
          <p:nvPr/>
        </p:nvSpPr>
        <p:spPr bwMode="auto">
          <a:xfrm>
            <a:off x="6950366" y="4452284"/>
            <a:ext cx="317967" cy="317487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27" h="6827">
                <a:moveTo>
                  <a:pt x="6088" y="1138"/>
                </a:moveTo>
                <a:lnTo>
                  <a:pt x="5405" y="1138"/>
                </a:lnTo>
                <a:lnTo>
                  <a:pt x="5405" y="632"/>
                </a:lnTo>
                <a:cubicBezTo>
                  <a:pt x="5405" y="283"/>
                  <a:pt x="5121" y="0"/>
                  <a:pt x="4772" y="0"/>
                </a:cubicBezTo>
                <a:lnTo>
                  <a:pt x="2054" y="0"/>
                </a:lnTo>
                <a:cubicBezTo>
                  <a:pt x="1705" y="0"/>
                  <a:pt x="1422" y="283"/>
                  <a:pt x="1422" y="632"/>
                </a:cubicBezTo>
                <a:lnTo>
                  <a:pt x="1422" y="1138"/>
                </a:lnTo>
                <a:lnTo>
                  <a:pt x="738" y="1138"/>
                </a:lnTo>
                <a:cubicBezTo>
                  <a:pt x="331" y="1138"/>
                  <a:pt x="0" y="1469"/>
                  <a:pt x="0" y="1876"/>
                </a:cubicBezTo>
                <a:lnTo>
                  <a:pt x="0" y="6088"/>
                </a:lnTo>
                <a:cubicBezTo>
                  <a:pt x="0" y="6496"/>
                  <a:pt x="331" y="6827"/>
                  <a:pt x="738" y="6827"/>
                </a:cubicBezTo>
                <a:lnTo>
                  <a:pt x="1707" y="6827"/>
                </a:lnTo>
                <a:cubicBezTo>
                  <a:pt x="1757" y="6827"/>
                  <a:pt x="1804" y="6814"/>
                  <a:pt x="1845" y="6791"/>
                </a:cubicBezTo>
                <a:cubicBezTo>
                  <a:pt x="1910" y="6814"/>
                  <a:pt x="1981" y="6827"/>
                  <a:pt x="2054" y="6827"/>
                </a:cubicBezTo>
                <a:lnTo>
                  <a:pt x="4772" y="6827"/>
                </a:lnTo>
                <a:cubicBezTo>
                  <a:pt x="4846" y="6827"/>
                  <a:pt x="4916" y="6814"/>
                  <a:pt x="4982" y="6791"/>
                </a:cubicBezTo>
                <a:cubicBezTo>
                  <a:pt x="5023" y="6814"/>
                  <a:pt x="5070" y="6827"/>
                  <a:pt x="5120" y="6827"/>
                </a:cubicBezTo>
                <a:lnTo>
                  <a:pt x="6088" y="6827"/>
                </a:lnTo>
                <a:cubicBezTo>
                  <a:pt x="6496" y="6827"/>
                  <a:pt x="6827" y="6496"/>
                  <a:pt x="6827" y="6088"/>
                </a:cubicBezTo>
                <a:lnTo>
                  <a:pt x="6827" y="1876"/>
                </a:lnTo>
                <a:cubicBezTo>
                  <a:pt x="6827" y="1469"/>
                  <a:pt x="6496" y="1138"/>
                  <a:pt x="6088" y="1138"/>
                </a:cubicBezTo>
                <a:close/>
                <a:moveTo>
                  <a:pt x="3698" y="5973"/>
                </a:moveTo>
                <a:cubicBezTo>
                  <a:pt x="3698" y="6131"/>
                  <a:pt x="3571" y="6258"/>
                  <a:pt x="3413" y="6258"/>
                </a:cubicBezTo>
                <a:cubicBezTo>
                  <a:pt x="3256" y="6258"/>
                  <a:pt x="3129" y="6131"/>
                  <a:pt x="3129" y="5973"/>
                </a:cubicBezTo>
                <a:cubicBezTo>
                  <a:pt x="3129" y="5816"/>
                  <a:pt x="3256" y="5689"/>
                  <a:pt x="3413" y="5689"/>
                </a:cubicBezTo>
                <a:cubicBezTo>
                  <a:pt x="3571" y="5689"/>
                  <a:pt x="3698" y="5816"/>
                  <a:pt x="3698" y="5973"/>
                </a:cubicBezTo>
                <a:close/>
                <a:moveTo>
                  <a:pt x="1991" y="5120"/>
                </a:moveTo>
                <a:lnTo>
                  <a:pt x="1991" y="1707"/>
                </a:lnTo>
                <a:lnTo>
                  <a:pt x="4836" y="1707"/>
                </a:lnTo>
                <a:lnTo>
                  <a:pt x="4836" y="2559"/>
                </a:lnTo>
                <a:cubicBezTo>
                  <a:pt x="4836" y="2560"/>
                  <a:pt x="4836" y="2560"/>
                  <a:pt x="4836" y="2560"/>
                </a:cubicBezTo>
                <a:cubicBezTo>
                  <a:pt x="4836" y="2560"/>
                  <a:pt x="4836" y="2560"/>
                  <a:pt x="4836" y="2561"/>
                </a:cubicBezTo>
                <a:lnTo>
                  <a:pt x="4836" y="5120"/>
                </a:lnTo>
                <a:lnTo>
                  <a:pt x="1991" y="5120"/>
                </a:lnTo>
                <a:close/>
                <a:moveTo>
                  <a:pt x="569" y="2844"/>
                </a:moveTo>
                <a:lnTo>
                  <a:pt x="1422" y="2844"/>
                </a:lnTo>
                <a:lnTo>
                  <a:pt x="1422" y="5120"/>
                </a:lnTo>
                <a:lnTo>
                  <a:pt x="569" y="5120"/>
                </a:lnTo>
                <a:lnTo>
                  <a:pt x="569" y="2844"/>
                </a:lnTo>
                <a:close/>
                <a:moveTo>
                  <a:pt x="5405" y="2844"/>
                </a:moveTo>
                <a:lnTo>
                  <a:pt x="6258" y="2844"/>
                </a:lnTo>
                <a:lnTo>
                  <a:pt x="6258" y="5120"/>
                </a:lnTo>
                <a:lnTo>
                  <a:pt x="5405" y="5120"/>
                </a:lnTo>
                <a:lnTo>
                  <a:pt x="5405" y="2844"/>
                </a:lnTo>
                <a:close/>
                <a:moveTo>
                  <a:pt x="6088" y="1707"/>
                </a:moveTo>
                <a:cubicBezTo>
                  <a:pt x="6182" y="1707"/>
                  <a:pt x="6258" y="1783"/>
                  <a:pt x="6258" y="1876"/>
                </a:cubicBezTo>
                <a:lnTo>
                  <a:pt x="6258" y="2276"/>
                </a:lnTo>
                <a:lnTo>
                  <a:pt x="5405" y="2276"/>
                </a:lnTo>
                <a:lnTo>
                  <a:pt x="5405" y="1707"/>
                </a:lnTo>
                <a:lnTo>
                  <a:pt x="6088" y="1707"/>
                </a:lnTo>
                <a:close/>
                <a:moveTo>
                  <a:pt x="2054" y="569"/>
                </a:moveTo>
                <a:lnTo>
                  <a:pt x="4772" y="569"/>
                </a:lnTo>
                <a:cubicBezTo>
                  <a:pt x="4807" y="569"/>
                  <a:pt x="4836" y="597"/>
                  <a:pt x="4836" y="632"/>
                </a:cubicBezTo>
                <a:lnTo>
                  <a:pt x="4836" y="1138"/>
                </a:lnTo>
                <a:lnTo>
                  <a:pt x="1991" y="1138"/>
                </a:lnTo>
                <a:lnTo>
                  <a:pt x="1991" y="632"/>
                </a:lnTo>
                <a:cubicBezTo>
                  <a:pt x="1991" y="597"/>
                  <a:pt x="2019" y="569"/>
                  <a:pt x="2054" y="569"/>
                </a:cubicBezTo>
                <a:close/>
                <a:moveTo>
                  <a:pt x="738" y="1707"/>
                </a:moveTo>
                <a:lnTo>
                  <a:pt x="1422" y="1707"/>
                </a:lnTo>
                <a:lnTo>
                  <a:pt x="1422" y="2276"/>
                </a:lnTo>
                <a:lnTo>
                  <a:pt x="569" y="2276"/>
                </a:lnTo>
                <a:lnTo>
                  <a:pt x="569" y="1876"/>
                </a:lnTo>
                <a:cubicBezTo>
                  <a:pt x="569" y="1783"/>
                  <a:pt x="645" y="1707"/>
                  <a:pt x="738" y="1707"/>
                </a:cubicBezTo>
                <a:close/>
                <a:moveTo>
                  <a:pt x="738" y="6258"/>
                </a:moveTo>
                <a:cubicBezTo>
                  <a:pt x="645" y="6258"/>
                  <a:pt x="569" y="6182"/>
                  <a:pt x="569" y="6088"/>
                </a:cubicBezTo>
                <a:lnTo>
                  <a:pt x="569" y="5689"/>
                </a:lnTo>
                <a:lnTo>
                  <a:pt x="1422" y="5689"/>
                </a:lnTo>
                <a:lnTo>
                  <a:pt x="1422" y="6258"/>
                </a:lnTo>
                <a:lnTo>
                  <a:pt x="738" y="6258"/>
                </a:lnTo>
                <a:close/>
                <a:moveTo>
                  <a:pt x="1991" y="6194"/>
                </a:moveTo>
                <a:lnTo>
                  <a:pt x="1991" y="5689"/>
                </a:lnTo>
                <a:lnTo>
                  <a:pt x="2609" y="5689"/>
                </a:lnTo>
                <a:cubicBezTo>
                  <a:pt x="2577" y="5778"/>
                  <a:pt x="2560" y="5874"/>
                  <a:pt x="2560" y="5973"/>
                </a:cubicBezTo>
                <a:cubicBezTo>
                  <a:pt x="2560" y="6073"/>
                  <a:pt x="2577" y="6169"/>
                  <a:pt x="2609" y="6258"/>
                </a:cubicBezTo>
                <a:lnTo>
                  <a:pt x="2054" y="6258"/>
                </a:lnTo>
                <a:cubicBezTo>
                  <a:pt x="2019" y="6258"/>
                  <a:pt x="1991" y="6230"/>
                  <a:pt x="1991" y="6194"/>
                </a:cubicBezTo>
                <a:close/>
                <a:moveTo>
                  <a:pt x="4772" y="6258"/>
                </a:moveTo>
                <a:lnTo>
                  <a:pt x="4218" y="6258"/>
                </a:lnTo>
                <a:cubicBezTo>
                  <a:pt x="4249" y="6169"/>
                  <a:pt x="4267" y="6073"/>
                  <a:pt x="4267" y="5973"/>
                </a:cubicBezTo>
                <a:cubicBezTo>
                  <a:pt x="4267" y="5874"/>
                  <a:pt x="4249" y="5778"/>
                  <a:pt x="4218" y="5689"/>
                </a:cubicBezTo>
                <a:lnTo>
                  <a:pt x="4836" y="5689"/>
                </a:lnTo>
                <a:lnTo>
                  <a:pt x="4836" y="6195"/>
                </a:lnTo>
                <a:cubicBezTo>
                  <a:pt x="4835" y="6230"/>
                  <a:pt x="4807" y="6258"/>
                  <a:pt x="4772" y="6258"/>
                </a:cubicBezTo>
                <a:close/>
                <a:moveTo>
                  <a:pt x="6088" y="6258"/>
                </a:moveTo>
                <a:lnTo>
                  <a:pt x="5404" y="6258"/>
                </a:lnTo>
                <a:lnTo>
                  <a:pt x="5404" y="6199"/>
                </a:lnTo>
                <a:cubicBezTo>
                  <a:pt x="5404" y="6197"/>
                  <a:pt x="5405" y="6196"/>
                  <a:pt x="5405" y="6194"/>
                </a:cubicBezTo>
                <a:lnTo>
                  <a:pt x="5405" y="5689"/>
                </a:lnTo>
                <a:lnTo>
                  <a:pt x="6258" y="5689"/>
                </a:lnTo>
                <a:lnTo>
                  <a:pt x="6258" y="6088"/>
                </a:lnTo>
                <a:cubicBezTo>
                  <a:pt x="6258" y="6182"/>
                  <a:pt x="6182" y="6258"/>
                  <a:pt x="6088" y="6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" name="car-steering-wheel_21257"/>
          <p:cNvSpPr>
            <a:spLocks noChangeAspect="1"/>
          </p:cNvSpPr>
          <p:nvPr/>
        </p:nvSpPr>
        <p:spPr bwMode="auto">
          <a:xfrm>
            <a:off x="5121849" y="4451013"/>
            <a:ext cx="320500" cy="320028"/>
          </a:xfrm>
          <a:custGeom>
            <a:avLst/>
            <a:gdLst>
              <a:gd name="T0" fmla="*/ 436 w 872"/>
              <a:gd name="T1" fmla="*/ 0 h 872"/>
              <a:gd name="T2" fmla="*/ 0 w 872"/>
              <a:gd name="T3" fmla="*/ 436 h 872"/>
              <a:gd name="T4" fmla="*/ 436 w 872"/>
              <a:gd name="T5" fmla="*/ 872 h 872"/>
              <a:gd name="T6" fmla="*/ 872 w 872"/>
              <a:gd name="T7" fmla="*/ 436 h 872"/>
              <a:gd name="T8" fmla="*/ 436 w 872"/>
              <a:gd name="T9" fmla="*/ 0 h 872"/>
              <a:gd name="T10" fmla="*/ 436 w 872"/>
              <a:gd name="T11" fmla="*/ 93 h 872"/>
              <a:gd name="T12" fmla="*/ 775 w 872"/>
              <a:gd name="T13" fmla="*/ 389 h 872"/>
              <a:gd name="T14" fmla="*/ 530 w 872"/>
              <a:gd name="T15" fmla="*/ 389 h 872"/>
              <a:gd name="T16" fmla="*/ 436 w 872"/>
              <a:gd name="T17" fmla="*/ 331 h 872"/>
              <a:gd name="T18" fmla="*/ 342 w 872"/>
              <a:gd name="T19" fmla="*/ 389 h 872"/>
              <a:gd name="T20" fmla="*/ 97 w 872"/>
              <a:gd name="T21" fmla="*/ 389 h 872"/>
              <a:gd name="T22" fmla="*/ 436 w 872"/>
              <a:gd name="T23" fmla="*/ 93 h 872"/>
              <a:gd name="T24" fmla="*/ 393 w 872"/>
              <a:gd name="T25" fmla="*/ 436 h 872"/>
              <a:gd name="T26" fmla="*/ 436 w 872"/>
              <a:gd name="T27" fmla="*/ 393 h 872"/>
              <a:gd name="T28" fmla="*/ 479 w 872"/>
              <a:gd name="T29" fmla="*/ 436 h 872"/>
              <a:gd name="T30" fmla="*/ 436 w 872"/>
              <a:gd name="T31" fmla="*/ 479 h 872"/>
              <a:gd name="T32" fmla="*/ 393 w 872"/>
              <a:gd name="T33" fmla="*/ 436 h 872"/>
              <a:gd name="T34" fmla="*/ 97 w 872"/>
              <a:gd name="T35" fmla="*/ 483 h 872"/>
              <a:gd name="T36" fmla="*/ 342 w 872"/>
              <a:gd name="T37" fmla="*/ 483 h 872"/>
              <a:gd name="T38" fmla="*/ 389 w 872"/>
              <a:gd name="T39" fmla="*/ 530 h 872"/>
              <a:gd name="T40" fmla="*/ 389 w 872"/>
              <a:gd name="T41" fmla="*/ 775 h 872"/>
              <a:gd name="T42" fmla="*/ 97 w 872"/>
              <a:gd name="T43" fmla="*/ 483 h 872"/>
              <a:gd name="T44" fmla="*/ 483 w 872"/>
              <a:gd name="T45" fmla="*/ 775 h 872"/>
              <a:gd name="T46" fmla="*/ 483 w 872"/>
              <a:gd name="T47" fmla="*/ 530 h 872"/>
              <a:gd name="T48" fmla="*/ 530 w 872"/>
              <a:gd name="T49" fmla="*/ 483 h 872"/>
              <a:gd name="T50" fmla="*/ 775 w 872"/>
              <a:gd name="T51" fmla="*/ 483 h 872"/>
              <a:gd name="T52" fmla="*/ 483 w 872"/>
              <a:gd name="T53" fmla="*/ 775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72" h="872">
                <a:moveTo>
                  <a:pt x="436" y="0"/>
                </a:moveTo>
                <a:cubicBezTo>
                  <a:pt x="196" y="0"/>
                  <a:pt x="0" y="196"/>
                  <a:pt x="0" y="436"/>
                </a:cubicBezTo>
                <a:cubicBezTo>
                  <a:pt x="0" y="676"/>
                  <a:pt x="196" y="872"/>
                  <a:pt x="436" y="872"/>
                </a:cubicBezTo>
                <a:cubicBezTo>
                  <a:pt x="676" y="872"/>
                  <a:pt x="872" y="676"/>
                  <a:pt x="872" y="436"/>
                </a:cubicBezTo>
                <a:cubicBezTo>
                  <a:pt x="872" y="196"/>
                  <a:pt x="676" y="0"/>
                  <a:pt x="436" y="0"/>
                </a:cubicBezTo>
                <a:close/>
                <a:moveTo>
                  <a:pt x="436" y="93"/>
                </a:moveTo>
                <a:cubicBezTo>
                  <a:pt x="609" y="93"/>
                  <a:pt x="752" y="222"/>
                  <a:pt x="775" y="389"/>
                </a:cubicBezTo>
                <a:lnTo>
                  <a:pt x="530" y="389"/>
                </a:lnTo>
                <a:cubicBezTo>
                  <a:pt x="512" y="355"/>
                  <a:pt x="477" y="331"/>
                  <a:pt x="436" y="331"/>
                </a:cubicBezTo>
                <a:cubicBezTo>
                  <a:pt x="395" y="331"/>
                  <a:pt x="360" y="355"/>
                  <a:pt x="342" y="389"/>
                </a:cubicBezTo>
                <a:lnTo>
                  <a:pt x="97" y="389"/>
                </a:lnTo>
                <a:cubicBezTo>
                  <a:pt x="120" y="222"/>
                  <a:pt x="263" y="93"/>
                  <a:pt x="436" y="93"/>
                </a:cubicBezTo>
                <a:close/>
                <a:moveTo>
                  <a:pt x="393" y="436"/>
                </a:moveTo>
                <a:cubicBezTo>
                  <a:pt x="393" y="412"/>
                  <a:pt x="412" y="393"/>
                  <a:pt x="436" y="393"/>
                </a:cubicBezTo>
                <a:cubicBezTo>
                  <a:pt x="460" y="393"/>
                  <a:pt x="479" y="412"/>
                  <a:pt x="479" y="436"/>
                </a:cubicBezTo>
                <a:cubicBezTo>
                  <a:pt x="479" y="460"/>
                  <a:pt x="460" y="479"/>
                  <a:pt x="436" y="479"/>
                </a:cubicBezTo>
                <a:cubicBezTo>
                  <a:pt x="412" y="479"/>
                  <a:pt x="393" y="460"/>
                  <a:pt x="393" y="436"/>
                </a:cubicBezTo>
                <a:close/>
                <a:moveTo>
                  <a:pt x="97" y="483"/>
                </a:moveTo>
                <a:lnTo>
                  <a:pt x="342" y="483"/>
                </a:lnTo>
                <a:cubicBezTo>
                  <a:pt x="353" y="503"/>
                  <a:pt x="369" y="519"/>
                  <a:pt x="389" y="530"/>
                </a:cubicBezTo>
                <a:lnTo>
                  <a:pt x="389" y="775"/>
                </a:lnTo>
                <a:cubicBezTo>
                  <a:pt x="238" y="754"/>
                  <a:pt x="118" y="634"/>
                  <a:pt x="97" y="483"/>
                </a:cubicBezTo>
                <a:close/>
                <a:moveTo>
                  <a:pt x="483" y="775"/>
                </a:moveTo>
                <a:lnTo>
                  <a:pt x="483" y="530"/>
                </a:lnTo>
                <a:cubicBezTo>
                  <a:pt x="503" y="519"/>
                  <a:pt x="519" y="503"/>
                  <a:pt x="530" y="483"/>
                </a:cubicBezTo>
                <a:lnTo>
                  <a:pt x="775" y="483"/>
                </a:lnTo>
                <a:cubicBezTo>
                  <a:pt x="754" y="634"/>
                  <a:pt x="634" y="754"/>
                  <a:pt x="483" y="7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eolic-energy_252907"/>
          <p:cNvSpPr>
            <a:spLocks noChangeAspect="1"/>
          </p:cNvSpPr>
          <p:nvPr/>
        </p:nvSpPr>
        <p:spPr bwMode="auto">
          <a:xfrm>
            <a:off x="6414720" y="4463226"/>
            <a:ext cx="197538" cy="295603"/>
          </a:xfrm>
          <a:custGeom>
            <a:avLst/>
            <a:gdLst>
              <a:gd name="T0" fmla="*/ 4503 w 4564"/>
              <a:gd name="T1" fmla="*/ 547 h 6841"/>
              <a:gd name="T2" fmla="*/ 4250 w 4564"/>
              <a:gd name="T3" fmla="*/ 67 h 6841"/>
              <a:gd name="T4" fmla="*/ 2619 w 4564"/>
              <a:gd name="T5" fmla="*/ 1325 h 6841"/>
              <a:gd name="T6" fmla="*/ 2282 w 4564"/>
              <a:gd name="T7" fmla="*/ 1607 h 6841"/>
              <a:gd name="T8" fmla="*/ 1944 w 4564"/>
              <a:gd name="T9" fmla="*/ 1325 h 6841"/>
              <a:gd name="T10" fmla="*/ 314 w 4564"/>
              <a:gd name="T11" fmla="*/ 67 h 6841"/>
              <a:gd name="T12" fmla="*/ 60 w 4564"/>
              <a:gd name="T13" fmla="*/ 547 h 6841"/>
              <a:gd name="T14" fmla="*/ 1630 w 4564"/>
              <a:gd name="T15" fmla="*/ 2088 h 6841"/>
              <a:gd name="T16" fmla="*/ 1640 w 4564"/>
              <a:gd name="T17" fmla="*/ 2520 h 6841"/>
              <a:gd name="T18" fmla="*/ 125 w 4564"/>
              <a:gd name="T19" fmla="*/ 4026 h 6841"/>
              <a:gd name="T20" fmla="*/ 319 w 4564"/>
              <a:gd name="T21" fmla="*/ 4507 h 6841"/>
              <a:gd name="T22" fmla="*/ 615 w 4564"/>
              <a:gd name="T23" fmla="*/ 4515 h 6841"/>
              <a:gd name="T24" fmla="*/ 1610 w 4564"/>
              <a:gd name="T25" fmla="*/ 5930 h 6841"/>
              <a:gd name="T26" fmla="*/ 1030 w 4564"/>
              <a:gd name="T27" fmla="*/ 6044 h 6841"/>
              <a:gd name="T28" fmla="*/ 1144 w 4564"/>
              <a:gd name="T29" fmla="*/ 6841 h 6841"/>
              <a:gd name="T30" fmla="*/ 3533 w 4564"/>
              <a:gd name="T31" fmla="*/ 6727 h 6841"/>
              <a:gd name="T32" fmla="*/ 3419 w 4564"/>
              <a:gd name="T33" fmla="*/ 5930 h 6841"/>
              <a:gd name="T34" fmla="*/ 2708 w 4564"/>
              <a:gd name="T35" fmla="*/ 3390 h 6841"/>
              <a:gd name="T36" fmla="*/ 4095 w 4564"/>
              <a:gd name="T37" fmla="*/ 4570 h 6841"/>
              <a:gd name="T38" fmla="*/ 4434 w 4564"/>
              <a:gd name="T39" fmla="*/ 4321 h 6841"/>
              <a:gd name="T40" fmla="*/ 3205 w 4564"/>
              <a:gd name="T41" fmla="*/ 2660 h 6841"/>
              <a:gd name="T42" fmla="*/ 2964 w 4564"/>
              <a:gd name="T43" fmla="*/ 2289 h 6841"/>
              <a:gd name="T44" fmla="*/ 3239 w 4564"/>
              <a:gd name="T45" fmla="*/ 1945 h 6841"/>
              <a:gd name="T46" fmla="*/ 1838 w 4564"/>
              <a:gd name="T47" fmla="*/ 5930 h 6841"/>
              <a:gd name="T48" fmla="*/ 2202 w 4564"/>
              <a:gd name="T49" fmla="*/ 2967 h 6841"/>
              <a:gd name="T50" fmla="*/ 2282 w 4564"/>
              <a:gd name="T51" fmla="*/ 2972 h 6841"/>
              <a:gd name="T52" fmla="*/ 2362 w 4564"/>
              <a:gd name="T53" fmla="*/ 2967 h 6841"/>
              <a:gd name="T54" fmla="*/ 2725 w 4564"/>
              <a:gd name="T55" fmla="*/ 5930 h 6841"/>
              <a:gd name="T56" fmla="*/ 2485 w 4564"/>
              <a:gd name="T57" fmla="*/ 2694 h 6841"/>
              <a:gd name="T58" fmla="*/ 2077 w 4564"/>
              <a:gd name="T59" fmla="*/ 2693 h 6841"/>
              <a:gd name="T60" fmla="*/ 2282 w 4564"/>
              <a:gd name="T61" fmla="*/ 1834 h 6841"/>
              <a:gd name="T62" fmla="*/ 2487 w 4564"/>
              <a:gd name="T63" fmla="*/ 2693 h 6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4" h="6841">
                <a:moveTo>
                  <a:pt x="3239" y="1945"/>
                </a:moveTo>
                <a:lnTo>
                  <a:pt x="4503" y="547"/>
                </a:lnTo>
                <a:cubicBezTo>
                  <a:pt x="4564" y="481"/>
                  <a:pt x="4561" y="378"/>
                  <a:pt x="4498" y="315"/>
                </a:cubicBezTo>
                <a:lnTo>
                  <a:pt x="4250" y="67"/>
                </a:lnTo>
                <a:cubicBezTo>
                  <a:pt x="4186" y="3"/>
                  <a:pt x="4084" y="0"/>
                  <a:pt x="4017" y="61"/>
                </a:cubicBezTo>
                <a:lnTo>
                  <a:pt x="2619" y="1325"/>
                </a:lnTo>
                <a:cubicBezTo>
                  <a:pt x="2531" y="1406"/>
                  <a:pt x="2480" y="1516"/>
                  <a:pt x="2476" y="1635"/>
                </a:cubicBezTo>
                <a:cubicBezTo>
                  <a:pt x="2414" y="1617"/>
                  <a:pt x="2349" y="1607"/>
                  <a:pt x="2282" y="1607"/>
                </a:cubicBezTo>
                <a:cubicBezTo>
                  <a:pt x="2214" y="1607"/>
                  <a:pt x="2149" y="1617"/>
                  <a:pt x="2088" y="1635"/>
                </a:cubicBezTo>
                <a:cubicBezTo>
                  <a:pt x="2084" y="1516"/>
                  <a:pt x="2033" y="1406"/>
                  <a:pt x="1944" y="1325"/>
                </a:cubicBezTo>
                <a:lnTo>
                  <a:pt x="546" y="61"/>
                </a:lnTo>
                <a:cubicBezTo>
                  <a:pt x="479" y="0"/>
                  <a:pt x="377" y="3"/>
                  <a:pt x="314" y="67"/>
                </a:cubicBezTo>
                <a:lnTo>
                  <a:pt x="66" y="315"/>
                </a:lnTo>
                <a:cubicBezTo>
                  <a:pt x="2" y="378"/>
                  <a:pt x="0" y="481"/>
                  <a:pt x="60" y="547"/>
                </a:cubicBezTo>
                <a:lnTo>
                  <a:pt x="1325" y="1945"/>
                </a:lnTo>
                <a:cubicBezTo>
                  <a:pt x="1404" y="2032"/>
                  <a:pt x="1512" y="2082"/>
                  <a:pt x="1630" y="2088"/>
                </a:cubicBezTo>
                <a:cubicBezTo>
                  <a:pt x="1610" y="2151"/>
                  <a:pt x="1599" y="2219"/>
                  <a:pt x="1599" y="2289"/>
                </a:cubicBezTo>
                <a:cubicBezTo>
                  <a:pt x="1599" y="2370"/>
                  <a:pt x="1614" y="2448"/>
                  <a:pt x="1640" y="2520"/>
                </a:cubicBezTo>
                <a:cubicBezTo>
                  <a:pt x="1533" y="2531"/>
                  <a:pt x="1434" y="2579"/>
                  <a:pt x="1361" y="2660"/>
                </a:cubicBezTo>
                <a:lnTo>
                  <a:pt x="125" y="4026"/>
                </a:lnTo>
                <a:cubicBezTo>
                  <a:pt x="49" y="4110"/>
                  <a:pt x="52" y="4240"/>
                  <a:pt x="133" y="4321"/>
                </a:cubicBezTo>
                <a:lnTo>
                  <a:pt x="319" y="4507"/>
                </a:lnTo>
                <a:cubicBezTo>
                  <a:pt x="361" y="4549"/>
                  <a:pt x="416" y="4570"/>
                  <a:pt x="471" y="4570"/>
                </a:cubicBezTo>
                <a:cubicBezTo>
                  <a:pt x="522" y="4570"/>
                  <a:pt x="574" y="4552"/>
                  <a:pt x="615" y="4515"/>
                </a:cubicBezTo>
                <a:lnTo>
                  <a:pt x="1855" y="3392"/>
                </a:lnTo>
                <a:lnTo>
                  <a:pt x="1610" y="5930"/>
                </a:lnTo>
                <a:lnTo>
                  <a:pt x="1144" y="5930"/>
                </a:lnTo>
                <a:cubicBezTo>
                  <a:pt x="1081" y="5930"/>
                  <a:pt x="1030" y="5981"/>
                  <a:pt x="1030" y="6044"/>
                </a:cubicBezTo>
                <a:lnTo>
                  <a:pt x="1030" y="6727"/>
                </a:lnTo>
                <a:cubicBezTo>
                  <a:pt x="1030" y="6790"/>
                  <a:pt x="1081" y="6841"/>
                  <a:pt x="1144" y="6841"/>
                </a:cubicBezTo>
                <a:lnTo>
                  <a:pt x="3419" y="6841"/>
                </a:lnTo>
                <a:cubicBezTo>
                  <a:pt x="3482" y="6841"/>
                  <a:pt x="3533" y="6790"/>
                  <a:pt x="3533" y="6727"/>
                </a:cubicBezTo>
                <a:lnTo>
                  <a:pt x="3533" y="6044"/>
                </a:lnTo>
                <a:cubicBezTo>
                  <a:pt x="3533" y="5981"/>
                  <a:pt x="3482" y="5930"/>
                  <a:pt x="3419" y="5930"/>
                </a:cubicBezTo>
                <a:lnTo>
                  <a:pt x="2954" y="5930"/>
                </a:lnTo>
                <a:lnTo>
                  <a:pt x="2708" y="3390"/>
                </a:lnTo>
                <a:lnTo>
                  <a:pt x="3952" y="4515"/>
                </a:lnTo>
                <a:cubicBezTo>
                  <a:pt x="3993" y="4552"/>
                  <a:pt x="4044" y="4570"/>
                  <a:pt x="4095" y="4570"/>
                </a:cubicBezTo>
                <a:cubicBezTo>
                  <a:pt x="4150" y="4570"/>
                  <a:pt x="4205" y="4549"/>
                  <a:pt x="4247" y="4507"/>
                </a:cubicBezTo>
                <a:lnTo>
                  <a:pt x="4434" y="4321"/>
                </a:lnTo>
                <a:cubicBezTo>
                  <a:pt x="4514" y="4240"/>
                  <a:pt x="4518" y="4110"/>
                  <a:pt x="4441" y="4026"/>
                </a:cubicBezTo>
                <a:lnTo>
                  <a:pt x="3205" y="2660"/>
                </a:lnTo>
                <a:cubicBezTo>
                  <a:pt x="3131" y="2578"/>
                  <a:pt x="3032" y="2530"/>
                  <a:pt x="2924" y="2520"/>
                </a:cubicBezTo>
                <a:cubicBezTo>
                  <a:pt x="2950" y="2448"/>
                  <a:pt x="2964" y="2370"/>
                  <a:pt x="2964" y="2289"/>
                </a:cubicBezTo>
                <a:cubicBezTo>
                  <a:pt x="2964" y="2219"/>
                  <a:pt x="2954" y="2152"/>
                  <a:pt x="2934" y="2088"/>
                </a:cubicBezTo>
                <a:cubicBezTo>
                  <a:pt x="3051" y="2082"/>
                  <a:pt x="3160" y="2032"/>
                  <a:pt x="3239" y="1945"/>
                </a:cubicBezTo>
                <a:close/>
                <a:moveTo>
                  <a:pt x="2725" y="5930"/>
                </a:moveTo>
                <a:lnTo>
                  <a:pt x="1838" y="5930"/>
                </a:lnTo>
                <a:lnTo>
                  <a:pt x="2126" y="2954"/>
                </a:lnTo>
                <a:cubicBezTo>
                  <a:pt x="2151" y="2959"/>
                  <a:pt x="2176" y="2964"/>
                  <a:pt x="2202" y="2967"/>
                </a:cubicBezTo>
                <a:cubicBezTo>
                  <a:pt x="2203" y="2967"/>
                  <a:pt x="2203" y="2967"/>
                  <a:pt x="2204" y="2967"/>
                </a:cubicBezTo>
                <a:cubicBezTo>
                  <a:pt x="2230" y="2970"/>
                  <a:pt x="2256" y="2972"/>
                  <a:pt x="2282" y="2972"/>
                </a:cubicBezTo>
                <a:cubicBezTo>
                  <a:pt x="2308" y="2972"/>
                  <a:pt x="2334" y="2970"/>
                  <a:pt x="2359" y="2967"/>
                </a:cubicBezTo>
                <a:cubicBezTo>
                  <a:pt x="2360" y="2967"/>
                  <a:pt x="2361" y="2967"/>
                  <a:pt x="2362" y="2967"/>
                </a:cubicBezTo>
                <a:cubicBezTo>
                  <a:pt x="2387" y="2964"/>
                  <a:pt x="2412" y="2959"/>
                  <a:pt x="2437" y="2954"/>
                </a:cubicBezTo>
                <a:lnTo>
                  <a:pt x="2725" y="5930"/>
                </a:lnTo>
                <a:close/>
                <a:moveTo>
                  <a:pt x="2487" y="2693"/>
                </a:moveTo>
                <a:cubicBezTo>
                  <a:pt x="2486" y="2694"/>
                  <a:pt x="2486" y="2694"/>
                  <a:pt x="2485" y="2694"/>
                </a:cubicBezTo>
                <a:cubicBezTo>
                  <a:pt x="2352" y="2761"/>
                  <a:pt x="2211" y="2761"/>
                  <a:pt x="2078" y="2694"/>
                </a:cubicBezTo>
                <a:cubicBezTo>
                  <a:pt x="2078" y="2694"/>
                  <a:pt x="2077" y="2694"/>
                  <a:pt x="2077" y="2693"/>
                </a:cubicBezTo>
                <a:cubicBezTo>
                  <a:pt x="1929" y="2618"/>
                  <a:pt x="1827" y="2466"/>
                  <a:pt x="1827" y="2289"/>
                </a:cubicBezTo>
                <a:cubicBezTo>
                  <a:pt x="1827" y="2038"/>
                  <a:pt x="2031" y="1834"/>
                  <a:pt x="2282" y="1834"/>
                </a:cubicBezTo>
                <a:cubicBezTo>
                  <a:pt x="2533" y="1834"/>
                  <a:pt x="2737" y="2038"/>
                  <a:pt x="2737" y="2289"/>
                </a:cubicBezTo>
                <a:cubicBezTo>
                  <a:pt x="2737" y="2466"/>
                  <a:pt x="2635" y="2618"/>
                  <a:pt x="2487" y="2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6" name="矩形 55"/>
          <p:cNvSpPr/>
          <p:nvPr/>
        </p:nvSpPr>
        <p:spPr>
          <a:xfrm>
            <a:off x="7734862" y="831227"/>
            <a:ext cx="886349" cy="189739"/>
          </a:xfrm>
          <a:prstGeom prst="rect">
            <a:avLst/>
          </a:prstGeom>
          <a:solidFill>
            <a:srgbClr val="6BAE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</a:t>
            </a:r>
            <a:r>
              <a:rPr lang="zh-CN" altLang="en-US" sz="105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开发组件</a:t>
            </a:r>
            <a:endParaRPr lang="zh-CN" altLang="en-US" sz="105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34862" y="1104335"/>
            <a:ext cx="886349" cy="217480"/>
          </a:xfrm>
          <a:prstGeom prst="rect">
            <a:avLst/>
          </a:prstGeom>
          <a:solidFill>
            <a:srgbClr val="CEDBEF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105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05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2" descr="âHPE-EL300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4" y="1384186"/>
            <a:ext cx="757933" cy="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7736284" y="1911833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HPE-EL300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09656" y="25261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边缘组件</a:t>
            </a:r>
          </a:p>
        </p:txBody>
      </p:sp>
      <p:sp>
        <p:nvSpPr>
          <p:cNvPr id="7" name="上下箭头 6"/>
          <p:cNvSpPr/>
          <p:nvPr/>
        </p:nvSpPr>
        <p:spPr>
          <a:xfrm>
            <a:off x="4558579" y="2165749"/>
            <a:ext cx="242873" cy="360415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上下箭头 49"/>
          <p:cNvSpPr/>
          <p:nvPr/>
        </p:nvSpPr>
        <p:spPr>
          <a:xfrm>
            <a:off x="2272092" y="3271053"/>
            <a:ext cx="331932" cy="1071275"/>
          </a:xfrm>
          <a:prstGeom prst="upDownArrow">
            <a:avLst/>
          </a:prstGeom>
          <a:solidFill>
            <a:srgbClr val="8CC3E7"/>
          </a:solidFill>
          <a:ln w="3175" cap="flat" cmpd="sng" algn="ctr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07755" y="22124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边协同</a:t>
            </a:r>
          </a:p>
        </p:txBody>
      </p:sp>
    </p:spTree>
    <p:extLst>
      <p:ext uri="{BB962C8B-B14F-4D97-AF65-F5344CB8AC3E}">
        <p14:creationId xmlns:p14="http://schemas.microsoft.com/office/powerpoint/2010/main" val="35342482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74773"/>
            <a:ext cx="8229443" cy="457200"/>
          </a:xfrm>
        </p:spPr>
        <p:txBody>
          <a:bodyPr/>
          <a:lstStyle/>
          <a:p>
            <a:r>
              <a:rPr lang="zh-CN" altLang="en-US" dirty="0" smtClean="0"/>
              <a:t>系统上下文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6176" y="2603854"/>
            <a:ext cx="1512168" cy="792668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UIS-Edge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[Software System]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运行边缘版本软件，包括操作系统、</a:t>
            </a:r>
            <a:r>
              <a:rPr kumimoji="0" lang="en-US" altLang="zh-CN" sz="7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r>
              <a:rPr kumimoji="0" lang="zh-CN" altLang="en-US" sz="7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700" i="0" u="none" strike="noStrike" kern="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r>
              <a:rPr kumimoji="0" lang="zh-CN" altLang="en-US" sz="7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等边缘组件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06313" y="641050"/>
            <a:ext cx="1277741" cy="1346461"/>
            <a:chOff x="1475656" y="1131590"/>
            <a:chExt cx="1296144" cy="1365854"/>
          </a:xfrm>
          <a:solidFill>
            <a:srgbClr val="08437B"/>
          </a:solidFill>
        </p:grpSpPr>
        <p:sp>
          <p:nvSpPr>
            <p:cNvPr id="11" name="椭圆 10"/>
            <p:cNvSpPr/>
            <p:nvPr/>
          </p:nvSpPr>
          <p:spPr>
            <a:xfrm>
              <a:off x="1835696" y="1131590"/>
              <a:ext cx="576064" cy="576064"/>
            </a:xfrm>
            <a:prstGeom prst="ellipse">
              <a:avLst/>
            </a:prstGeom>
            <a:grpFill/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75656" y="1705355"/>
              <a:ext cx="1296144" cy="792089"/>
            </a:xfrm>
            <a:prstGeom prst="roundRect">
              <a:avLst/>
            </a:prstGeom>
            <a:grpFill/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</a:t>
              </a: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6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[person]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7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7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UIS</a:t>
              </a:r>
              <a:r>
                <a:rPr lang="zh-CN" altLang="en-US" sz="7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企业版管理边缘的用户</a:t>
              </a:r>
              <a:endParaRPr kumimoji="0" lang="zh-CN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526750" y="2603854"/>
            <a:ext cx="1512168" cy="792668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[Software System]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标准版软件，包括边缘管理模块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0395" y="1195798"/>
            <a:ext cx="1512168" cy="792668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5.0 For UIS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[Software System]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企业版、</a:t>
            </a:r>
            <a:r>
              <a:rPr lang="en-US" altLang="zh-CN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、大数据、</a:t>
            </a:r>
            <a:r>
              <a:rPr lang="en-US" altLang="zh-CN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7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及边缘管理的中心模块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16" idx="3"/>
            <a:endCxn id="14" idx="1"/>
          </p:cNvCxnSpPr>
          <p:nvPr/>
        </p:nvCxnSpPr>
        <p:spPr>
          <a:xfrm>
            <a:off x="5038918" y="3000188"/>
            <a:ext cx="111725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07055" y="2886920"/>
            <a:ext cx="7809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创建、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纳管</a:t>
            </a:r>
            <a:endPara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16" idx="0"/>
          </p:cNvCxnSpPr>
          <p:nvPr/>
        </p:nvCxnSpPr>
        <p:spPr>
          <a:xfrm flipH="1">
            <a:off x="4282834" y="1988466"/>
            <a:ext cx="3645" cy="615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81569" y="2193131"/>
            <a:ext cx="3898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纳管</a:t>
            </a:r>
            <a:endParaRPr lang="zh-CN" altLang="en-U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3"/>
            <a:endCxn id="14" idx="0"/>
          </p:cNvCxnSpPr>
          <p:nvPr/>
        </p:nvCxnSpPr>
        <p:spPr>
          <a:xfrm>
            <a:off x="5042563" y="1592132"/>
            <a:ext cx="1869697" cy="1011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79894" y="1943812"/>
            <a:ext cx="5950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容器镜像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63192" y="1427776"/>
            <a:ext cx="5950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数据上传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06314" y="2100675"/>
            <a:ext cx="1277741" cy="1277741"/>
            <a:chOff x="1475656" y="1131590"/>
            <a:chExt cx="1296144" cy="1296144"/>
          </a:xfrm>
          <a:solidFill>
            <a:srgbClr val="08437B"/>
          </a:solidFill>
        </p:grpSpPr>
        <p:sp>
          <p:nvSpPr>
            <p:cNvPr id="40" name="椭圆 39"/>
            <p:cNvSpPr/>
            <p:nvPr/>
          </p:nvSpPr>
          <p:spPr>
            <a:xfrm>
              <a:off x="1835696" y="1131590"/>
              <a:ext cx="576064" cy="576064"/>
            </a:xfrm>
            <a:prstGeom prst="ellipse">
              <a:avLst/>
            </a:prstGeom>
            <a:grpFill/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475656" y="1635646"/>
              <a:ext cx="1296144" cy="792088"/>
            </a:xfrm>
            <a:prstGeom prst="roundRect">
              <a:avLst/>
            </a:prstGeom>
            <a:grpFill/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9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边缘用户</a:t>
              </a:r>
              <a:endParaRPr lang="en-US" altLang="zh-CN" sz="9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[person]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 sz="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UIS</a:t>
              </a:r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标准版管理边缘的用户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6156176" y="4011910"/>
            <a:ext cx="1512168" cy="792668"/>
          </a:xfrm>
          <a:prstGeom prst="rect">
            <a:avLst/>
          </a:prstGeom>
          <a:solidFill>
            <a:srgbClr val="999999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[Hardware]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各种设备，如摄像头、机床等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42" idx="0"/>
            <a:endCxn id="14" idx="2"/>
          </p:cNvCxnSpPr>
          <p:nvPr/>
        </p:nvCxnSpPr>
        <p:spPr>
          <a:xfrm flipV="1">
            <a:off x="6912260" y="3396522"/>
            <a:ext cx="0" cy="6153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717334" y="3658892"/>
            <a:ext cx="3898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15" idx="3"/>
            <a:endCxn id="17" idx="1"/>
          </p:cNvCxnSpPr>
          <p:nvPr/>
        </p:nvCxnSpPr>
        <p:spPr>
          <a:xfrm flipV="1">
            <a:off x="2484054" y="1592132"/>
            <a:ext cx="1046341" cy="4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3"/>
          </p:cNvCxnSpPr>
          <p:nvPr/>
        </p:nvCxnSpPr>
        <p:spPr>
          <a:xfrm flipV="1">
            <a:off x="2484055" y="2971579"/>
            <a:ext cx="1059436" cy="164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738610" y="1509197"/>
            <a:ext cx="3898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794339" y="2863857"/>
            <a:ext cx="3898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905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/>
              <a:t>容器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9879" y="4266964"/>
            <a:ext cx="6255446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878" y="3872522"/>
            <a:ext cx="6255447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K3s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7261" y="3213068"/>
            <a:ext cx="1262894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Registry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268" y="2387087"/>
            <a:ext cx="831452" cy="352697"/>
          </a:xfrm>
          <a:prstGeom prst="rect">
            <a:avLst/>
          </a:prstGeom>
          <a:solidFill>
            <a:srgbClr val="6BAEE7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7447" y="2387087"/>
            <a:ext cx="985921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Kubeapps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285" y="3213068"/>
            <a:ext cx="989747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Helm Chart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9645" y="3213068"/>
            <a:ext cx="1159412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ChartMusem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8095" y="2387087"/>
            <a:ext cx="985921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OpenFaaS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8743" y="2387087"/>
            <a:ext cx="1298342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CertManager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31813" y="2387087"/>
            <a:ext cx="1298342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EdgeD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9878" y="1654534"/>
            <a:ext cx="6255447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Nginx-Ingress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393" y="3213528"/>
            <a:ext cx="1565024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endCxn id="7" idx="0"/>
          </p:cNvCxnSpPr>
          <p:nvPr/>
        </p:nvCxnSpPr>
        <p:spPr>
          <a:xfrm>
            <a:off x="1226994" y="1973440"/>
            <a:ext cx="0" cy="41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40407" y="1983673"/>
            <a:ext cx="0" cy="41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66315" y="1983673"/>
            <a:ext cx="0" cy="41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65683" y="1983673"/>
            <a:ext cx="0" cy="41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80984" y="1983673"/>
            <a:ext cx="0" cy="41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05166" y="2007231"/>
            <a:ext cx="0" cy="186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11560" y="1425971"/>
            <a:ext cx="6577781" cy="32771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75484" y="914469"/>
            <a:ext cx="1084234" cy="393724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[Software System]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6" idx="2"/>
            <a:endCxn id="15" idx="0"/>
          </p:cNvCxnSpPr>
          <p:nvPr/>
        </p:nvCxnSpPr>
        <p:spPr>
          <a:xfrm>
            <a:off x="3917601" y="1308193"/>
            <a:ext cx="1" cy="34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65127" y="2038845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96014" y="1308193"/>
            <a:ext cx="6976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</a:p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416856" y="2052887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557988" y="2062413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955996" y="2062413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392485" y="2062413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653819" y="2052887"/>
            <a:ext cx="3497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3" name="下箭头 2"/>
          <p:cNvSpPr/>
          <p:nvPr/>
        </p:nvSpPr>
        <p:spPr>
          <a:xfrm>
            <a:off x="3907764" y="2974073"/>
            <a:ext cx="419228" cy="14401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3925599" y="3648043"/>
            <a:ext cx="419228" cy="14401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46856" y="1491630"/>
            <a:ext cx="687647" cy="208833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新开发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46856" y="1757104"/>
            <a:ext cx="687647" cy="208833"/>
          </a:xfrm>
          <a:prstGeom prst="rect">
            <a:avLst/>
          </a:prstGeom>
          <a:solidFill>
            <a:srgbClr val="6BAEE7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46856" y="2022578"/>
            <a:ext cx="687647" cy="208833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4979" y="141257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UIS-Edge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9347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UIS-Edge </a:t>
            </a:r>
            <a:r>
              <a:rPr lang="zh-CN" altLang="en-US" dirty="0"/>
              <a:t>容器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13521"/>
              </p:ext>
            </p:extLst>
          </p:nvPr>
        </p:nvGraphicFramePr>
        <p:xfrm>
          <a:off x="467621" y="987574"/>
          <a:ext cx="8208913" cy="374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603520"/>
                <a:gridCol w="4424561"/>
                <a:gridCol w="1180832"/>
              </a:tblGrid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Docker</a:t>
                      </a:r>
                      <a:r>
                        <a:rPr lang="zh-CN" altLang="en-US" sz="1100" u="none" strike="noStrike">
                          <a:effectLst/>
                        </a:rPr>
                        <a:t>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K3s</a:t>
                      </a:r>
                      <a:r>
                        <a:rPr lang="zh-CN" altLang="en-US" sz="1100" u="none" strike="noStrike">
                          <a:effectLst/>
                        </a:rPr>
                        <a:t>组件，使用</a:t>
                      </a:r>
                      <a:r>
                        <a:rPr lang="en-US" altLang="zh-CN" sz="1100" u="none" strike="noStrike">
                          <a:effectLst/>
                        </a:rPr>
                        <a:t>Docker</a:t>
                      </a:r>
                      <a:r>
                        <a:rPr lang="zh-CN" altLang="en-US" sz="1100" u="none" strike="noStrike">
                          <a:effectLst/>
                        </a:rPr>
                        <a:t>作为运行时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Mosquitto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 Broker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ChartMuseum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Helm Chart </a:t>
                      </a:r>
                      <a:r>
                        <a:rPr lang="zh-CN" altLang="en-US" sz="1100" u="none" strike="noStrike">
                          <a:effectLst/>
                        </a:rPr>
                        <a:t>仓库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Helm Chart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Helm</a:t>
                      </a:r>
                      <a:r>
                        <a:rPr lang="zh-CN" altLang="en-US" sz="1100" u="none" strike="noStrike">
                          <a:effectLst/>
                        </a:rPr>
                        <a:t>插件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Docker Registry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本地容器镜像仓库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EdgeX</a:t>
                      </a:r>
                      <a:r>
                        <a:rPr lang="zh-CN" altLang="en-US" sz="1100" u="none" strike="noStrike">
                          <a:effectLst/>
                        </a:rPr>
                        <a:t>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部分开发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KubeApps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KubeApps</a:t>
                      </a:r>
                      <a:r>
                        <a:rPr lang="zh-CN" altLang="en-US" sz="1100" u="none" strike="noStrike">
                          <a:effectLst/>
                        </a:rPr>
                        <a:t>插件，提供基于</a:t>
                      </a:r>
                      <a:r>
                        <a:rPr lang="en-US" sz="1100" u="none" strike="noStrike">
                          <a:effectLst/>
                        </a:rPr>
                        <a:t>Helm</a:t>
                      </a:r>
                      <a:r>
                        <a:rPr lang="zh-CN" altLang="en-US" sz="1100" u="none" strike="noStrike">
                          <a:effectLst/>
                        </a:rPr>
                        <a:t>的应用管理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OpenFaaS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FaaS</a:t>
                      </a:r>
                      <a:r>
                        <a:rPr lang="zh-CN" altLang="en-US" sz="1100" u="none" strike="noStrike">
                          <a:effectLst/>
                        </a:rPr>
                        <a:t>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CertManager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证书管理组件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EdgeD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边缘管理组件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Nginx-Ingress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基于</a:t>
                      </a:r>
                      <a:r>
                        <a:rPr lang="en-US" sz="1100" u="none" strike="noStrike">
                          <a:effectLst/>
                        </a:rPr>
                        <a:t>nginx</a:t>
                      </a:r>
                      <a:r>
                        <a:rPr lang="zh-CN" altLang="en-US" sz="1100" u="none" strike="noStrike">
                          <a:effectLst/>
                        </a:rPr>
                        <a:t>的</a:t>
                      </a:r>
                      <a:r>
                        <a:rPr lang="en-US" sz="1100" u="none" strike="noStrike">
                          <a:effectLst/>
                        </a:rPr>
                        <a:t>Ingress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部署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082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768344" y="2286365"/>
            <a:ext cx="5472608" cy="648072"/>
          </a:xfrm>
          <a:prstGeom prst="rect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68344" y="3057702"/>
            <a:ext cx="5472608" cy="648072"/>
          </a:xfrm>
          <a:prstGeom prst="rect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68344" y="3829038"/>
            <a:ext cx="5472608" cy="648072"/>
          </a:xfrm>
          <a:prstGeom prst="rect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8344" y="1519274"/>
            <a:ext cx="5472608" cy="648072"/>
          </a:xfrm>
          <a:prstGeom prst="rect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UIS-Edge </a:t>
            </a:r>
            <a:r>
              <a:rPr lang="en-US" altLang="zh-CN" dirty="0" err="1" smtClean="0"/>
              <a:t>EdgeX</a:t>
            </a:r>
            <a:r>
              <a:rPr lang="en-US" altLang="zh-CN" dirty="0" smtClean="0"/>
              <a:t> </a:t>
            </a:r>
            <a:r>
              <a:rPr lang="zh-CN" altLang="en-US" dirty="0"/>
              <a:t>组件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46847" y="3209798"/>
            <a:ext cx="1059568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Data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47664" y="1275606"/>
            <a:ext cx="5923282" cy="33123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19686" y="3209798"/>
            <a:ext cx="1015649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Command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8606" y="3209798"/>
            <a:ext cx="1015649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Metadata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46847" y="2467024"/>
            <a:ext cx="1077060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 Engine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5221" y="2467024"/>
            <a:ext cx="1015649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Scheduling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46848" y="4024558"/>
            <a:ext cx="1368074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Device</a:t>
            </a:r>
            <a:r>
              <a:rPr kumimoji="0" lang="en-US" altLang="zh-CN" sz="8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81305" y="4024558"/>
            <a:ext cx="1368074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MODBUS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15763" y="4024558"/>
            <a:ext cx="1368074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6848" y="1712211"/>
            <a:ext cx="1329151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en-US" altLang="zh-CN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00767" y="1712211"/>
            <a:ext cx="1329151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54686" y="1712211"/>
            <a:ext cx="1329151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62184" y="2467024"/>
            <a:ext cx="1004029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Twin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77526" y="2475697"/>
            <a:ext cx="1015649" cy="352697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 Service</a:t>
            </a:r>
            <a:endParaRPr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77525" y="3209798"/>
            <a:ext cx="1015649" cy="35269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3475" y="175005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25672" y="405367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合并 18"/>
          <p:cNvSpPr/>
          <p:nvPr/>
        </p:nvSpPr>
        <p:spPr>
          <a:xfrm>
            <a:off x="4472650" y="3696114"/>
            <a:ext cx="411094" cy="161755"/>
          </a:xfrm>
          <a:prstGeom prst="flowChartMerge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合并 59"/>
          <p:cNvSpPr/>
          <p:nvPr/>
        </p:nvSpPr>
        <p:spPr>
          <a:xfrm rot="10800000">
            <a:off x="2289006" y="3674504"/>
            <a:ext cx="392742" cy="154534"/>
          </a:xfrm>
          <a:prstGeom prst="flowChartMerge">
            <a:avLst/>
          </a:prstGeom>
          <a:solidFill>
            <a:srgbClr val="CEDBE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00992" y="2245567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Support Service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98735" y="300758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Service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75146" y="3807239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Service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46969" y="1494357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 Service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80675" y="1273297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EdgeX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07487" y="1280489"/>
            <a:ext cx="687647" cy="208833"/>
          </a:xfrm>
          <a:prstGeom prst="rect">
            <a:avLst/>
          </a:prstGeom>
          <a:solidFill>
            <a:srgbClr val="ADAEC6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新开发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07487" y="1545963"/>
            <a:ext cx="687647" cy="208833"/>
          </a:xfrm>
          <a:prstGeom prst="rect">
            <a:avLst/>
          </a:prstGeom>
          <a:solidFill>
            <a:srgbClr val="6BAEE7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007487" y="1811437"/>
            <a:ext cx="687647" cy="208833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kumimoji="0" lang="zh-CN" altLang="en-US" sz="7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53299" y="930310"/>
            <a:ext cx="1297751" cy="30984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CloudOS</a:t>
            </a: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5.0 For </a:t>
            </a: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06146" y="930310"/>
            <a:ext cx="1100567" cy="309847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OpenFaaS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24274" y="2467024"/>
            <a:ext cx="1100567" cy="370042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UIS</a:t>
            </a:r>
            <a:r>
              <a:rPr lang="zh-CN" altLang="en-US" sz="800" b="1" kern="0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80601" y="4628773"/>
            <a:ext cx="1100567" cy="319242"/>
          </a:xfrm>
          <a:prstGeom prst="rect">
            <a:avLst/>
          </a:prstGeom>
          <a:solidFill>
            <a:srgbClr val="1367BF"/>
          </a:solidFill>
          <a:ln w="12700" cap="flat" cmpd="sng" algn="ctr">
            <a:noFill/>
            <a:prstDash val="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endParaRPr lang="en-US" altLang="zh-CN" sz="800" b="1" kern="0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7" idx="0"/>
            <a:endCxn id="76" idx="2"/>
          </p:cNvCxnSpPr>
          <p:nvPr/>
        </p:nvCxnSpPr>
        <p:spPr>
          <a:xfrm flipV="1">
            <a:off x="4504648" y="1240157"/>
            <a:ext cx="651782" cy="27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0"/>
          </p:cNvCxnSpPr>
          <p:nvPr/>
        </p:nvCxnSpPr>
        <p:spPr>
          <a:xfrm flipH="1" flipV="1">
            <a:off x="3600766" y="1240157"/>
            <a:ext cx="903882" cy="27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3" idx="3"/>
            <a:endCxn id="77" idx="1"/>
          </p:cNvCxnSpPr>
          <p:nvPr/>
        </p:nvCxnSpPr>
        <p:spPr>
          <a:xfrm flipV="1">
            <a:off x="6993175" y="2652045"/>
            <a:ext cx="83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8" idx="2"/>
            <a:endCxn id="78" idx="0"/>
          </p:cNvCxnSpPr>
          <p:nvPr/>
        </p:nvCxnSpPr>
        <p:spPr>
          <a:xfrm>
            <a:off x="2630885" y="4377255"/>
            <a:ext cx="0" cy="2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370772" y="1305701"/>
            <a:ext cx="5950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数据上传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798419" y="1314568"/>
            <a:ext cx="3898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236751" y="2695317"/>
            <a:ext cx="3898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420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UIS-Edge </a:t>
            </a:r>
            <a:r>
              <a:rPr lang="en-US" altLang="zh-CN" dirty="0" err="1" smtClean="0"/>
              <a:t>EdgeX</a:t>
            </a:r>
            <a:r>
              <a:rPr lang="en-US" altLang="zh-CN" dirty="0" smtClean="0"/>
              <a:t> </a:t>
            </a:r>
            <a:r>
              <a:rPr lang="zh-CN" altLang="en-US" dirty="0"/>
              <a:t>组件</a:t>
            </a:r>
            <a:r>
              <a:rPr lang="zh-CN" altLang="en-US" dirty="0" smtClean="0"/>
              <a:t>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34993"/>
              </p:ext>
            </p:extLst>
          </p:nvPr>
        </p:nvGraphicFramePr>
        <p:xfrm>
          <a:off x="971600" y="1131590"/>
          <a:ext cx="7063680" cy="341697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40300"/>
                <a:gridCol w="3807287"/>
                <a:gridCol w="1016093"/>
              </a:tblGrid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 Device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</a:t>
                      </a:r>
                      <a:r>
                        <a:rPr lang="zh-CN" altLang="en-US" sz="1100" u="none" strike="noStrike">
                          <a:effectLst/>
                        </a:rPr>
                        <a:t>设备驱动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MODBUS Device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MODBUS</a:t>
                      </a:r>
                      <a:r>
                        <a:rPr lang="zh-CN" altLang="en-US" sz="1100" u="none" strike="noStrike">
                          <a:effectLst/>
                        </a:rPr>
                        <a:t>设备驱动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RTSP Device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RTSP</a:t>
                      </a:r>
                      <a:r>
                        <a:rPr lang="zh-CN" altLang="en-US" sz="1100" u="none" strike="noStrike">
                          <a:effectLst/>
                        </a:rPr>
                        <a:t>设备驱动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Core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数据管理组件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Core Command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设备命令管理组件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Core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设备元数据管理组件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MongoDB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系统数据库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Rule Engine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规则引擎组件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Scheduling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调度组件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Device Twin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设备孪生组件，基于调度组件开发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Alert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告警组件，基于</a:t>
                      </a:r>
                      <a:r>
                        <a:rPr lang="en-US" sz="1100" u="none" strike="noStrike">
                          <a:effectLst/>
                        </a:rPr>
                        <a:t>Device Service SDK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RESTFul Client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RESTFul</a:t>
                      </a:r>
                      <a:r>
                        <a:rPr lang="zh-CN" altLang="en-US" sz="1100" u="none" strike="noStrike">
                          <a:effectLst/>
                        </a:rPr>
                        <a:t>导出客户端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 Client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MQTT</a:t>
                      </a:r>
                      <a:r>
                        <a:rPr lang="zh-CN" altLang="en-US" sz="1100" u="none" strike="noStrike">
                          <a:effectLst/>
                        </a:rPr>
                        <a:t>导出客户端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Kafka Client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Kafka</a:t>
                      </a:r>
                      <a:r>
                        <a:rPr lang="zh-CN" altLang="en-US" sz="1100" u="none" strike="noStrike" dirty="0">
                          <a:effectLst/>
                        </a:rPr>
                        <a:t>导出客户端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新开发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3118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封面模板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Top Secret  绝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-Secret  机密 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模板-Internal  内参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2b6b20f-9763-4de6-85cc-78589a406804">UCFH5TWPWDNU-2072096189-1482</_dlc_DocId>
    <_dlc_DocIdUrl xmlns="a2b6b20f-9763-4de6-85cc-78589a406804">
      <Url>http://cmp.h3c.com:9090/_layouts/15/DocIdRedir.aspx?ID=UCFH5TWPWDNU-2072096189-1482</Url>
      <Description>UCFH5TWPWDNU-2072096189-1482</Description>
    </_dlc_DocIdUrl>
    <FilePathEX xmlns="a2b6b20f-9763-4de6-85cc-78589a406804" xsi:nil="true"/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0F9F0328DBB794BB596573A064C7F7C" ma:contentTypeVersion="1" ma:contentTypeDescription="新建文档。" ma:contentTypeScope="" ma:versionID="e1d1e024392df1f4ba3618986ff610f4">
  <xsd:schema xmlns:xsd="http://www.w3.org/2001/XMLSchema" xmlns:xs="http://www.w3.org/2001/XMLSchema" xmlns:p="http://schemas.microsoft.com/office/2006/metadata/properties" xmlns:ns2="a2b6b20f-9763-4de6-85cc-78589a406804" xmlns:ns3="http://schemas.microsoft.com/sharepoint/v4" targetNamespace="http://schemas.microsoft.com/office/2006/metadata/properties" ma:root="true" ma:fieldsID="67130f4ad5ed48f9b3792515561fb2ad" ns2:_="" ns3:_="">
    <xsd:import namespace="a2b6b20f-9763-4de6-85cc-78589a4068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ilePathEX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6b20f-9763-4de6-85cc-78589a40680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FilePathEX" ma:index="11" nillable="true" ma:displayName="FilePathEX" ma:description="文档存储路径。供文档搜索使用" ma:internalName="FilePathEX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F28F0-0477-42EE-AB4E-BD3CEA90FC28}">
  <ds:schemaRefs>
    <ds:schemaRef ds:uri="http://purl.org/dc/elements/1.1/"/>
    <ds:schemaRef ds:uri="http://purl.org/dc/terms/"/>
    <ds:schemaRef ds:uri="http://www.w3.org/XML/1998/namespace"/>
    <ds:schemaRef ds:uri="http://schemas.microsoft.com/sharepoint/v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2b6b20f-9763-4de6-85cc-78589a40680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B28BB4-4CA1-4037-ABB7-193A61248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6b20f-9763-4de6-85cc-78589a4068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92819-015C-4554-9563-00A7B036DD2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5CA2539-1ED6-4632-8F5E-7BF0B68E9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33915</TotalTime>
  <Words>484</Words>
  <Application>Microsoft Office PowerPoint</Application>
  <PresentationFormat>全屏显示(16:9)</PresentationFormat>
  <Paragraphs>211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等线</vt:lpstr>
      <vt:lpstr>等线 Light</vt:lpstr>
      <vt:lpstr>华文细黑</vt:lpstr>
      <vt:lpstr>华文中宋</vt:lpstr>
      <vt:lpstr>宋体</vt:lpstr>
      <vt:lpstr>微软雅黑</vt:lpstr>
      <vt:lpstr>Arial</vt:lpstr>
      <vt:lpstr>Calibri</vt:lpstr>
      <vt:lpstr>封面模板</vt:lpstr>
      <vt:lpstr>模板-Top Secret  绝密</vt:lpstr>
      <vt:lpstr>模板-Secret  机密 </vt:lpstr>
      <vt:lpstr>模板-Confidential 秘密</vt:lpstr>
      <vt:lpstr>模板-Internal  内参</vt:lpstr>
      <vt:lpstr>UIS-Edge 架构</vt:lpstr>
      <vt:lpstr>系统上下文</vt:lpstr>
      <vt:lpstr>UIS-Edge 容器图</vt:lpstr>
      <vt:lpstr>UIS-Edge 容器-列表</vt:lpstr>
      <vt:lpstr>UIS-Edge EdgeX 组件图</vt:lpstr>
      <vt:lpstr>UIS-Edge EdgeX 组件图-列表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PPT使用说明</dc:title>
  <dc:creator>dingyuanmeng 11958</dc:creator>
  <cp:lastModifiedBy>lijingjing (Cloud)</cp:lastModifiedBy>
  <cp:revision>372</cp:revision>
  <cp:lastPrinted>2013-01-19T15:46:00Z</cp:lastPrinted>
  <dcterms:created xsi:type="dcterms:W3CDTF">2016-05-11T02:15:00Z</dcterms:created>
  <dcterms:modified xsi:type="dcterms:W3CDTF">2019-10-08T08:00:09Z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0x01010020F9F0328DBB794BB596573A064C7F7C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KSOProductBuildVer">
    <vt:lpwstr>2052-10.1.0.6748</vt:lpwstr>
  </property>
  <property fmtid="{D5CDD505-2E9C-101B-9397-08002B2CF9AE}" pid="8" name="_dlc_DocIdItemGuid">
    <vt:lpwstr>d051c790-68de-46ef-b4c9-80fe9abdef01</vt:lpwstr>
  </property>
</Properties>
</file>