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en-US" altLang="zh-CN" sz="4000" dirty="0" err="1" smtClean="0"/>
              <a:t>Ceph</a:t>
            </a:r>
            <a:r>
              <a:rPr lang="zh-CN" altLang="en-US" sz="4000" dirty="0" smtClean="0"/>
              <a:t>串讲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83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数据分布方式</a:t>
            </a:r>
            <a:endParaRPr lang="en-US" altLang="zh-CN" dirty="0" smtClean="0"/>
          </a:p>
          <a:p>
            <a:r>
              <a:rPr lang="en-US" altLang="zh-CN" dirty="0" err="1" smtClean="0"/>
              <a:t>Rados</a:t>
            </a:r>
            <a:r>
              <a:rPr lang="zh-CN" altLang="en-US" dirty="0" smtClean="0"/>
              <a:t>原理（</a:t>
            </a:r>
            <a:r>
              <a:rPr lang="en-US" altLang="zh-CN" dirty="0" smtClean="0"/>
              <a:t>mon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bluestor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Rbd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Rgw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Cephfs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</TotalTime>
  <Words>24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主管人员</vt:lpstr>
      <vt:lpstr>Ceph串讲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Ceph串讲</dc:title>
  <cp:lastModifiedBy>Administrator</cp:lastModifiedBy>
  <cp:revision>4</cp:revision>
  <dcterms:modified xsi:type="dcterms:W3CDTF">2019-06-03T02:58:49Z</dcterms:modified>
</cp:coreProperties>
</file>