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D32"/>
    <a:srgbClr val="4F7B33"/>
    <a:srgbClr val="6BA545"/>
    <a:srgbClr val="00CC00"/>
    <a:srgbClr val="548136"/>
    <a:srgbClr val="73F070"/>
    <a:srgbClr val="92D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FBA71-2648-44B9-B701-9AC06BC20194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EED4-6202-4AA6-A28D-ADD1421823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9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9EED4-6202-4AA6-A28D-ADD14218239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06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7B60-7378-5481-0939-3A545F591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6FED2C-1974-DD6C-12DA-4C88DE8D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77B5D-7E63-F17D-93DA-1AD0D070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0C266-8D7D-0309-CE0F-F9D672E2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BCBFBC-5D9A-6566-C992-14C3C40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93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CC0B9-7A97-251F-135C-72E45F68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9BA4DC-7629-2F4D-3BF4-F407006D2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FB8A9-F74F-94DF-C8CD-8250CF6D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7C699-3F75-7083-5499-64DB409A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E264F-4B9E-4C03-CB3A-05C1D31B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21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4CB1D3-083A-0212-A49B-17E382FA8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C48C-711C-C30E-4108-9293B419C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945DE-3A9B-D8BD-F318-D6D03A6C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B653DB-2F3D-060C-A010-A626334B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8F37D-91D8-0F48-ECAE-18DC7B10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21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0364B-D51B-84B0-3430-58BAD510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6287E-7FCC-BF8B-D226-1CE4E55B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034B4-B57E-5FB6-C420-DD98E264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88E044-773B-ADA4-3709-B67164DB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159D9-032F-79FA-8C55-B7F77EEA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07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A1C25-3525-B5DE-D424-9BF5C1F1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D7AE2-B1D7-D5FB-C3D5-2D7FBB7F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C3E97F-B09E-6799-C3D7-E67871D3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FA761D-D7C7-317F-6084-2A6C8F9B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E31BE-D0EC-EFA7-2A0A-111BEE3E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36CE-CBB4-59AF-D40F-ECA61D0C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79546-C697-D938-967E-77FD7FA76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6D6D29-A974-51F2-1ADD-B123D5C2E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DB3BF-C882-801C-1AFD-0352DC03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123D96-8EE0-815B-AE8F-0A1359F5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370702-70F1-4399-D815-A59D6448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23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346C9-0E4E-34CD-33C3-3D4B33C8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C9FAA-D829-7032-047C-111974BD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EA058-622A-0B96-E981-8FF727075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0A7C58-31FA-9962-6808-DCAD6BB15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491B15-68C7-EC86-0F16-69F2BF410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ED1A50-AA95-02C1-84A6-7C2DED06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0A30FC-F84A-3A75-D1A0-DD2612A3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D6D69F-136B-CAAE-0D46-F2C163C3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20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82B0-84B0-4FF1-1C37-1D8E1D1A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336F0C-40C1-F587-63F3-4C8E5289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5EA7F8-1FE1-5844-BA41-A33139BC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E0302C-CBA7-2404-6ACD-32796DEA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940744-5523-7184-9185-C20A0BAD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3815B7-BA1F-B248-C1B0-5C4CAC53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FDCC0-2C1C-5A4D-23EC-83D33E3D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60BFB-74B4-FACA-B63A-A28CF22B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89BA0-2CD0-1154-BC2F-028C674E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F55897-8501-C026-8426-17178362E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6CF6D-102F-0810-875F-796E433CE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3FC347-C906-FC5E-E038-7DF0682D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B4476B-FD5B-A1DF-BB9A-EB9D67F3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5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5BF68-3519-0E31-742A-126A41043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236512-860F-9CA1-B13D-65DA3789B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EF4A1C-1FAE-EEDA-9134-DAE10245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E4678-F4B0-3592-D289-C8A4AA44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78DE0-AF10-8EDC-B1B9-981FDB6C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A864D-D343-4919-3048-A871C364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83D64-6471-1505-D727-5885F35C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F36E9-6835-7E52-159C-8202423A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09FB6-CE53-3DB1-D7EF-6FDEEB6F2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DE8A9-B0C7-4B64-A5A7-0A109A8C6606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AB5AC-889F-F169-8249-3D8329E9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EEE66-C90F-E758-4DB2-FB4FC97C1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2B419-A8DC-463A-B7D1-5C0E48FD19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34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45148D94-4FC9-F43F-ADB4-B601E3F7F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354"/>
          </a:xfrm>
          <a:prstGeom prst="rect">
            <a:avLst/>
          </a:prstGeom>
        </p:spPr>
      </p:pic>
      <p:sp>
        <p:nvSpPr>
          <p:cNvPr id="31" name="箭头: V 形 30">
            <a:extLst>
              <a:ext uri="{FF2B5EF4-FFF2-40B4-BE49-F238E27FC236}">
                <a16:creationId xmlns:a16="http://schemas.microsoft.com/office/drawing/2014/main" id="{A17247ED-BB07-927A-03A9-711FC7F3C46F}"/>
              </a:ext>
            </a:extLst>
          </p:cNvPr>
          <p:cNvSpPr/>
          <p:nvPr/>
        </p:nvSpPr>
        <p:spPr>
          <a:xfrm>
            <a:off x="1811187" y="3438892"/>
            <a:ext cx="822400" cy="945809"/>
          </a:xfrm>
          <a:prstGeom prst="chevron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流程图: 数据 31">
            <a:extLst>
              <a:ext uri="{FF2B5EF4-FFF2-40B4-BE49-F238E27FC236}">
                <a16:creationId xmlns:a16="http://schemas.microsoft.com/office/drawing/2014/main" id="{F02AC0B5-621F-F66D-BB5E-FA291EBF19FB}"/>
              </a:ext>
            </a:extLst>
          </p:cNvPr>
          <p:cNvSpPr/>
          <p:nvPr/>
        </p:nvSpPr>
        <p:spPr>
          <a:xfrm>
            <a:off x="338667" y="2880006"/>
            <a:ext cx="1201970" cy="2240630"/>
          </a:xfrm>
          <a:prstGeom prst="flowChartInputOutput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</a:p>
        </p:txBody>
      </p:sp>
      <p:sp>
        <p:nvSpPr>
          <p:cNvPr id="33" name="箭头: V 形 32">
            <a:extLst>
              <a:ext uri="{FF2B5EF4-FFF2-40B4-BE49-F238E27FC236}">
                <a16:creationId xmlns:a16="http://schemas.microsoft.com/office/drawing/2014/main" id="{DB96B649-F192-660E-D552-45AECEE8D561}"/>
              </a:ext>
            </a:extLst>
          </p:cNvPr>
          <p:cNvSpPr/>
          <p:nvPr/>
        </p:nvSpPr>
        <p:spPr>
          <a:xfrm>
            <a:off x="4376661" y="3438892"/>
            <a:ext cx="822400" cy="945809"/>
          </a:xfrm>
          <a:prstGeom prst="chevron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流程图: 数据 33">
            <a:extLst>
              <a:ext uri="{FF2B5EF4-FFF2-40B4-BE49-F238E27FC236}">
                <a16:creationId xmlns:a16="http://schemas.microsoft.com/office/drawing/2014/main" id="{5BA7B209-92ED-8DC1-7189-603B880E3E90}"/>
              </a:ext>
            </a:extLst>
          </p:cNvPr>
          <p:cNvSpPr/>
          <p:nvPr/>
        </p:nvSpPr>
        <p:spPr>
          <a:xfrm>
            <a:off x="2904139" y="3443828"/>
            <a:ext cx="1201970" cy="2240630"/>
          </a:xfrm>
          <a:prstGeom prst="flowChartInputOutput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</a:p>
        </p:txBody>
      </p:sp>
      <p:sp>
        <p:nvSpPr>
          <p:cNvPr id="35" name="箭头: V 形 34">
            <a:extLst>
              <a:ext uri="{FF2B5EF4-FFF2-40B4-BE49-F238E27FC236}">
                <a16:creationId xmlns:a16="http://schemas.microsoft.com/office/drawing/2014/main" id="{576F3CD5-298A-4209-8E16-E9C6CC3A19C5}"/>
              </a:ext>
            </a:extLst>
          </p:cNvPr>
          <p:cNvSpPr/>
          <p:nvPr/>
        </p:nvSpPr>
        <p:spPr>
          <a:xfrm>
            <a:off x="6942136" y="3438892"/>
            <a:ext cx="822400" cy="945809"/>
          </a:xfrm>
          <a:prstGeom prst="chevron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流程图: 数据 35">
            <a:extLst>
              <a:ext uri="{FF2B5EF4-FFF2-40B4-BE49-F238E27FC236}">
                <a16:creationId xmlns:a16="http://schemas.microsoft.com/office/drawing/2014/main" id="{7A51056F-D458-1086-5E83-48A676628BFB}"/>
              </a:ext>
            </a:extLst>
          </p:cNvPr>
          <p:cNvSpPr/>
          <p:nvPr/>
        </p:nvSpPr>
        <p:spPr>
          <a:xfrm>
            <a:off x="5469616" y="2880006"/>
            <a:ext cx="1201970" cy="2240630"/>
          </a:xfrm>
          <a:prstGeom prst="flowChartInputOutput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</a:p>
        </p:txBody>
      </p:sp>
      <p:sp>
        <p:nvSpPr>
          <p:cNvPr id="38" name="流程图: 数据 37">
            <a:extLst>
              <a:ext uri="{FF2B5EF4-FFF2-40B4-BE49-F238E27FC236}">
                <a16:creationId xmlns:a16="http://schemas.microsoft.com/office/drawing/2014/main" id="{A5780D60-76F7-9270-DE9B-BF47373F1576}"/>
              </a:ext>
            </a:extLst>
          </p:cNvPr>
          <p:cNvSpPr/>
          <p:nvPr/>
        </p:nvSpPr>
        <p:spPr>
          <a:xfrm>
            <a:off x="8035088" y="3443828"/>
            <a:ext cx="1201970" cy="2240630"/>
          </a:xfrm>
          <a:prstGeom prst="flowChartInputOutput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</a:p>
        </p:txBody>
      </p:sp>
      <p:sp>
        <p:nvSpPr>
          <p:cNvPr id="44" name="箭头: V 形 43">
            <a:extLst>
              <a:ext uri="{FF2B5EF4-FFF2-40B4-BE49-F238E27FC236}">
                <a16:creationId xmlns:a16="http://schemas.microsoft.com/office/drawing/2014/main" id="{6B8285F7-E21F-76A1-A54B-C92FB3AC42EC}"/>
              </a:ext>
            </a:extLst>
          </p:cNvPr>
          <p:cNvSpPr/>
          <p:nvPr/>
        </p:nvSpPr>
        <p:spPr>
          <a:xfrm>
            <a:off x="9507610" y="3438892"/>
            <a:ext cx="822400" cy="945809"/>
          </a:xfrm>
          <a:prstGeom prst="chevron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流程图: 数据 44">
            <a:extLst>
              <a:ext uri="{FF2B5EF4-FFF2-40B4-BE49-F238E27FC236}">
                <a16:creationId xmlns:a16="http://schemas.microsoft.com/office/drawing/2014/main" id="{51869CC7-ABCA-C862-3AA7-25D5167CFCFC}"/>
              </a:ext>
            </a:extLst>
          </p:cNvPr>
          <p:cNvSpPr/>
          <p:nvPr/>
        </p:nvSpPr>
        <p:spPr>
          <a:xfrm>
            <a:off x="10600564" y="2880006"/>
            <a:ext cx="1201970" cy="2240630"/>
          </a:xfrm>
          <a:prstGeom prst="flowChartInputOutput">
            <a:avLst/>
          </a:prstGeom>
          <a:gradFill flip="none" rotWithShape="1">
            <a:gsLst>
              <a:gs pos="0">
                <a:srgbClr val="73F070"/>
              </a:gs>
              <a:gs pos="72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01600" dist="101600" dir="3900000" sx="104000" sy="104000" algn="tl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单击此处输入标题</a:t>
            </a:r>
          </a:p>
        </p:txBody>
      </p:sp>
      <p:pic>
        <p:nvPicPr>
          <p:cNvPr id="54" name="图形 53" descr="毕业帽 纯色填充">
            <a:extLst>
              <a:ext uri="{FF2B5EF4-FFF2-40B4-BE49-F238E27FC236}">
                <a16:creationId xmlns:a16="http://schemas.microsoft.com/office/drawing/2014/main" id="{E8E18EB7-17F4-4681-079B-552512A34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7806" y="1107312"/>
            <a:ext cx="1085512" cy="1085512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385C8893-E1D1-A066-240B-93197004543E}"/>
              </a:ext>
            </a:extLst>
          </p:cNvPr>
          <p:cNvSpPr txBox="1"/>
          <p:nvPr/>
        </p:nvSpPr>
        <p:spPr>
          <a:xfrm>
            <a:off x="805784" y="1326903"/>
            <a:ext cx="133628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29D7A2-9F40-F7CF-CBC9-5C8F111CA8C2}"/>
              </a:ext>
            </a:extLst>
          </p:cNvPr>
          <p:cNvCxnSpPr>
            <a:cxnSpLocks/>
          </p:cNvCxnSpPr>
          <p:nvPr/>
        </p:nvCxnSpPr>
        <p:spPr>
          <a:xfrm>
            <a:off x="924560" y="2027391"/>
            <a:ext cx="427450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BB13B6C-07ED-3B9C-E26A-37F86DD0DC34}"/>
              </a:ext>
            </a:extLst>
          </p:cNvPr>
          <p:cNvCxnSpPr>
            <a:cxnSpLocks/>
          </p:cNvCxnSpPr>
          <p:nvPr/>
        </p:nvCxnSpPr>
        <p:spPr>
          <a:xfrm>
            <a:off x="924560" y="2349903"/>
            <a:ext cx="898144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4CAEF9E-7244-D771-48F7-59A8E4AA987C}"/>
              </a:ext>
            </a:extLst>
          </p:cNvPr>
          <p:cNvSpPr txBox="1"/>
          <p:nvPr/>
        </p:nvSpPr>
        <p:spPr>
          <a:xfrm>
            <a:off x="807548" y="2503336"/>
            <a:ext cx="335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E7D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2E7D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386FBE-92A1-3E83-40A3-1BFA50082C68}"/>
              </a:ext>
            </a:extLst>
          </p:cNvPr>
          <p:cNvSpPr txBox="1"/>
          <p:nvPr/>
        </p:nvSpPr>
        <p:spPr>
          <a:xfrm>
            <a:off x="8536474" y="3043088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E7D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rgbClr val="2E7D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26170B-6072-030E-FE3A-A7625CEC8A33}"/>
              </a:ext>
            </a:extLst>
          </p:cNvPr>
          <p:cNvSpPr txBox="1"/>
          <p:nvPr/>
        </p:nvSpPr>
        <p:spPr>
          <a:xfrm>
            <a:off x="11143318" y="250333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E7D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solidFill>
                <a:srgbClr val="2E7D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FBE4DA-F27F-E7EE-00AC-029CD55C9F30}"/>
              </a:ext>
            </a:extLst>
          </p:cNvPr>
          <p:cNvSpPr txBox="1"/>
          <p:nvPr/>
        </p:nvSpPr>
        <p:spPr>
          <a:xfrm>
            <a:off x="3424347" y="304988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E7D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2E7D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21C9E8-06D5-E1FA-16C3-5FB95AD58FB0}"/>
              </a:ext>
            </a:extLst>
          </p:cNvPr>
          <p:cNvSpPr txBox="1"/>
          <p:nvPr/>
        </p:nvSpPr>
        <p:spPr>
          <a:xfrm>
            <a:off x="5978918" y="2503335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E7D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rgbClr val="2E7D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6171CD-10BA-25AA-6AE2-FF330BC3988E}"/>
              </a:ext>
            </a:extLst>
          </p:cNvPr>
          <p:cNvSpPr txBox="1"/>
          <p:nvPr/>
        </p:nvSpPr>
        <p:spPr>
          <a:xfrm>
            <a:off x="1842124" y="1446567"/>
            <a:ext cx="331685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F7B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毕业设计答辩流程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36DE06D-FA13-3ABE-5E3E-CDB360E0540E}"/>
              </a:ext>
            </a:extLst>
          </p:cNvPr>
          <p:cNvSpPr txBox="1"/>
          <p:nvPr/>
        </p:nvSpPr>
        <p:spPr>
          <a:xfrm>
            <a:off x="10048877" y="1923167"/>
            <a:ext cx="108551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（共</a:t>
            </a:r>
            <a:r>
              <a:rPr lang="en-US" altLang="zh-CN" sz="16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步）</a:t>
            </a:r>
          </a:p>
        </p:txBody>
      </p:sp>
    </p:spTree>
    <p:extLst>
      <p:ext uri="{BB962C8B-B14F-4D97-AF65-F5344CB8AC3E}">
        <p14:creationId xmlns:p14="http://schemas.microsoft.com/office/powerpoint/2010/main" val="150944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8615342284620</dc:creator>
  <cp:lastModifiedBy>8615342284620</cp:lastModifiedBy>
  <cp:revision>2</cp:revision>
  <dcterms:created xsi:type="dcterms:W3CDTF">2025-10-14T07:04:27Z</dcterms:created>
  <dcterms:modified xsi:type="dcterms:W3CDTF">2025-10-14T08:13:09Z</dcterms:modified>
</cp:coreProperties>
</file>