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harma" userId="5813cb3686ea3a36" providerId="LiveId" clId="{64052425-C235-4FC8-BF83-F1C67F62062E}"/>
    <pc:docChg chg="custSel addSld modSld">
      <pc:chgData name="Akshay Sharma" userId="5813cb3686ea3a36" providerId="LiveId" clId="{64052425-C235-4FC8-BF83-F1C67F62062E}" dt="2022-02-22T18:00:17.543" v="63" actId="1076"/>
      <pc:docMkLst>
        <pc:docMk/>
      </pc:docMkLst>
      <pc:sldChg chg="addSp delSp modSp mod">
        <pc:chgData name="Akshay Sharma" userId="5813cb3686ea3a36" providerId="LiveId" clId="{64052425-C235-4FC8-BF83-F1C67F62062E}" dt="2022-02-22T17:47:12.769" v="3" actId="1076"/>
        <pc:sldMkLst>
          <pc:docMk/>
          <pc:sldMk cId="788501470" sldId="261"/>
        </pc:sldMkLst>
        <pc:spChg chg="del mod">
          <ac:chgData name="Akshay Sharma" userId="5813cb3686ea3a36" providerId="LiveId" clId="{64052425-C235-4FC8-BF83-F1C67F62062E}" dt="2022-02-22T17:47:06.695" v="1" actId="931"/>
          <ac:spMkLst>
            <pc:docMk/>
            <pc:sldMk cId="788501470" sldId="261"/>
            <ac:spMk id="3" creationId="{E9DF1C83-B636-4A47-8661-A4949E18FB1B}"/>
          </ac:spMkLst>
        </pc:spChg>
        <pc:picChg chg="add mod">
          <ac:chgData name="Akshay Sharma" userId="5813cb3686ea3a36" providerId="LiveId" clId="{64052425-C235-4FC8-BF83-F1C67F62062E}" dt="2022-02-22T17:47:12.769" v="3" actId="1076"/>
          <ac:picMkLst>
            <pc:docMk/>
            <pc:sldMk cId="788501470" sldId="261"/>
            <ac:picMk id="5" creationId="{40ED5CD9-657C-4AA7-ABB2-B00536C1594A}"/>
          </ac:picMkLst>
        </pc:picChg>
      </pc:sldChg>
      <pc:sldChg chg="addSp delSp modSp new mod">
        <pc:chgData name="Akshay Sharma" userId="5813cb3686ea3a36" providerId="LiveId" clId="{64052425-C235-4FC8-BF83-F1C67F62062E}" dt="2022-02-22T17:47:32.362" v="6" actId="931"/>
        <pc:sldMkLst>
          <pc:docMk/>
          <pc:sldMk cId="2416239561" sldId="262"/>
        </pc:sldMkLst>
        <pc:spChg chg="mod">
          <ac:chgData name="Akshay Sharma" userId="5813cb3686ea3a36" providerId="LiveId" clId="{64052425-C235-4FC8-BF83-F1C67F62062E}" dt="2022-02-22T17:47:23.698" v="5"/>
          <ac:spMkLst>
            <pc:docMk/>
            <pc:sldMk cId="2416239561" sldId="262"/>
            <ac:spMk id="2" creationId="{471E642E-C91B-48FB-A751-2A47E6A38665}"/>
          </ac:spMkLst>
        </pc:spChg>
        <pc:spChg chg="del">
          <ac:chgData name="Akshay Sharma" userId="5813cb3686ea3a36" providerId="LiveId" clId="{64052425-C235-4FC8-BF83-F1C67F62062E}" dt="2022-02-22T17:47:32.362" v="6" actId="931"/>
          <ac:spMkLst>
            <pc:docMk/>
            <pc:sldMk cId="2416239561" sldId="262"/>
            <ac:spMk id="3" creationId="{EEACA6FF-882A-439D-ABEE-07FD9B98B85F}"/>
          </ac:spMkLst>
        </pc:spChg>
        <pc:picChg chg="add mod">
          <ac:chgData name="Akshay Sharma" userId="5813cb3686ea3a36" providerId="LiveId" clId="{64052425-C235-4FC8-BF83-F1C67F62062E}" dt="2022-02-22T17:47:32.362" v="6" actId="931"/>
          <ac:picMkLst>
            <pc:docMk/>
            <pc:sldMk cId="2416239561" sldId="262"/>
            <ac:picMk id="5" creationId="{9AD285BA-CB5E-4225-9B47-FB89C006225D}"/>
          </ac:picMkLst>
        </pc:picChg>
      </pc:sldChg>
      <pc:sldChg chg="addSp delSp modSp new mod">
        <pc:chgData name="Akshay Sharma" userId="5813cb3686ea3a36" providerId="LiveId" clId="{64052425-C235-4FC8-BF83-F1C67F62062E}" dt="2022-02-22T17:48:30.748" v="9" actId="931"/>
        <pc:sldMkLst>
          <pc:docMk/>
          <pc:sldMk cId="1091407451" sldId="263"/>
        </pc:sldMkLst>
        <pc:spChg chg="mod">
          <ac:chgData name="Akshay Sharma" userId="5813cb3686ea3a36" providerId="LiveId" clId="{64052425-C235-4FC8-BF83-F1C67F62062E}" dt="2022-02-22T17:48:25.981" v="8"/>
          <ac:spMkLst>
            <pc:docMk/>
            <pc:sldMk cId="1091407451" sldId="263"/>
            <ac:spMk id="2" creationId="{E7E9A27C-6E75-4742-8522-2C3CA6C9384E}"/>
          </ac:spMkLst>
        </pc:spChg>
        <pc:spChg chg="del">
          <ac:chgData name="Akshay Sharma" userId="5813cb3686ea3a36" providerId="LiveId" clId="{64052425-C235-4FC8-BF83-F1C67F62062E}" dt="2022-02-22T17:48:30.748" v="9" actId="931"/>
          <ac:spMkLst>
            <pc:docMk/>
            <pc:sldMk cId="1091407451" sldId="263"/>
            <ac:spMk id="3" creationId="{1E3B07FF-053B-49BE-8DDA-0BABA7F802B2}"/>
          </ac:spMkLst>
        </pc:spChg>
        <pc:picChg chg="add mod">
          <ac:chgData name="Akshay Sharma" userId="5813cb3686ea3a36" providerId="LiveId" clId="{64052425-C235-4FC8-BF83-F1C67F62062E}" dt="2022-02-22T17:48:30.748" v="9" actId="931"/>
          <ac:picMkLst>
            <pc:docMk/>
            <pc:sldMk cId="1091407451" sldId="263"/>
            <ac:picMk id="5" creationId="{EB927475-8E75-4EAA-B763-44931DEE800E}"/>
          </ac:picMkLst>
        </pc:picChg>
      </pc:sldChg>
      <pc:sldChg chg="addSp delSp modSp new mod">
        <pc:chgData name="Akshay Sharma" userId="5813cb3686ea3a36" providerId="LiveId" clId="{64052425-C235-4FC8-BF83-F1C67F62062E}" dt="2022-02-22T17:49:12.160" v="14" actId="1076"/>
        <pc:sldMkLst>
          <pc:docMk/>
          <pc:sldMk cId="1164671196" sldId="264"/>
        </pc:sldMkLst>
        <pc:spChg chg="mod">
          <ac:chgData name="Akshay Sharma" userId="5813cb3686ea3a36" providerId="LiveId" clId="{64052425-C235-4FC8-BF83-F1C67F62062E}" dt="2022-02-22T17:49:01.744" v="11"/>
          <ac:spMkLst>
            <pc:docMk/>
            <pc:sldMk cId="1164671196" sldId="264"/>
            <ac:spMk id="2" creationId="{D18B2561-5FA4-4D2F-B49C-024532F2AA4E}"/>
          </ac:spMkLst>
        </pc:spChg>
        <pc:spChg chg="del">
          <ac:chgData name="Akshay Sharma" userId="5813cb3686ea3a36" providerId="LiveId" clId="{64052425-C235-4FC8-BF83-F1C67F62062E}" dt="2022-02-22T17:49:07.149" v="12" actId="931"/>
          <ac:spMkLst>
            <pc:docMk/>
            <pc:sldMk cId="1164671196" sldId="264"/>
            <ac:spMk id="3" creationId="{BB312DE9-EA96-482D-902F-BCF969FA3D55}"/>
          </ac:spMkLst>
        </pc:spChg>
        <pc:picChg chg="add mod">
          <ac:chgData name="Akshay Sharma" userId="5813cb3686ea3a36" providerId="LiveId" clId="{64052425-C235-4FC8-BF83-F1C67F62062E}" dt="2022-02-22T17:49:12.160" v="14" actId="1076"/>
          <ac:picMkLst>
            <pc:docMk/>
            <pc:sldMk cId="1164671196" sldId="264"/>
            <ac:picMk id="5" creationId="{74B21560-6ED6-40A1-B1B5-BBAB228610EE}"/>
          </ac:picMkLst>
        </pc:picChg>
      </pc:sldChg>
      <pc:sldChg chg="addSp delSp modSp new mod">
        <pc:chgData name="Akshay Sharma" userId="5813cb3686ea3a36" providerId="LiveId" clId="{64052425-C235-4FC8-BF83-F1C67F62062E}" dt="2022-02-22T17:57:48.436" v="49" actId="478"/>
        <pc:sldMkLst>
          <pc:docMk/>
          <pc:sldMk cId="3773602022" sldId="265"/>
        </pc:sldMkLst>
        <pc:spChg chg="mod">
          <ac:chgData name="Akshay Sharma" userId="5813cb3686ea3a36" providerId="LiveId" clId="{64052425-C235-4FC8-BF83-F1C67F62062E}" dt="2022-02-22T17:52:16.818" v="39" actId="1076"/>
          <ac:spMkLst>
            <pc:docMk/>
            <pc:sldMk cId="3773602022" sldId="265"/>
            <ac:spMk id="2" creationId="{5D550CA5-BBDD-4C33-9AFC-216144005566}"/>
          </ac:spMkLst>
        </pc:spChg>
        <pc:spChg chg="del">
          <ac:chgData name="Akshay Sharma" userId="5813cb3686ea3a36" providerId="LiveId" clId="{64052425-C235-4FC8-BF83-F1C67F62062E}" dt="2022-02-22T17:51:53.218" v="23" actId="478"/>
          <ac:spMkLst>
            <pc:docMk/>
            <pc:sldMk cId="3773602022" sldId="265"/>
            <ac:spMk id="3" creationId="{6A5F13B0-336A-419F-AEA1-57827812AB43}"/>
          </ac:spMkLst>
        </pc:spChg>
        <pc:spChg chg="add del mod">
          <ac:chgData name="Akshay Sharma" userId="5813cb3686ea3a36" providerId="LiveId" clId="{64052425-C235-4FC8-BF83-F1C67F62062E}" dt="2022-02-22T17:54:56.082" v="41" actId="478"/>
          <ac:spMkLst>
            <pc:docMk/>
            <pc:sldMk cId="3773602022" sldId="265"/>
            <ac:spMk id="6" creationId="{9ED17BE5-5F1D-4859-9FF5-E608BBCDEF12}"/>
          </ac:spMkLst>
        </pc:spChg>
        <pc:picChg chg="add mod">
          <ac:chgData name="Akshay Sharma" userId="5813cb3686ea3a36" providerId="LiveId" clId="{64052425-C235-4FC8-BF83-F1C67F62062E}" dt="2022-02-22T17:55:16.492" v="46" actId="1076"/>
          <ac:picMkLst>
            <pc:docMk/>
            <pc:sldMk cId="3773602022" sldId="265"/>
            <ac:picMk id="5" creationId="{5A5F2B61-E0EE-4E6B-AE44-FE1830105A4B}"/>
          </ac:picMkLst>
        </pc:picChg>
        <pc:picChg chg="add del mod">
          <ac:chgData name="Akshay Sharma" userId="5813cb3686ea3a36" providerId="LiveId" clId="{64052425-C235-4FC8-BF83-F1C67F62062E}" dt="2022-02-22T17:57:48.436" v="49" actId="478"/>
          <ac:picMkLst>
            <pc:docMk/>
            <pc:sldMk cId="3773602022" sldId="265"/>
            <ac:picMk id="8" creationId="{06860345-0C82-4009-BDA6-63453BD37E81}"/>
          </ac:picMkLst>
        </pc:picChg>
      </pc:sldChg>
      <pc:sldChg chg="delSp modSp new mod">
        <pc:chgData name="Akshay Sharma" userId="5813cb3686ea3a36" providerId="LiveId" clId="{64052425-C235-4FC8-BF83-F1C67F62062E}" dt="2022-02-22T18:00:17.543" v="63" actId="1076"/>
        <pc:sldMkLst>
          <pc:docMk/>
          <pc:sldMk cId="3411725290" sldId="266"/>
        </pc:sldMkLst>
        <pc:spChg chg="mod">
          <ac:chgData name="Akshay Sharma" userId="5813cb3686ea3a36" providerId="LiveId" clId="{64052425-C235-4FC8-BF83-F1C67F62062E}" dt="2022-02-22T18:00:17.543" v="63" actId="1076"/>
          <ac:spMkLst>
            <pc:docMk/>
            <pc:sldMk cId="3411725290" sldId="266"/>
            <ac:spMk id="2" creationId="{1DDE8C93-2D84-4B4C-92E7-6B72BC6FBF64}"/>
          </ac:spMkLst>
        </pc:spChg>
        <pc:spChg chg="del">
          <ac:chgData name="Akshay Sharma" userId="5813cb3686ea3a36" providerId="LiveId" clId="{64052425-C235-4FC8-BF83-F1C67F62062E}" dt="2022-02-22T17:57:59.267" v="51" actId="478"/>
          <ac:spMkLst>
            <pc:docMk/>
            <pc:sldMk cId="3411725290" sldId="266"/>
            <ac:spMk id="3" creationId="{77DFBBBB-4931-41BF-8AF7-0245E997EB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CA19C-AC00-4F2C-A8DC-33141046B75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1B229-74C6-423E-B4BC-48DFE7AE89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8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447F-EEEA-4BCE-A450-63AE97C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5FAE-04DE-47A2-8304-8F0537E6D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70CB-8CC3-4E0D-83FC-C09722C1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7679-3695-40F7-BBBA-7C0D52D0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C5ED-E2FF-4AB1-B105-2AC679BA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7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59BF-B6C6-4C03-93E4-BD892EE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95BA-B5D0-4DBB-BCB6-B55464AC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4BD5-BDCB-464E-A11C-92D364E5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BD9E-659A-4DBC-899A-691357F8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D2F7-7D18-49A7-A5E8-0A78553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756D4-2889-45B8-8BAA-93B023153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F16FB-6234-4F69-9A4E-9A9DF01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A961-26F0-4F16-999D-89CC91D3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1594-1E2F-4DC1-950A-B0612D68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7CFD-4EEA-4190-9184-9A336F14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9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CBF2-A912-4073-B985-0D932A50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96E1-74D1-4663-A4D3-098D90C7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6A7A-EB45-47F4-B703-5B2AA711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A00C-6509-4630-A5F6-532D1598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C350-F092-48AA-8662-D05C97A9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0589-694C-43B9-B109-0D57EDF4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2739-8AD6-4934-8618-D16F29C0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1E25-B792-4ADF-81F3-0DE59DDD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90E6-F4EA-4A92-85D1-06B4FE62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ABCA-696E-4BAD-A419-806CDA92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6C7-F7BB-4791-8DEC-2EE7D7F5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0E1B-3081-4F6A-87A4-8963B4805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7F746-0C26-40DA-A20E-31D59E11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2445-060A-412F-B087-31B7ACE4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53312-A063-49A3-9417-1FDD8DA9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685C-ADFD-4999-A044-05394848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79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8AAD-39EB-4993-980C-CE49163A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3DAD-0612-4497-BA73-0377E15A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33E5-EA55-48FE-96E6-6E001416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0904E-1391-404D-A6C6-5C81319E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7990E-225E-49E3-A150-FFC9F9C9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98E8D-00C3-402E-82CA-BB169B47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BBA63-CAD9-4E7E-AA5C-4FBAEE6D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0B2D5-74A1-4E19-B706-8ECD21A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23E-3206-4309-9A23-B32E5A09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C186-D2CC-4443-A69E-6FA3D5D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7A0A-6AE7-4F84-9EA0-9D070F5F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D862-2C9A-4C48-9615-223665B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B550A-ADED-4422-9A2B-1846DA96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4AC4A-3CD4-42DB-92AB-7376A6EA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20AC9-BC20-439E-ACB6-74CF8693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6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A417-515D-4A41-84E0-989ACCB7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264A-EA45-4206-A531-A77CDB04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11D6-52E9-4606-B333-FECCAB87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C57E-18E3-44D2-A08B-0659F91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D446-A997-41BA-A3C2-4194BF53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2DCEB-F851-4DD2-A294-E386F5CF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6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9FA4-D149-43CB-AFE6-14AE5D31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859C9-20F2-41AB-899A-90FD0B12C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B0E0D-0129-4EDF-A80A-E5A61AB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3236-72DF-4533-A26B-23A76D6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9066A-DBBB-4C00-9BFB-80557843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A3BD-FC7B-4F42-80B8-07BBBC3F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0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EEC44-0DAC-4C24-8EDB-95B0974D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D1578-4088-44B9-B264-0908061B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8D8E-6E4A-4D46-8545-D33D5570D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28C7-2100-4F90-913F-B545BE74D5D7}" type="datetimeFigureOut">
              <a:rPr lang="en-IN" smtClean="0"/>
              <a:t>22-02-2022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2D36-B1F1-48B6-969D-FFA60DDA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4C98-A130-4195-A75F-E18506EC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6435-0BD8-4147-B854-A18D483013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6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yfree2cents.blogspot.com/2011/10/information-technology-well-used-indian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x-letter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davidspencer.ca/wiki/Computer_Keyboarding_Skil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1393/keyboard-key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review.stackexchange.com/questions/121439/adventure-game-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yboard-computer-technology-2418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E9C79E-E441-4583-8895-B684CB50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499" y="3947751"/>
            <a:ext cx="4769584" cy="6441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Condensed" panose="020B0502040204020203" pitchFamily="34" charset="0"/>
              </a:rPr>
              <a:t>PROJECT : TYPING NINJA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D782DC-1D4C-4986-9165-DB4F07612A0A}"/>
              </a:ext>
            </a:extLst>
          </p:cNvPr>
          <p:cNvSpPr txBox="1">
            <a:spLocks/>
          </p:cNvSpPr>
          <p:nvPr/>
        </p:nvSpPr>
        <p:spPr>
          <a:xfrm>
            <a:off x="4166430" y="886853"/>
            <a:ext cx="4057416" cy="1160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SANSKAR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9EB9B2-0E01-418E-A9EB-7221DD789A48}"/>
              </a:ext>
            </a:extLst>
          </p:cNvPr>
          <p:cNvSpPr txBox="1">
            <a:spLocks/>
          </p:cNvSpPr>
          <p:nvPr/>
        </p:nvSpPr>
        <p:spPr>
          <a:xfrm>
            <a:off x="3498918" y="1845129"/>
            <a:ext cx="5392440" cy="64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rgbClr val="006600"/>
                </a:solidFill>
                <a:latin typeface="Bahnschrift Condensed" panose="020B0502040204020203" pitchFamily="34" charset="0"/>
              </a:rPr>
              <a:t>Educational Group</a:t>
            </a:r>
            <a:endParaRPr lang="en-IN" sz="2800" b="1" dirty="0">
              <a:solidFill>
                <a:srgbClr val="0066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F8CDD-2BB2-4EF1-A59B-D11FCD2D8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78" b="95000" l="9444" r="92778">
                        <a14:foregroundMark x1="87778" y1="71667" x2="87778" y2="40000"/>
                        <a14:foregroundMark x1="87778" y1="40000" x2="87778" y2="40000"/>
                        <a14:foregroundMark x1="93333" y1="50556" x2="93333" y2="68333"/>
                        <a14:foregroundMark x1="52222" y1="89444" x2="70000" y2="90000"/>
                        <a14:foregroundMark x1="57222" y1="95000" x2="56667" y2="94444"/>
                        <a14:foregroundMark x1="55000" y1="93333" x2="55000" y2="93333"/>
                        <a14:foregroundMark x1="47778" y1="8333" x2="47778" y2="8333"/>
                        <a14:foregroundMark x1="9444" y1="38889" x2="9444" y2="38889"/>
                        <a14:foregroundMark x1="59444" y1="26111" x2="59444" y2="26111"/>
                        <a14:foregroundMark x1="57778" y1="23889" x2="57222" y2="24444"/>
                        <a14:foregroundMark x1="54444" y1="24444" x2="54444" y2="24444"/>
                        <a14:foregroundMark x1="62222" y1="25556" x2="61667" y2="25556"/>
                        <a14:foregroundMark x1="65000" y1="26111" x2="65556" y2="26111"/>
                        <a14:foregroundMark x1="68333" y1="27778" x2="68889" y2="27778"/>
                        <a14:foregroundMark x1="72222" y1="29444" x2="72778" y2="300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72" y="873378"/>
            <a:ext cx="1861559" cy="1861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115DD-2E46-4C45-B764-913079E802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045" y="4766218"/>
            <a:ext cx="3267441" cy="21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0CA5-BBDD-4C33-9AFC-21614400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91" y="24571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QU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ERY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			SES</a:t>
            </a:r>
            <a:r>
              <a:rPr lang="en-IN" dirty="0">
                <a:latin typeface="Arial Black" panose="020B0A04020102020204" pitchFamily="34" charset="0"/>
              </a:rPr>
              <a:t>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F2B61-E0EE-4E6B-AE44-FE183010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7880" y="2908927"/>
            <a:ext cx="556956" cy="6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0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8C93-2D84-4B4C-92E7-6B72BC6F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64" y="239481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THANK</a:t>
            </a:r>
            <a:r>
              <a:rPr lang="en-IN" dirty="0">
                <a:latin typeface="Arial Black" panose="020B0A0402010202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4117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6F9FF-5CA8-4EEF-966B-8D66B839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2566" y="2669162"/>
            <a:ext cx="4986867" cy="1659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11B22-1199-43E4-BC95-8BBDDAF6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067" y="525993"/>
            <a:ext cx="4986867" cy="1325563"/>
          </a:xfrm>
        </p:spPr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TYPING 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NINJA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C9F9A-CA55-44EB-902D-6EB5C4BAF563}"/>
              </a:ext>
            </a:extLst>
          </p:cNvPr>
          <p:cNvSpPr txBox="1"/>
          <p:nvPr/>
        </p:nvSpPr>
        <p:spPr>
          <a:xfrm>
            <a:off x="1024465" y="5207878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Love Tomer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	2002150100021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	B.Tech CS 3</a:t>
            </a:r>
            <a:r>
              <a:rPr lang="en-IN" b="1" baseline="30000" dirty="0">
                <a:solidFill>
                  <a:schemeClr val="accent2">
                    <a:lumMod val="50000"/>
                  </a:schemeClr>
                </a:solidFill>
              </a:rPr>
              <a:t>rd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sem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8103F-124A-406A-8B3D-2A340B1F0C26}"/>
              </a:ext>
            </a:extLst>
          </p:cNvPr>
          <p:cNvSpPr txBox="1"/>
          <p:nvPr/>
        </p:nvSpPr>
        <p:spPr>
          <a:xfrm>
            <a:off x="8525935" y="5146191"/>
            <a:ext cx="331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TO:</a:t>
            </a:r>
          </a:p>
          <a:p>
            <a:r>
              <a:rPr lang="en-IN" dirty="0"/>
              <a:t>	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Prof. Pradeep Tripathi</a:t>
            </a:r>
          </a:p>
        </p:txBody>
      </p:sp>
    </p:spTree>
    <p:extLst>
      <p:ext uri="{BB962C8B-B14F-4D97-AF65-F5344CB8AC3E}">
        <p14:creationId xmlns:p14="http://schemas.microsoft.com/office/powerpoint/2010/main" val="5049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82B958-BE04-4339-A51A-75CBBB2D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4491" y="1690687"/>
            <a:ext cx="4200440" cy="3472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63889-9443-42A9-A18C-0D09549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7" y="551392"/>
            <a:ext cx="10515600" cy="1325563"/>
          </a:xfrm>
        </p:spPr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INTROD</a:t>
            </a:r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C07C8-0658-42EC-AB30-8FBC72392B99}"/>
              </a:ext>
            </a:extLst>
          </p:cNvPr>
          <p:cNvSpPr txBox="1"/>
          <p:nvPr/>
        </p:nvSpPr>
        <p:spPr>
          <a:xfrm>
            <a:off x="1735667" y="2218267"/>
            <a:ext cx="887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Typing Ninja </a:t>
            </a:r>
            <a:r>
              <a:rPr lang="en-IN" sz="2000" b="1" dirty="0"/>
              <a:t>is a kind of game by which you can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test </a:t>
            </a:r>
            <a:r>
              <a:rPr lang="en-IN" sz="2000" b="1" dirty="0"/>
              <a:t>or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increase </a:t>
            </a:r>
            <a:r>
              <a:rPr lang="en-IN" sz="2000" b="1" dirty="0"/>
              <a:t>or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improve </a:t>
            </a:r>
            <a:r>
              <a:rPr lang="en-IN" sz="2000" b="1" dirty="0"/>
              <a:t>your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Typing skills.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DE9A8-ED9D-4211-907F-9DE3ADF26B18}"/>
              </a:ext>
            </a:extLst>
          </p:cNvPr>
          <p:cNvSpPr txBox="1"/>
          <p:nvPr/>
        </p:nvSpPr>
        <p:spPr>
          <a:xfrm>
            <a:off x="1744134" y="3426869"/>
            <a:ext cx="585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en-IN" sz="2000" b="1" dirty="0"/>
              <a:t>is used in the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 development </a:t>
            </a:r>
            <a:r>
              <a:rPr lang="en-IN" sz="2000" b="1" dirty="0"/>
              <a:t>of this game.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4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8BED-B05E-4BBE-A305-90FFA399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525992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OBJEC</a:t>
            </a:r>
            <a:r>
              <a:rPr lang="en-IN" b="1" u="sng" dirty="0">
                <a:latin typeface="Arial Black" panose="020B0A04020102020204" pitchFamily="34" charset="0"/>
              </a:rPr>
              <a:t>TIVE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D17908-CAE5-4E24-96C3-F37EB6E52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07985" y="525992"/>
            <a:ext cx="1380298" cy="9437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B2A1F-1FD9-4A0A-BB14-95590BFDFF38}"/>
              </a:ext>
            </a:extLst>
          </p:cNvPr>
          <p:cNvSpPr txBox="1"/>
          <p:nvPr/>
        </p:nvSpPr>
        <p:spPr>
          <a:xfrm>
            <a:off x="1303868" y="243840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/>
              <a:t>Develop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typing skills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B44A7-DD1F-4E80-93BF-C06EDF5CF597}"/>
              </a:ext>
            </a:extLst>
          </p:cNvPr>
          <p:cNvSpPr txBox="1"/>
          <p:nvPr/>
        </p:nvSpPr>
        <p:spPr>
          <a:xfrm>
            <a:off x="1303868" y="3006714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/>
              <a:t>Recognize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position of the key’s </a:t>
            </a:r>
            <a:r>
              <a:rPr lang="en-IN" b="1" dirty="0"/>
              <a:t>to use all fingers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2C01F-6ED8-48BA-829B-74CF51D17C80}"/>
              </a:ext>
            </a:extLst>
          </p:cNvPr>
          <p:cNvSpPr txBox="1"/>
          <p:nvPr/>
        </p:nvSpPr>
        <p:spPr>
          <a:xfrm>
            <a:off x="1303868" y="3597814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/>
              <a:t>Identify the location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different keys </a:t>
            </a:r>
            <a:r>
              <a:rPr lang="en-IN" b="1" dirty="0"/>
              <a:t>and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different letters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BDE1C-A1AF-46CD-803D-18A0849631ED}"/>
              </a:ext>
            </a:extLst>
          </p:cNvPr>
          <p:cNvSpPr txBox="1"/>
          <p:nvPr/>
        </p:nvSpPr>
        <p:spPr>
          <a:xfrm>
            <a:off x="1303868" y="4207936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/>
              <a:t>To practice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Typing </a:t>
            </a:r>
            <a:r>
              <a:rPr lang="en-IN" b="1" dirty="0"/>
              <a:t>with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all fingers</a:t>
            </a:r>
          </a:p>
        </p:txBody>
      </p:sp>
    </p:spTree>
    <p:extLst>
      <p:ext uri="{BB962C8B-B14F-4D97-AF65-F5344CB8AC3E}">
        <p14:creationId xmlns:p14="http://schemas.microsoft.com/office/powerpoint/2010/main" val="1158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76F-AE36-4386-BED0-2829E3C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619125"/>
            <a:ext cx="10515600" cy="1325563"/>
          </a:xfrm>
        </p:spPr>
        <p:txBody>
          <a:bodyPr/>
          <a:lstStyle/>
          <a:p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HOW</a:t>
            </a:r>
            <a:r>
              <a:rPr lang="en-IN" u="sng" dirty="0">
                <a:latin typeface="Arial Black" panose="020B0A04020102020204" pitchFamily="34" charset="0"/>
              </a:rPr>
              <a:t> TO </a:t>
            </a:r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EEED9-7A54-4E1F-A782-E49A1FC4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99179" y="-110067"/>
            <a:ext cx="3580616" cy="254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067B7-BD6C-40B5-99E6-7EDEA89BFC73}"/>
              </a:ext>
            </a:extLst>
          </p:cNvPr>
          <p:cNvSpPr txBox="1"/>
          <p:nvPr/>
        </p:nvSpPr>
        <p:spPr>
          <a:xfrm>
            <a:off x="1117600" y="3290888"/>
            <a:ext cx="82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Press key </a:t>
            </a:r>
            <a:r>
              <a:rPr lang="en-IN" b="1" dirty="0"/>
              <a:t>which is on the screen to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score a point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02DAF-EC4D-44AE-B3B0-CACB16A67213}"/>
              </a:ext>
            </a:extLst>
          </p:cNvPr>
          <p:cNvSpPr txBox="1"/>
          <p:nvPr/>
        </p:nvSpPr>
        <p:spPr>
          <a:xfrm>
            <a:off x="1117600" y="380153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/>
              <a:t>Try  to keep up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b="1" dirty="0"/>
              <a:t>Because if any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alphabet touch the bottom line </a:t>
            </a:r>
            <a:r>
              <a:rPr lang="en-IN" b="1" dirty="0"/>
              <a:t>the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game will be over</a:t>
            </a:r>
          </a:p>
        </p:txBody>
      </p:sp>
    </p:spTree>
    <p:extLst>
      <p:ext uri="{BB962C8B-B14F-4D97-AF65-F5344CB8AC3E}">
        <p14:creationId xmlns:p14="http://schemas.microsoft.com/office/powerpoint/2010/main" val="29254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E29D-BA9C-4E34-B566-4CAD4458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SNAP</a:t>
            </a:r>
            <a:r>
              <a:rPr lang="en-IN" dirty="0">
                <a:latin typeface="Arial Black" panose="020B0A04020102020204" pitchFamily="34" charset="0"/>
              </a:rPr>
              <a:t>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D5CD9-657C-4AA7-ABB2-B00536C1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51" y="1877290"/>
            <a:ext cx="7260326" cy="4119563"/>
          </a:xfrm>
        </p:spPr>
      </p:pic>
    </p:spTree>
    <p:extLst>
      <p:ext uri="{BB962C8B-B14F-4D97-AF65-F5344CB8AC3E}">
        <p14:creationId xmlns:p14="http://schemas.microsoft.com/office/powerpoint/2010/main" val="78850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642E-C91B-48FB-A751-2A47E6A3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SNAP</a:t>
            </a:r>
            <a:r>
              <a:rPr lang="en-IN" dirty="0">
                <a:latin typeface="Arial Black" panose="020B0A04020102020204" pitchFamily="34" charset="0"/>
              </a:rPr>
              <a:t>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285BA-CB5E-4225-9B47-FB89C006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6" y="1825625"/>
            <a:ext cx="7668807" cy="4351338"/>
          </a:xfrm>
        </p:spPr>
      </p:pic>
    </p:spTree>
    <p:extLst>
      <p:ext uri="{BB962C8B-B14F-4D97-AF65-F5344CB8AC3E}">
        <p14:creationId xmlns:p14="http://schemas.microsoft.com/office/powerpoint/2010/main" val="24162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27C-6E75-4742-8522-2C3CA6C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SNAP</a:t>
            </a:r>
            <a:r>
              <a:rPr lang="en-IN" dirty="0">
                <a:latin typeface="Arial Black" panose="020B0A04020102020204" pitchFamily="34" charset="0"/>
              </a:rPr>
              <a:t>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27475-8E75-4EAA-B763-44931DEE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6" y="1825625"/>
            <a:ext cx="7668807" cy="4351338"/>
          </a:xfrm>
        </p:spPr>
      </p:pic>
    </p:spTree>
    <p:extLst>
      <p:ext uri="{BB962C8B-B14F-4D97-AF65-F5344CB8AC3E}">
        <p14:creationId xmlns:p14="http://schemas.microsoft.com/office/powerpoint/2010/main" val="109140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561-5FA4-4D2F-B49C-024532F2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SNAP</a:t>
            </a:r>
            <a:r>
              <a:rPr lang="en-IN" dirty="0">
                <a:latin typeface="Arial Black" panose="020B0A04020102020204" pitchFamily="34" charset="0"/>
              </a:rPr>
              <a:t>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21560-6ED6-40A1-B1B5-BBAB2286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14" y="1884217"/>
            <a:ext cx="7333579" cy="4161127"/>
          </a:xfrm>
        </p:spPr>
      </p:pic>
    </p:spTree>
    <p:extLst>
      <p:ext uri="{BB962C8B-B14F-4D97-AF65-F5344CB8AC3E}">
        <p14:creationId xmlns:p14="http://schemas.microsoft.com/office/powerpoint/2010/main" val="116467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 Condensed</vt:lpstr>
      <vt:lpstr>Bahnschrift SemiBold Condensed</vt:lpstr>
      <vt:lpstr>Calibri</vt:lpstr>
      <vt:lpstr>Calibri Light</vt:lpstr>
      <vt:lpstr>Office Theme</vt:lpstr>
      <vt:lpstr>PowerPoint Presentation</vt:lpstr>
      <vt:lpstr>TYPING NINJA</vt:lpstr>
      <vt:lpstr>INTRODUCTION</vt:lpstr>
      <vt:lpstr>OBJECTIVE</vt:lpstr>
      <vt:lpstr>HOW TO PLAY</vt:lpstr>
      <vt:lpstr>SNAPSHOT</vt:lpstr>
      <vt:lpstr>SNAPSHOT</vt:lpstr>
      <vt:lpstr>SNAPSHOT</vt:lpstr>
      <vt:lpstr>SNAPSHOT</vt:lpstr>
      <vt:lpstr>QUERY    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Akshay Sharma</cp:lastModifiedBy>
  <cp:revision>3</cp:revision>
  <dcterms:created xsi:type="dcterms:W3CDTF">2022-02-22T14:52:37Z</dcterms:created>
  <dcterms:modified xsi:type="dcterms:W3CDTF">2022-02-22T18:00:19Z</dcterms:modified>
</cp:coreProperties>
</file>