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2" r:id="rId24"/>
    <p:sldMasterId id="2147483713" r:id="rId26"/>
  </p:sldMasterIdLst>
  <p:sldIdLst>
    <p:sldId id="256" r:id="rId28"/>
    <p:sldId id="260" r:id="rId29"/>
    <p:sldId id="266" r:id="rId30"/>
    <p:sldId id="258" r:id="rId31"/>
    <p:sldId id="263" r:id="rId32"/>
    <p:sldId id="264" r:id="rId33"/>
    <p:sldId id="265" r:id="rId34"/>
    <p:sldId id="259" r:id="rId35"/>
    <p:sldId id="261" r:id="rId36"/>
    <p:sldId id="262" r:id="rId3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75" d="100"/>
          <a:sy n="75" d="100"/>
        </p:scale>
        <p:origin x="-468" y="-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/>
          </p:cNvSpPr>
          <p:nvPr>
            <p:ph type="ctrTitle"/>
          </p:nvPr>
        </p:nvSpPr>
        <p:spPr>
          <a:xfrm rot="0">
            <a:off x="2286000" y="3124200"/>
            <a:ext cx="6172835" cy="189484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9" name="부제목 8"/>
          <p:cNvSpPr txBox="1">
            <a:spLocks/>
          </p:cNvSpPr>
          <p:nvPr>
            <p:ph type="subTitle"/>
          </p:nvPr>
        </p:nvSpPr>
        <p:spPr>
          <a:xfrm rot="0">
            <a:off x="2286000" y="5003165"/>
            <a:ext cx="6172835" cy="1372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부제목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/>
          </p:cNvSpPr>
          <p:nvPr>
            <p:ph type="dt"/>
          </p:nvPr>
        </p:nvSpPr>
        <p:spPr>
          <a:xfrm rot="5400000">
            <a:off x="7764780" y="1174115"/>
            <a:ext cx="2286635" cy="381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17" name="바닥글 개체 틀 16"/>
          <p:cNvSpPr txBox="1">
            <a:spLocks/>
          </p:cNvSpPr>
          <p:nvPr>
            <p:ph type="ftr"/>
          </p:nvPr>
        </p:nvSpPr>
        <p:spPr>
          <a:xfrm rot="5400000">
            <a:off x="7077075" y="4181475"/>
            <a:ext cx="365823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81000" y="0"/>
            <a:ext cx="610235" cy="6858635"/>
          </a:xfrm>
          <a:prstGeom prst="rect"/>
          <a:solidFill>
            <a:schemeClr val="accent1">
              <a:tint val="60000"/>
              <a:alpha val="5377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76225" y="0"/>
            <a:ext cx="105410" cy="6858635"/>
          </a:xfrm>
          <a:prstGeom prst="rect"/>
          <a:solidFill>
            <a:schemeClr val="accent1">
              <a:tint val="40000"/>
              <a:alpha val="35717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90600" y="0"/>
            <a:ext cx="182245" cy="6858635"/>
          </a:xfrm>
          <a:prstGeom prst="rect"/>
          <a:solidFill>
            <a:schemeClr val="accent1">
              <a:tint val="40000"/>
              <a:alpha val="6986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41095" y="0"/>
            <a:ext cx="231140" cy="6858635"/>
          </a:xfrm>
          <a:prstGeom prst="rect"/>
          <a:solidFill>
            <a:schemeClr val="accent1">
              <a:tint val="20000"/>
              <a:alpha val="7104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106045" y="0"/>
            <a:ext cx="635" cy="6858635"/>
          </a:xfrm>
          <a:prstGeom prst="line"/>
          <a:noFill/>
          <a:ln w="57150" cap="flat" cmpd="sng">
            <a:solidFill>
              <a:schemeClr val="accent1">
                <a:tint val="60000"/>
                <a:alpha val="72941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914400" y="0"/>
            <a:ext cx="635" cy="6858635"/>
          </a:xfrm>
          <a:prstGeom prst="line"/>
          <a:noFill/>
          <a:ln w="57150" cap="flat" cmpd="sng">
            <a:solidFill>
              <a:schemeClr val="accent1">
                <a:tint val="20000"/>
                <a:alpha val="82745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854075" y="0"/>
            <a:ext cx="635" cy="6858635"/>
          </a:xfrm>
          <a:prstGeom prst="line"/>
          <a:noFill/>
          <a:ln w="57150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1726565" y="0"/>
            <a:ext cx="635" cy="6858635"/>
          </a:xfrm>
          <a:prstGeom prst="line"/>
          <a:noFill/>
          <a:ln w="28575" cap="flat" cmpd="sng">
            <a:solidFill>
              <a:schemeClr val="accent1">
                <a:tint val="60000"/>
                <a:alpha val="8196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1066800" y="0"/>
            <a:ext cx="635" cy="6858635"/>
          </a:xfrm>
          <a:prstGeom prst="line"/>
          <a:noFill/>
          <a:ln w="9525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>
            <a:off x="9114155" y="0"/>
            <a:ext cx="635" cy="6858635"/>
          </a:xfrm>
          <a:prstGeom prst="line"/>
          <a:noFill/>
          <a:ln w="57150" cap="flat" cmpd="thickThin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1219200" y="0"/>
            <a:ext cx="76835" cy="6858635"/>
          </a:xfrm>
          <a:prstGeom prst="rect"/>
          <a:solidFill>
            <a:schemeClr val="accent1">
              <a:tint val="60000"/>
              <a:alpha val="5102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609600" y="3429000"/>
            <a:ext cx="1296035" cy="1296035"/>
          </a:xfrm>
          <a:prstGeom prst="ellipse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309370" y="4866640"/>
            <a:ext cx="641985" cy="64198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1090930" y="5500370"/>
            <a:ext cx="137795" cy="13779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1664335" y="5788025"/>
            <a:ext cx="274955" cy="27495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1905000" y="4495800"/>
            <a:ext cx="366395" cy="36639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9" name="슬라이드 번호 개체 틀 28"/>
          <p:cNvSpPr txBox="1">
            <a:spLocks/>
          </p:cNvSpPr>
          <p:nvPr>
            <p:ph type="sldNum" idx="12"/>
          </p:nvPr>
        </p:nvSpPr>
        <p:spPr>
          <a:xfrm rot="0">
            <a:off x="1325245" y="4928870"/>
            <a:ext cx="610235" cy="5181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8" name="내용 개체 틀 7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74682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10" name="바닥글 개체 틀 9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286000" y="2895600"/>
            <a:ext cx="6172835" cy="20542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1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2286000" y="5010150"/>
            <a:ext cx="6172835" cy="1372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1">
                <a:solidFill>
                  <a:schemeClr val="tx2"/>
                </a:solidFill>
                <a:latin typeface="휴먼매직체" charset="0"/>
                <a:ea typeface="휴먼매직체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7763510" y="1170305"/>
            <a:ext cx="2286635" cy="38163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7077710" y="4178935"/>
            <a:ext cx="365823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81000" y="0"/>
            <a:ext cx="610235" cy="6858635"/>
          </a:xfrm>
          <a:prstGeom prst="rect"/>
          <a:solidFill>
            <a:schemeClr val="accent1">
              <a:tint val="60000"/>
              <a:alpha val="5377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76225" y="0"/>
            <a:ext cx="105410" cy="6858635"/>
          </a:xfrm>
          <a:prstGeom prst="rect"/>
          <a:solidFill>
            <a:schemeClr val="accent1">
              <a:tint val="40000"/>
              <a:alpha val="35717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990600" y="0"/>
            <a:ext cx="182245" cy="6858635"/>
          </a:xfrm>
          <a:prstGeom prst="rect"/>
          <a:solidFill>
            <a:schemeClr val="accent1">
              <a:tint val="40000"/>
              <a:alpha val="6986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1095" y="0"/>
            <a:ext cx="231140" cy="6858635"/>
          </a:xfrm>
          <a:prstGeom prst="rect"/>
          <a:solidFill>
            <a:schemeClr val="accent1">
              <a:tint val="20000"/>
              <a:alpha val="7104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13" name="도형 12"/>
          <p:cNvCxnSpPr/>
          <p:nvPr/>
        </p:nvCxnSpPr>
        <p:spPr>
          <a:xfrm rot="0">
            <a:off x="106045" y="0"/>
            <a:ext cx="635" cy="6858635"/>
          </a:xfrm>
          <a:prstGeom prst="line"/>
          <a:noFill/>
          <a:ln w="57150" cap="flat" cmpd="sng">
            <a:solidFill>
              <a:schemeClr val="accent1">
                <a:tint val="60000"/>
                <a:alpha val="72941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14400" y="0"/>
            <a:ext cx="635" cy="6858635"/>
          </a:xfrm>
          <a:prstGeom prst="line"/>
          <a:noFill/>
          <a:ln w="57150" cap="flat" cmpd="sng">
            <a:solidFill>
              <a:schemeClr val="accent1">
                <a:tint val="20000"/>
                <a:alpha val="82745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854075" y="0"/>
            <a:ext cx="635" cy="6858635"/>
          </a:xfrm>
          <a:prstGeom prst="line"/>
          <a:noFill/>
          <a:ln w="57150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1726565" y="0"/>
            <a:ext cx="635" cy="6858635"/>
          </a:xfrm>
          <a:prstGeom prst="line"/>
          <a:noFill/>
          <a:ln w="28575" cap="flat" cmpd="sng">
            <a:solidFill>
              <a:schemeClr val="accent1">
                <a:tint val="60000"/>
                <a:alpha val="8196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1066800" y="0"/>
            <a:ext cx="635" cy="6858635"/>
          </a:xfrm>
          <a:prstGeom prst="line"/>
          <a:noFill/>
          <a:ln w="9525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7"/>
          <p:cNvSpPr>
            <a:spLocks/>
          </p:cNvSpPr>
          <p:nvPr/>
        </p:nvSpPr>
        <p:spPr>
          <a:xfrm rot="0">
            <a:off x="1219200" y="0"/>
            <a:ext cx="76835" cy="6858635"/>
          </a:xfrm>
          <a:prstGeom prst="rect"/>
          <a:solidFill>
            <a:schemeClr val="accent1">
              <a:tint val="60000"/>
              <a:alpha val="5102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609600" y="3429000"/>
            <a:ext cx="1296035" cy="129603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324610" y="4866640"/>
            <a:ext cx="641985" cy="64198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090930" y="5500370"/>
            <a:ext cx="137795" cy="13779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664335" y="5791200"/>
            <a:ext cx="274955" cy="27495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878965" y="4479925"/>
            <a:ext cx="366395" cy="36639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26" name="도형 25"/>
          <p:cNvCxnSpPr/>
          <p:nvPr/>
        </p:nvCxnSpPr>
        <p:spPr>
          <a:xfrm rot="0">
            <a:off x="9097645" y="0"/>
            <a:ext cx="635" cy="6858635"/>
          </a:xfrm>
          <a:prstGeom prst="line"/>
          <a:noFill/>
          <a:ln w="57150" cap="flat" cmpd="thickThin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1340485" y="4928870"/>
            <a:ext cx="610235" cy="5181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9" name="내용 개체 틀 8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3658235" cy="4572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11" name="내용 개체 틀 10"/>
          <p:cNvSpPr txBox="1">
            <a:spLocks/>
          </p:cNvSpPr>
          <p:nvPr>
            <p:ph type="obj"/>
          </p:nvPr>
        </p:nvSpPr>
        <p:spPr>
          <a:xfrm rot="0">
            <a:off x="4270375" y="1600200"/>
            <a:ext cx="3658235" cy="45726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75444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11" name="내용 개체 틀 10"/>
          <p:cNvSpPr txBox="1">
            <a:spLocks/>
          </p:cNvSpPr>
          <p:nvPr>
            <p:ph type="obj"/>
          </p:nvPr>
        </p:nvSpPr>
        <p:spPr>
          <a:xfrm rot="0">
            <a:off x="457200" y="2362200"/>
            <a:ext cx="3658235" cy="3886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13" name="내용 개체 틀 12"/>
          <p:cNvSpPr txBox="1">
            <a:spLocks/>
          </p:cNvSpPr>
          <p:nvPr>
            <p:ph type="obj"/>
          </p:nvPr>
        </p:nvSpPr>
        <p:spPr>
          <a:xfrm rot="0">
            <a:off x="4371975" y="2362200"/>
            <a:ext cx="3658235" cy="3886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12" name="텍스트 개체 틀 11"/>
          <p:cNvSpPr txBox="1">
            <a:spLocks/>
          </p:cNvSpPr>
          <p:nvPr>
            <p:ph type="body"/>
          </p:nvPr>
        </p:nvSpPr>
        <p:spPr>
          <a:xfrm rot="0">
            <a:off x="457200" y="1569720"/>
            <a:ext cx="3658235" cy="659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편집합니다</a:t>
            </a:r>
          </a:p>
        </p:txBody>
      </p:sp>
      <p:sp>
        <p:nvSpPr>
          <p:cNvPr id="14" name="텍스트 개체 틀 13"/>
          <p:cNvSpPr txBox="1">
            <a:spLocks/>
          </p:cNvSpPr>
          <p:nvPr>
            <p:ph type="body"/>
          </p:nvPr>
        </p:nvSpPr>
        <p:spPr>
          <a:xfrm rot="0">
            <a:off x="4343400" y="1569720"/>
            <a:ext cx="3658235" cy="659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편집합니다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도형 9"/>
          <p:cNvCxnSpPr/>
          <p:nvPr/>
        </p:nvCxnSpPr>
        <p:spPr>
          <a:xfrm rot="0">
            <a:off x="8763000" y="0"/>
            <a:ext cx="635" cy="6858635"/>
          </a:xfrm>
          <a:prstGeom prst="line"/>
          <a:noFill/>
          <a:ln w="38100" cap="flat" cmpd="sng">
            <a:solidFill>
              <a:schemeClr val="accent1">
                <a:tint val="60000"/>
                <a:alpha val="92941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5400000">
            <a:off x="3371850" y="3200400"/>
            <a:ext cx="6309995" cy="457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제목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12280" y="274320"/>
            <a:ext cx="1527810" cy="49841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FontTx/>
              <a:buNone/>
            </a:pP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</p:txBody>
      </p:sp>
      <p:cxnSp>
        <p:nvCxnSpPr>
          <p:cNvPr id="8" name="도형 7"/>
          <p:cNvCxnSpPr/>
          <p:nvPr/>
        </p:nvCxnSpPr>
        <p:spPr>
          <a:xfrm rot="0">
            <a:off x="6248400" y="0"/>
            <a:ext cx="635" cy="6858635"/>
          </a:xfrm>
          <a:prstGeom prst="line"/>
          <a:noFill/>
          <a:ln w="38100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6192520" y="0"/>
            <a:ext cx="635" cy="6858635"/>
          </a:xfrm>
          <a:prstGeom prst="line"/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8991600" y="0"/>
            <a:ext cx="635" cy="6858635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8839200" y="0"/>
            <a:ext cx="305435" cy="6858635"/>
          </a:xfrm>
          <a:prstGeom prst="rect"/>
          <a:solidFill>
            <a:schemeClr val="accent1">
              <a:tint val="60000"/>
              <a:alpha val="8674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13" name="도형 12"/>
          <p:cNvCxnSpPr/>
          <p:nvPr/>
        </p:nvCxnSpPr>
        <p:spPr>
          <a:xfrm rot="0">
            <a:off x="8915400" y="0"/>
            <a:ext cx="635" cy="6858635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8156575" y="5715000"/>
            <a:ext cx="549275" cy="54927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8" name="내용 개체 틀 17"/>
          <p:cNvSpPr txBox="1">
            <a:spLocks/>
          </p:cNvSpPr>
          <p:nvPr>
            <p:ph type="obj"/>
          </p:nvPr>
        </p:nvSpPr>
        <p:spPr>
          <a:xfrm rot="0">
            <a:off x="304800" y="274320"/>
            <a:ext cx="5639435" cy="632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21" name="날짜 개체 틀 20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22" name="슬라이드 번호 개체 틀 21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23" name="바닥글 개체 틀 22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도형 8"/>
          <p:cNvCxnSpPr/>
          <p:nvPr/>
        </p:nvCxnSpPr>
        <p:spPr>
          <a:xfrm rot="0">
            <a:off x="8763000" y="0"/>
            <a:ext cx="635" cy="6858635"/>
          </a:xfrm>
          <a:prstGeom prst="line"/>
          <a:noFill/>
          <a:ln w="38100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 rot="0">
            <a:off x="8156575" y="5715000"/>
            <a:ext cx="549275" cy="54927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5400000">
            <a:off x="3350260" y="3200400"/>
            <a:ext cx="6309995" cy="457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제목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2000" cap="small" dirty="0" smtClean="0" b="1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small" dirty="0" smtClean="0" b="1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0" y="0"/>
            <a:ext cx="6172835" cy="685863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휴먼매직체" charset="0"/>
                <a:ea typeface="휴먼매직체" charset="0"/>
              </a:rPr>
              <a:t>그림을</a:t>
            </a:r>
            <a:r>
              <a:rPr lang="en-US" altLang="ko-KR" sz="20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0">
                <a:latin typeface="휴먼매직체" charset="0"/>
                <a:ea typeface="휴먼매직체" charset="0"/>
              </a:rPr>
              <a:t>추가하려면</a:t>
            </a:r>
            <a:r>
              <a:rPr lang="en-US" altLang="ko-KR" sz="20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0">
                <a:latin typeface="휴먼매직체" charset="0"/>
                <a:ea typeface="휴먼매직체" charset="0"/>
              </a:rPr>
              <a:t>아이콘을</a:t>
            </a:r>
            <a:r>
              <a:rPr lang="en-US" altLang="ko-KR" sz="20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000" cap="none" dirty="0" smtClean="0" b="0">
                <a:latin typeface="휴먼매직체" charset="0"/>
                <a:ea typeface="휴먼매직체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765925" y="264795"/>
            <a:ext cx="1524635" cy="49568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FontTx/>
              <a:buNone/>
            </a:pP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12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2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</p:txBody>
      </p:sp>
      <p:cxnSp>
        <p:nvCxnSpPr>
          <p:cNvPr id="10" name="도형 9"/>
          <p:cNvCxnSpPr/>
          <p:nvPr/>
        </p:nvCxnSpPr>
        <p:spPr>
          <a:xfrm rot="0">
            <a:off x="8991600" y="0"/>
            <a:ext cx="635" cy="6858635"/>
          </a:xfrm>
          <a:prstGeom prst="line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0"/>
          <p:cNvSpPr>
            <a:spLocks/>
          </p:cNvSpPr>
          <p:nvPr/>
        </p:nvSpPr>
        <p:spPr>
          <a:xfrm rot="0">
            <a:off x="8839200" y="0"/>
            <a:ext cx="305435" cy="6858635"/>
          </a:xfrm>
          <a:prstGeom prst="rect"/>
          <a:solidFill>
            <a:schemeClr val="accent1">
              <a:tint val="600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12" name="도형 11"/>
          <p:cNvCxnSpPr/>
          <p:nvPr/>
        </p:nvCxnSpPr>
        <p:spPr>
          <a:xfrm rot="0">
            <a:off x="8915400" y="0"/>
            <a:ext cx="635" cy="6858635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248400" y="0"/>
            <a:ext cx="635" cy="6858635"/>
          </a:xfrm>
          <a:prstGeom prst="line"/>
          <a:noFill/>
          <a:ln w="38100" cap="flat" cmpd="sng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6192520" y="0"/>
            <a:ext cx="635" cy="6858635"/>
          </a:xfrm>
          <a:prstGeom prst="line"/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날짜 개체 틀 16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18" name="슬라이드 번호 개체 틀 17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  <p:sp>
        <p:nvSpPr>
          <p:cNvPr id="21" name="바닥글 개체 틀 20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7468235" cy="48742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1677035" cy="5852160"/>
          </a:xfrm>
          <a:prstGeom prst="rect"/>
        </p:spPr>
        <p:txBody>
          <a:bodyPr wrap="square" lIns="91440" tIns="45720" rIns="91440" bIns="45720" vert="eaVert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도형 15"/>
          <p:cNvCxnSpPr/>
          <p:nvPr/>
        </p:nvCxnSpPr>
        <p:spPr>
          <a:xfrm rot="0">
            <a:off x="8763000" y="0"/>
            <a:ext cx="635" cy="6858635"/>
          </a:xfrm>
          <a:prstGeom prst="line"/>
          <a:noFill/>
          <a:ln w="38100" cap="flat" cmpd="sng">
            <a:solidFill>
              <a:schemeClr val="accent1">
                <a:tint val="60000"/>
                <a:alpha val="92941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제목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스타일</a:t>
            </a:r>
            <a:r>
              <a:rPr lang="en-US" altLang="ko-KR" sz="3000" cap="small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3000" cap="small" dirty="0" smtClean="0" b="0">
                <a:latin typeface="휴먼매직체" charset="0"/>
                <a:ea typeface="휴먼매직체" charset="0"/>
              </a:rPr>
              <a:t>편집</a:t>
            </a:r>
          </a:p>
        </p:txBody>
      </p:sp>
      <p:sp>
        <p:nvSpPr>
          <p:cNvPr id="13" name="텍스트 개체 틀 1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74682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¢"/>
            </a:pP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마스터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텍스트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스타일을</a:t>
            </a:r>
            <a:r>
              <a:rPr lang="en-US" altLang="ko-KR" sz="24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400" cap="none" dirty="0" smtClean="0" b="0">
                <a:latin typeface="휴먼매직체" charset="0"/>
                <a:ea typeface="휴먼매직체" charset="0"/>
              </a:rPr>
              <a:t>편집합니다</a:t>
            </a:r>
          </a:p>
          <a:p>
            <a:pPr marL="64008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"/>
            </a:pP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둘째</a:t>
            </a:r>
            <a:r>
              <a:rPr lang="en-US" altLang="ko-KR" sz="21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21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91440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셋째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18872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ct val="60000"/>
              <a:buFont typeface="Wingdings"/>
              <a:buChar char="¢"/>
            </a:pP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넷째</a:t>
            </a:r>
            <a:r>
              <a:rPr lang="en-US" altLang="ko-KR" sz="18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800" cap="none" dirty="0" smtClean="0" b="0">
                <a:latin typeface="휴먼매직체" charset="0"/>
                <a:ea typeface="휴먼매직체" charset="0"/>
              </a:rPr>
              <a:t>수준</a:t>
            </a:r>
          </a:p>
          <a:p>
            <a:pPr marL="1463040" indent="-18288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ct val="68000"/>
              <a:buFont typeface="Wingdings 2"/>
              <a:buChar char=""/>
            </a:pP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다섯째</a:t>
            </a:r>
            <a:r>
              <a:rPr lang="en-US" altLang="ko-KR" sz="1600" cap="none" dirty="0" smtClean="0" b="0">
                <a:latin typeface="Century Schoolbook" charset="0"/>
                <a:ea typeface="Century Schoolbook" charset="0"/>
              </a:rPr>
              <a:t> </a:t>
            </a:r>
            <a:r>
              <a:rPr lang="en-US" altLang="ko-KR" sz="1600" cap="none" dirty="0" smtClean="0" b="0">
                <a:latin typeface="휴먼매직체" charset="0"/>
                <a:ea typeface="휴먼매직체" charset="0"/>
              </a:rPr>
              <a:t>수준</a:t>
            </a:r>
          </a:p>
        </p:txBody>
      </p:sp>
      <p:sp>
        <p:nvSpPr>
          <p:cNvPr id="14" name="날짜 개체 틀 13"/>
          <p:cNvSpPr txBox="1">
            <a:spLocks/>
          </p:cNvSpPr>
          <p:nvPr>
            <p:ph type="dt"/>
          </p:nvPr>
        </p:nvSpPr>
        <p:spPr>
          <a:xfrm rot="5400000">
            <a:off x="7589520" y="1082040"/>
            <a:ext cx="2012315" cy="38481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2"/>
                </a:solidFill>
                <a:latin typeface="휴먼매직체" charset="0"/>
                <a:ea typeface="휴먼매직체" charset="0"/>
              </a:rPr>
              <a:t>2017-09-27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5400000">
            <a:off x="6990080" y="3736975"/>
            <a:ext cx="3201035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>
            <a:off x="76200" y="0"/>
            <a:ext cx="635" cy="6858635"/>
          </a:xfrm>
          <a:prstGeom prst="line"/>
          <a:noFill/>
          <a:ln w="57150" cap="flat" cmpd="thickThin">
            <a:solidFill>
              <a:schemeClr val="accent1">
                <a:tint val="6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8991600" y="0"/>
            <a:ext cx="635" cy="6858635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8839200" y="0"/>
            <a:ext cx="305435" cy="6858635"/>
          </a:xfrm>
          <a:prstGeom prst="rect"/>
          <a:solidFill>
            <a:schemeClr val="accent1">
              <a:tint val="60000"/>
              <a:alpha val="8674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8915400" y="0"/>
            <a:ext cx="635" cy="6858635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8156575" y="5715000"/>
            <a:ext cx="549275" cy="549275"/>
          </a:xfrm>
          <a:prstGeom prst="ellipse"/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Schoolbook" charset="0"/>
              <a:ea typeface="Century Schoolbook" charset="0"/>
            </a:endParaRPr>
          </a:p>
        </p:txBody>
      </p:sp>
      <p:sp>
        <p:nvSpPr>
          <p:cNvPr id="23" name="슬라이드 번호 개체 틀 22"/>
          <p:cNvSpPr txBox="1">
            <a:spLocks/>
          </p:cNvSpPr>
          <p:nvPr>
            <p:ph type="sldNum" idx="12"/>
          </p:nvPr>
        </p:nvSpPr>
        <p:spPr>
          <a:xfrm rot="0">
            <a:off x="8129270" y="5734050"/>
            <a:ext cx="610235" cy="5219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1">
                <a:solidFill>
                  <a:srgbClr val="FFFFFF"/>
                </a:solidFill>
                <a:latin typeface="휴먼매직체" charset="0"/>
                <a:ea typeface="휴먼매직체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42745"/>
            <a:ext cx="6172200" cy="1894205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캡스톤</a:t>
            </a:r>
            <a:r>
              <a:rPr lang="ko-KR" altLang="en-US" sz="5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디자인</a:t>
            </a:r>
            <a:endParaRPr lang="ko-KR" altLang="en-US" sz="5400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286000" y="5003165"/>
            <a:ext cx="2435225" cy="1372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함초롬바탕" charset="0"/>
                <a:ea typeface="함초롬바탕" charset="0"/>
              </a:rPr>
              <a:t>201301422 김광현</a:t>
            </a:r>
            <a:endParaRPr lang="ko-KR" altLang="en-US" sz="1800" cap="none" dirty="0" smtClean="0" b="0">
              <a:solidFill>
                <a:schemeClr val="tx1"/>
              </a:solidFill>
              <a:latin typeface="함초롬바탕" charset="0"/>
              <a:ea typeface="함초롬바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함초롬바탕" charset="0"/>
                <a:ea typeface="함초롬바탕" charset="0"/>
              </a:rPr>
              <a:t>201301423 김기욱</a:t>
            </a:r>
            <a:endParaRPr lang="ko-KR" altLang="en-US" sz="1800" cap="none" dirty="0" smtClean="0" b="0">
              <a:solidFill>
                <a:schemeClr val="tx1"/>
              </a:solidFill>
              <a:latin typeface="함초롬바탕" charset="0"/>
              <a:ea typeface="함초롬바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함초롬바탕" charset="0"/>
                <a:ea typeface="함초롬바탕" charset="0"/>
              </a:rPr>
              <a:t>201301424 김기종</a:t>
            </a:r>
            <a:endParaRPr lang="ko-KR" altLang="en-US" sz="1800" cap="none" dirty="0" smtClean="0" b="0">
              <a:solidFill>
                <a:schemeClr val="tx1"/>
              </a:solidFill>
              <a:latin typeface="함초롬바탕" charset="0"/>
              <a:ea typeface="함초롬바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함초롬바탕" charset="0"/>
                <a:ea typeface="함초롬바탕" charset="0"/>
              </a:rPr>
              <a:t>201301460 손혜원</a:t>
            </a:r>
            <a:endParaRPr lang="ko-KR" altLang="en-US" sz="1800" cap="none" dirty="0" smtClean="0" b="0">
              <a:solidFill>
                <a:schemeClr val="tx1"/>
              </a:solidFill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99720" y="274955"/>
            <a:ext cx="6620510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식의 일부만 찍힌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69875" y="3199130"/>
            <a:ext cx="8420100" cy="2707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다시 사진을 찍도록 요구하는 메시지를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디스플레이에 표시한다.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3. 사용자는 전체 수식을 찍기 위하여, 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거리를 조절한다.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4. 사용자는 카메라로 식을 다시 촬영한다.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5. 기기는 사진의 식을 인식하는데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문제가 없는지 판단한다.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636395"/>
            <a:ext cx="8419465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partoftheFormulaPhoto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 촬영한 화면에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식의 일부만 인식된다.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263525" y="5904230"/>
            <a:ext cx="8419465" cy="80899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6. 정상적인 식의 인식이 이루어진다.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081010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테서렉트가 인식하는 기호의 범위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74682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인식 가능한 기호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인식 불가능한 기호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081645" cy="11442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시나리오 구성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74688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정상적으로 인식하는 시나리오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방정식 계산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수식 계산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행렬식 계산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비정상적으로 인식하는 시나리오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흐린 초점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여러개의 식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- 일부만 찍힌 식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74682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식을 정상 인식하는 시나리오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74682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normalPhoto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식을 촬영한다.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기기가 사진의 수식을 인식하는데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문제가 없는지 판단한다.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3. 정상적인 수식의 인식이 이루어진다.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99720" y="274955"/>
            <a:ext cx="6620510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방정식을 계산하는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69875" y="3236595"/>
            <a:ext cx="8420100" cy="114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인식한 방정식을 계산한다.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		   3. 방정식의 결과, 풀이, 그래프 등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무엇을 출력할지 사용자에게 요청한다.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673860"/>
            <a:ext cx="8481060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calculationofEquationsds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식이 정상적으로 인식된다.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263525" y="4380865"/>
            <a:ext cx="8419465" cy="80899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5. 사용자가 원하는 결과를 출력한다.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99720" y="274955"/>
            <a:ext cx="6620510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수식을 계산하는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69875" y="3236595"/>
            <a:ext cx="8420100" cy="114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인식한 수식을 계산한다.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		   3. 수식의 결과, 풀이, 그래프 등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무엇을 출력할지 사용자에게 요청한다.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673860"/>
            <a:ext cx="8481060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calculationofEquationsds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식이 정상적으로 인식된다.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263525" y="4380865"/>
            <a:ext cx="8419465" cy="80899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5. 사용자가 원하는 결과를 출력한다.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99720" y="274955"/>
            <a:ext cx="6620510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행렬식을 계산하는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69875" y="3236595"/>
            <a:ext cx="8420100" cy="114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인식한 행렬식을 계산한다.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		   3. 행렬식의 결과, 풀이, 그래프 등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무엇을 출력할지 사용자에게 요청한다.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673860"/>
            <a:ext cx="8481060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calculationofEquationsds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식이 정상적으로 인식된다.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300990" y="4399915"/>
            <a:ext cx="7955280" cy="80899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5. 사용자가 원하는 결과를 출력한다.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7465" y="274955"/>
            <a:ext cx="906462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초점이 흐려 식을 인식 못하는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69875" y="3161665"/>
            <a:ext cx="8420100" cy="2707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다시 사진을 찍도록 요구하는 메시지를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디스플레이에 표시한다.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3. 사용자는 카메라의 초점을 맞추기 위하여, 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거리를 조절한다.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		   4. 사용자는 카메라로 식을 촬영한다.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5. 기기는 사진의 식을 인식하는데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문제가 없는지 판단한다.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598930"/>
            <a:ext cx="8419465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cloudyPhoto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촬영한 식의 사진이 흐리다.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300990" y="5866765"/>
            <a:ext cx="8419465" cy="80899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6. 정상적인 수식의 인식이 이루어진다.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187325" y="274955"/>
            <a:ext cx="7900035" cy="11442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small" dirty="0" smtClean="0" b="0">
                <a:latin typeface="휴먼매직체" charset="0"/>
                <a:ea typeface="휴먼매직체" charset="0"/>
              </a:rPr>
              <a:t>식을 여러개 인식하는 시나리오 </a:t>
            </a:r>
            <a:endParaRPr lang="ko-KR" altLang="en-US" sz="4000" cap="small" dirty="0" smtClean="0" b="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69875" y="3124200"/>
            <a:ext cx="8025130" cy="2707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사건의 흐름 : 2. 다시 사진을 찍도록 요구하는 메시지를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디스플레이에 표시한다.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3. 사용자는 하나의 수식만 찍기 위하여, 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거리를 조절한다.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4. 사용자는 카메라로 식을 다시 촬영한다.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       		   5. 기기는 사진의 식을 인식하는데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032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문제가 없는지 판단한다.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264160" y="1561465"/>
            <a:ext cx="8419465" cy="155956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시나리오 이름 : multipleFormulaPhoto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참여 액터 : 사용자 : 기기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시작 조건 : 1. 기기를 활성화 시키고, 촬영한 화면에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  <a:p>
            <a:pPr marL="1778000" indent="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2개 이상의 수식이 인식된다.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301625" y="5829300"/>
            <a:ext cx="8420100" cy="809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54000" indent="-25400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D63"/>
              </a:buClr>
              <a:buSzPct val="70000"/>
              <a:buFont typeface="Wingdings"/>
              <a:buChar char="v"/>
            </a:pPr>
            <a:r>
              <a:rPr lang="en-US" altLang="ko-KR" sz="2400" cap="none" dirty="0" smtClean="0" b="0">
                <a:latin typeface="문체부 쓰기 정체" charset="0"/>
                <a:ea typeface="문체부 쓰기 정체" charset="0"/>
              </a:rPr>
              <a:t>종료 조건 : 6. 정상적인 식의 인식이 이루어진다.</a:t>
            </a:r>
            <a:endParaRPr lang="ko-KR" altLang="en-US" sz="2400" cap="none" dirty="0" smtClean="0" b="0">
              <a:latin typeface="문체부 쓰기 정체" charset="0"/>
              <a:ea typeface="문체부 쓰기 정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32</Paragraphs>
  <Words>133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11</dc:creator>
  <cp:lastModifiedBy>sha9092</cp:lastModifiedBy>
  <dc:title>캡스톤 디자인</dc:title>
  <dcterms:modified xsi:type="dcterms:W3CDTF">2017-09-27T11:54:58Z</dcterms:modified>
</cp:coreProperties>
</file>