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056A23-9436-4CFA-8E17-176D5C752A81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89B0EA-72F5-4F4E-BBF0-E33803B2C9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5984" y="1643050"/>
            <a:ext cx="6172200" cy="1894362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캡스톤</a:t>
            </a:r>
            <a:r>
              <a:rPr lang="ko-KR" altLang="en-US" sz="5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디자인</a:t>
            </a:r>
            <a:endParaRPr lang="ko-KR" altLang="en-US" sz="5400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201301422 </a:t>
            </a:r>
            <a:r>
              <a:rPr lang="ko-KR" altLang="en-US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김광현</a:t>
            </a:r>
            <a:endParaRPr lang="en-US" altLang="ko-KR" b="0" dirty="0" smtClean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201301423 </a:t>
            </a:r>
            <a:r>
              <a:rPr lang="ko-KR" altLang="en-US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김기욱</a:t>
            </a:r>
            <a:endParaRPr lang="en-US" altLang="ko-KR" b="0" dirty="0" smtClean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201301424 </a:t>
            </a:r>
            <a:r>
              <a:rPr lang="ko-KR" altLang="en-US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김기종</a:t>
            </a:r>
            <a:endParaRPr lang="en-US" altLang="ko-KR" b="0" dirty="0" smtClean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201301460 </a:t>
            </a:r>
            <a:r>
              <a:rPr lang="ko-KR" altLang="en-US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손혜</a:t>
            </a:r>
            <a:r>
              <a:rPr lang="ko-KR" altLang="en-US" b="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</a:t>
            </a:r>
            <a:endParaRPr lang="ko-KR" altLang="en-US" b="0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문자인식</a:t>
            </a:r>
            <a:endParaRPr lang="ko-KR" altLang="en-US" sz="4000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오픈소스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라이브러리인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tesseract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ocr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라이브러리 사용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문자의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특징점을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추출하여 인식하는 방식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영어나 숫자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기호의 경우 인식률이 상당히 높음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사진을 찍은 후 흑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백으로 표현하는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이진화를 사용하여 수식을 인식하게 한다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문자인식</a:t>
            </a:r>
            <a:endParaRPr lang="ko-KR" altLang="en-US" sz="4000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4" name="내용 개체 틀 3" descr="img1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00298" y="4357694"/>
            <a:ext cx="2591162" cy="1124107"/>
          </a:xfrm>
        </p:spPr>
      </p:pic>
      <p:pic>
        <p:nvPicPr>
          <p:cNvPr id="5" name="그림 4" descr="img13.png"/>
          <p:cNvPicPr>
            <a:picLocks noChangeAspect="1"/>
          </p:cNvPicPr>
          <p:nvPr/>
        </p:nvPicPr>
        <p:blipFill>
          <a:blip r:embed="rId3"/>
          <a:srcRect l="19143" t="38458" r="18642"/>
          <a:stretch>
            <a:fillRect/>
          </a:stretch>
        </p:blipFill>
        <p:spPr>
          <a:xfrm>
            <a:off x="1142976" y="2214554"/>
            <a:ext cx="5572164" cy="91454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3786182" y="3429000"/>
            <a:ext cx="35385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4876" y="3643314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OpenCV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cv2.threshold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</a:t>
            </a:r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수식계산</a:t>
            </a:r>
            <a:endParaRPr lang="ko-KR" altLang="en-US" sz="4000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873752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WolframAlpha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APIs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사용한다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2000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번의 요청은 무료로 제공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매스매티카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문법 기반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API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수식의 풀이 과정까지 출력 가능하며 간단한 연산이 아닌 방정식 및 미적분 등 고등수학도 처리 가능하다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매스매티카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문법에 맞도록 문자인식 결과를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수정해야함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수식계산</a:t>
            </a:r>
            <a:endParaRPr lang="ko-KR" altLang="en-US" sz="4000" b="1" dirty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4" name="그림 3" descr="math_uf_14848961347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643050"/>
            <a:ext cx="1515674" cy="117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7422" y="2143116"/>
            <a:ext cx="6029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왼쪽과 같은 행렬은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{{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1, 2}, {3, 4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}}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인식되어야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Wolfram APIs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행렬연산을 할 수 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정적분일 경우 적분구간을 인식하여        </a:t>
            </a:r>
            <a:r>
              <a:rPr lang="en-US" dirty="0" smtClean="0"/>
              <a:t>​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err="1" smtClean="0"/>
              <a:t>dx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적분할때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적분범위를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(x,-1,1)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하면 적분이 가능하다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pic>
        <p:nvPicPr>
          <p:cNvPr id="6" name="그림 5" descr="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071810"/>
            <a:ext cx="371527" cy="6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133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오렌지</vt:lpstr>
      <vt:lpstr>캡스톤 디자인</vt:lpstr>
      <vt:lpstr>문자인식</vt:lpstr>
      <vt:lpstr>문자인식</vt:lpstr>
      <vt:lpstr>수식계산</vt:lpstr>
      <vt:lpstr>수식계산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11</dc:creator>
  <cp:lastModifiedBy>11</cp:lastModifiedBy>
  <cp:revision>6</cp:revision>
  <dcterms:created xsi:type="dcterms:W3CDTF">2017-09-27T10:59:24Z</dcterms:created>
  <dcterms:modified xsi:type="dcterms:W3CDTF">2017-09-27T11:54:58Z</dcterms:modified>
</cp:coreProperties>
</file>