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77" r:id="rId3"/>
    <p:sldId id="267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5DD71D7-55AC-46BD-81B3-09AB2F9EFBD8}" type="datetimeFigureOut">
              <a:rPr lang="en-US" altLang="ko-KR" smtClean="0"/>
              <a:t>9/20/2017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840BD58-3BFF-4EAF-BB8B-AC67FE801E47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1F89424F-BB59-4F4E-9822-4CA3E770FFD2}" type="datetimeFigureOut">
              <a:t>2017-09-20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8322CDD-9D6C-4F63-9EC2-64822662410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 latinLnBrk="1">
              <a:lnSpc>
                <a:spcPct val="80000"/>
              </a:lnSpc>
              <a:defRPr lang="ko-KR"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1" cap="all" baseline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1">
              <a:lnSpc>
                <a:spcPct val="80000"/>
              </a:lnSpc>
              <a:defRPr lang="ko-KR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1" cap="all" baseline="0"/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 cap="all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 cap="all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사각형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사각형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1">
              <a:spcBef>
                <a:spcPts val="8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7557" y="0"/>
            <a:ext cx="10058400" cy="2743200"/>
          </a:xfrm>
        </p:spPr>
        <p:txBody>
          <a:bodyPr/>
          <a:lstStyle/>
          <a:p>
            <a:r>
              <a:rPr lang="ko-KR" altLang="en-US" dirty="0"/>
              <a:t>숫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 인식 계산기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5892" y="3596182"/>
            <a:ext cx="10058400" cy="161051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201301422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김광현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/>
              <a:t>201301423 </a:t>
            </a:r>
            <a:r>
              <a:rPr lang="ko-KR" altLang="en-US" dirty="0" smtClean="0"/>
              <a:t>김기욱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201301424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김기종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/>
              <a:t>201301460 </a:t>
            </a:r>
            <a:r>
              <a:rPr lang="ko-KR" altLang="en-US" dirty="0" err="1" smtClean="0"/>
              <a:t>손혜원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인식하는 방식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6309" y="1764254"/>
            <a:ext cx="9601200" cy="411480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광학 문자 인식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(OCR)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1" y="2198594"/>
            <a:ext cx="4328159" cy="32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 방법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6309" y="1764254"/>
            <a:ext cx="9601200" cy="41148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머신 러닝</a:t>
            </a:r>
            <a:endParaRPr lang="en-US" altLang="ko-KR" sz="18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사람의 개입이 많이 필요하다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표본이 적게 든다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학습 시간이 짧다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딥 러닝</a:t>
            </a:r>
            <a:endParaRPr lang="en-US" altLang="ko-KR" sz="18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개입이 적다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표본이 많이 필요하다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학습 시간이 길다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74555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A66A8-350D-4AE2-AF4F-8F0002D233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줄 프레젠테이션(와이드스크린)</Template>
  <TotalTime>0</TotalTime>
  <Words>28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맑은 고딕</vt:lpstr>
      <vt:lpstr>Arial</vt:lpstr>
      <vt:lpstr>Cambria</vt:lpstr>
      <vt:lpstr>Red Line Business 16x9</vt:lpstr>
      <vt:lpstr>숫자 인식 계산기</vt:lpstr>
      <vt:lpstr>글자 인식하는 방식</vt:lpstr>
      <vt:lpstr>문자(숫자) 학습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2017-09-20T12:45:34Z</dcterms:created>
  <dcterms:modified xsi:type="dcterms:W3CDTF">2017-09-20T13:10:57Z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