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문자 인식 계산기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altLang="ko-KR" dirty="0"/>
              <a:t>201301422 </a:t>
            </a:r>
            <a:r>
              <a:rPr lang="ko-KR" altLang="en-US" dirty="0"/>
              <a:t>김광현</a:t>
            </a:r>
            <a:endParaRPr lang="en-US" altLang="ko-KR" dirty="0"/>
          </a:p>
          <a:p>
            <a:pPr algn="r"/>
            <a:r>
              <a:rPr lang="en-US" altLang="ko-KR" dirty="0"/>
              <a:t>201301423 </a:t>
            </a:r>
            <a:r>
              <a:rPr lang="ko-KR" altLang="en-US" dirty="0"/>
              <a:t>김기욱</a:t>
            </a:r>
            <a:endParaRPr lang="en-US" altLang="ko-KR" dirty="0"/>
          </a:p>
          <a:p>
            <a:pPr algn="r"/>
            <a:r>
              <a:rPr lang="en-US" altLang="ko-KR" dirty="0"/>
              <a:t>201301424 </a:t>
            </a:r>
            <a:r>
              <a:rPr lang="ko-KR" altLang="en-US" dirty="0"/>
              <a:t>김기종</a:t>
            </a:r>
            <a:endParaRPr lang="en-US" altLang="ko-KR" dirty="0"/>
          </a:p>
          <a:p>
            <a:pPr algn="r"/>
            <a:r>
              <a:rPr lang="en-US" altLang="ko-KR" dirty="0"/>
              <a:t>201301460 </a:t>
            </a:r>
            <a:r>
              <a:rPr lang="ko-KR" altLang="en-US" dirty="0" err="1"/>
              <a:t>손혜원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16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90428B-3F1B-4EF2-80A1-7CAA7B37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67" y="908197"/>
            <a:ext cx="8618353" cy="56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4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2021B3-C7DE-4E57-8735-AEF9599D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89" y="1063366"/>
            <a:ext cx="9998701" cy="43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0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7CB595-06DC-4EB5-B840-D1F6A70B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09" y="1028700"/>
            <a:ext cx="9303247" cy="47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6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A267FB-5E33-40F6-96D8-464F85F5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67" y="848611"/>
            <a:ext cx="8215721" cy="51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E31734-CF0C-4951-981C-99DAA63D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96" y="891141"/>
            <a:ext cx="6178071" cy="54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CD9713-AF98-41EC-BA4A-2DDCA277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93" y="712935"/>
            <a:ext cx="6189699" cy="60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29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11</Words>
  <Application>Microsoft Office PowerPoint</Application>
  <PresentationFormat>와이드스크린</PresentationFormat>
  <Paragraphs>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문자 인식 계산기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문자 인식 계산기</dc:title>
  <dc:creator>김기욱</dc:creator>
  <cp:lastModifiedBy>SH-505</cp:lastModifiedBy>
  <cp:revision>3</cp:revision>
  <dcterms:created xsi:type="dcterms:W3CDTF">2017-11-13T12:22:46Z</dcterms:created>
  <dcterms:modified xsi:type="dcterms:W3CDTF">2017-11-16T03:19:28Z</dcterms:modified>
</cp:coreProperties>
</file>