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E555C-6B88-4AFE-8F62-7550E1C4B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A75AD-8120-48E9-8D98-F514DF700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F2E8F-FC2F-45A3-8591-48CA61BC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0D037-DDBF-4DEC-99BD-98EDDAC7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9D18C-7573-419E-9CD2-C5809CC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7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B569-8832-44B7-B574-8BF7BA87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694A9-F3C2-4992-B31D-23910CD4F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B17F6-DAA3-4FBE-B088-6C892FF5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FFAC7-7823-4C9F-8581-BDD7FB00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7C9A0-5BF7-4324-9986-0661B7B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9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189A7A-08D5-4819-850C-BC9B4FF97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C6D0E-E5E2-4CAB-AF02-07ACDDAB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A3575-3292-4A45-8D25-15456CFA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9ED62-3BBA-4DB1-9E76-8EE3254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070B2-0963-44B2-850C-4B81472D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C472F-7741-49D9-ABDE-75CC9B43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707AA-BE5D-49A6-8C0E-4B917A41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122C4-149B-4319-99AE-36B3290B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C416A-C76C-4190-A480-866C41F7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4B207-86BA-45F5-8666-B4054B57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7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BB0B-021D-4070-BB85-18D318C9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25719-93EE-4719-AF0A-00D66ECC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F9BBE-95BA-4047-8F96-7D008D1D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E0881-B71C-44E3-895D-B9BDE3ED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99DEC-B860-4D37-BFB5-40D1C863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4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E550A-AE71-4601-8BF8-CC334A8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F9636-4A5C-432C-8343-F34261D1B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0BA86-62D3-4476-A984-07521DC1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223ED-FDED-428B-BFCB-C13BAA7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A3A52-1C16-4CEF-A501-86BCCC0B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90214-BC90-4E2B-9226-8906FBAB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EE633-71DA-4799-9910-BA29EC4B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F4171-2763-493C-ACA3-862ABD14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28E769-8A0A-49D8-A956-0D16FC84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550935-34A9-4953-9A1B-C89ACB109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973DF8-8D88-46DA-B363-7B7B79E2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2D500C-7D92-4105-A3DD-0E12968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4969B2-4717-449F-BA1E-727C299C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FF41B7-ABB7-40AF-A203-0CA6421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1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2151-E58D-4E36-9CC3-BF462AAB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67704-0D1D-4BAE-808B-8825301A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F86CE-C3C2-4D52-BDF3-ECE749DD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6E2023-A22E-46F5-9425-C98A574E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F60D08-21AC-4E3A-9176-6A55929F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5359F6-06E5-4A28-99A1-5C9F77E1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C18E7-34D7-4407-A424-BA00B83F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3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C35E3-2007-440E-A58D-E0308820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62482-DC78-4C7C-A365-9E801F22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ACF70-FB3F-46F0-B7AD-A257E4B7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EEADE-B78D-439D-A9DE-DB449142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66468-5808-4849-AB5D-5BB3645B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BA85BA-CB4E-417A-8C22-34FCC98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B4F1-04FD-4653-84F5-3E884FA9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40C0-98B5-44BE-A997-7EF1FA261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542E1-EA8E-44D4-BE2C-C6412E9D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4FF4E-8F9E-4949-B32E-BDEFD690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1E827-C612-453E-B0FA-BAC4D59E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1DB74-6218-4BDE-9462-09E9CA3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1A0EBC-C8FB-4648-BD1B-A4D251C3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91E00-AA35-42B7-ABEE-DC5310825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2B02C-9D80-4791-8AA6-81956269F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D8E7-0DFD-48B1-BFBC-2E9A81A28C0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FAE46-B4B4-4900-91BE-C09AF6387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81B7-9376-4964-AF35-20BF4D0FE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0447-AEB3-4C4D-AFED-8458A8CAC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4BFFF-4EE4-4A17-93D1-124CE46AD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C9E3-3041-41A3-8169-D1510232A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201301422 </a:t>
            </a:r>
            <a:r>
              <a:rPr lang="ko-KR" altLang="en-US" dirty="0"/>
              <a:t>김광현</a:t>
            </a:r>
            <a:endParaRPr lang="en-US" altLang="ko-KR" dirty="0"/>
          </a:p>
          <a:p>
            <a:r>
              <a:rPr lang="en-US" altLang="ko-KR" dirty="0"/>
              <a:t>201301423 </a:t>
            </a:r>
            <a:r>
              <a:rPr lang="ko-KR" altLang="en-US" dirty="0"/>
              <a:t>김기욱</a:t>
            </a:r>
            <a:endParaRPr lang="en-US" altLang="ko-KR" dirty="0"/>
          </a:p>
          <a:p>
            <a:r>
              <a:rPr lang="en-US" altLang="ko-KR" dirty="0"/>
              <a:t>201301424 </a:t>
            </a:r>
            <a:r>
              <a:rPr lang="ko-KR" altLang="en-US" dirty="0" err="1"/>
              <a:t>김기종</a:t>
            </a:r>
            <a:endParaRPr lang="en-US" altLang="ko-KR" dirty="0"/>
          </a:p>
          <a:p>
            <a:r>
              <a:rPr lang="en-US" altLang="ko-KR" dirty="0"/>
              <a:t>201301460 </a:t>
            </a:r>
            <a:r>
              <a:rPr lang="ko-KR" altLang="en-US" dirty="0"/>
              <a:t>손혜원</a:t>
            </a:r>
          </a:p>
        </p:txBody>
      </p:sp>
    </p:spTree>
    <p:extLst>
      <p:ext uri="{BB962C8B-B14F-4D97-AF65-F5344CB8AC3E}">
        <p14:creationId xmlns:p14="http://schemas.microsoft.com/office/powerpoint/2010/main" val="413009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4F371-F03C-46BF-9303-F58E65E6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자세 교정 보조 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311A2-B979-411E-9635-8868C12A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사람의 자세를 인식해서 바른 자세로 교정하는데 도움을 줄 수 있도록 해주는 기구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자세를 교정하고자 원하는 사람이 보다 정확하게 자세를 교정하는데 도움을 주는 기구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98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4CB9-CFE8-45E5-A345-CC412820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카메라 계산기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82E6A-CB0E-47AE-BF2A-8AC511B0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카메라로 수식을 인식해서 계산한 뒤 결과를 알려주는 계산기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해당 수식을 어떻게 풀어서 계산기에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입력해야 할지 고민하지 않아도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바로 계산 해주는데 이점이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r">
              <a:buNone/>
            </a:pPr>
            <a:r>
              <a:rPr lang="en-US" altLang="ko-KR" sz="900" dirty="0"/>
              <a:t>&lt;</a:t>
            </a:r>
            <a:r>
              <a:rPr lang="ko-KR" altLang="en-US" sz="900" dirty="0"/>
              <a:t>사진 </a:t>
            </a:r>
            <a:r>
              <a:rPr lang="en-US" altLang="ko-KR" sz="900" dirty="0"/>
              <a:t>1&gt; </a:t>
            </a:r>
            <a:r>
              <a:rPr lang="ko-KR" altLang="en-US" sz="900" dirty="0"/>
              <a:t>문자를 인식하여 자동으로 검색해주는 전자사전 </a:t>
            </a:r>
            <a:r>
              <a:rPr lang="en-US" altLang="ko-KR" sz="900" dirty="0"/>
              <a:t>‘</a:t>
            </a:r>
            <a:r>
              <a:rPr lang="ko-KR" altLang="en-US" sz="900" dirty="0" err="1"/>
              <a:t>딕쏘</a:t>
            </a:r>
            <a:r>
              <a:rPr lang="en-US" altLang="ko-KR" sz="900" dirty="0"/>
              <a:t>(</a:t>
            </a:r>
            <a:r>
              <a:rPr lang="en-US" altLang="ko-KR" sz="900" dirty="0" err="1"/>
              <a:t>dixau</a:t>
            </a:r>
            <a:r>
              <a:rPr lang="en-US" altLang="ko-KR" sz="900" dirty="0"/>
              <a:t>)’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EC6931-8E24-40A1-A3A1-15FD5D1AC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23" y="3139085"/>
            <a:ext cx="3173371" cy="25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5852-34B0-4F8C-9B55-948AF74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알아서 관리해주는 화분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0B7AC-2BA2-42EA-9E87-7F36086F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흙이 건조해지거나 주기적으로 스스로 물을 주고 거름을 주는 화분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물을 주는 것을 자주 잊거나</a:t>
            </a:r>
            <a:r>
              <a:rPr lang="en-US" altLang="ko-KR" dirty="0"/>
              <a:t>, </a:t>
            </a:r>
            <a:r>
              <a:rPr lang="ko-KR" altLang="en-US" dirty="0"/>
              <a:t>거름을 언제 주어야 할지 잘 모르는 경우에 유용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02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캡스톤 디자인 </vt:lpstr>
      <vt:lpstr>1. 자세 교정 보조 기구</vt:lpstr>
      <vt:lpstr>2. 카메라 계산기</vt:lpstr>
      <vt:lpstr>3. 알아서 관리해주는 화분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김광현</dc:creator>
  <cp:lastModifiedBy>김광현</cp:lastModifiedBy>
  <cp:revision>7</cp:revision>
  <dcterms:created xsi:type="dcterms:W3CDTF">2017-09-13T12:16:17Z</dcterms:created>
  <dcterms:modified xsi:type="dcterms:W3CDTF">2017-09-13T12:47:25Z</dcterms:modified>
</cp:coreProperties>
</file>