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1596-55F2-4D50-849F-BD0C9F9E6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캡스톤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1FA064-E4C3-4669-935B-0BA719594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956012"/>
            <a:ext cx="10993546" cy="1394911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201301422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김광현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201301423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김기욱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201301424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김기종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201301460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손혜원</a:t>
            </a:r>
          </a:p>
        </p:txBody>
      </p:sp>
    </p:spTree>
    <p:extLst>
      <p:ext uri="{BB962C8B-B14F-4D97-AF65-F5344CB8AC3E}">
        <p14:creationId xmlns:p14="http://schemas.microsoft.com/office/powerpoint/2010/main" val="20906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74E5-C1D2-4210-8EC8-0DE774B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임베디드와 스마트폰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E5269-A3F9-4FB1-BA46-386273AF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4049"/>
            <a:ext cx="11029615" cy="3678303"/>
          </a:xfrm>
        </p:spPr>
        <p:txBody>
          <a:bodyPr/>
          <a:lstStyle/>
          <a:p>
            <a:pPr marL="0" indent="0">
              <a:buNone/>
            </a:pP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어플리케이션의 장점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접근하기 편하다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스마트폰을 제외한 별도의 기기를 필요로 하지 않는다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기기의 구성을 고려하지 않아도 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29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A6552-C6D3-4869-80A4-A07FD5C0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크기에 따른 인식 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C6918-17B6-49D7-BFA3-9011BBEB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092" y="2479754"/>
            <a:ext cx="6495715" cy="367830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이미지를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테서렉트로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처리했을 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이미지의 크기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해상도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따라 결과가 달라지는 것을 확인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119x65   . /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tan‘zde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238x130  /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tanQ:L‘d:L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‘-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476x260  ∕↕∂∐⊋≴≀⋮ da;-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4CE270-735F-46B2-9748-528855CC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4533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EC22E-F704-4E05-ACD2-A9187379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크기에 따른 인식 정도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57EF5F-8234-4873-80DE-1C012AC5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42" y="3069301"/>
            <a:ext cx="1905000" cy="819150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6FFD81-4A77-4067-96AC-59C18AFB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6" y="2246997"/>
            <a:ext cx="6290662" cy="3678303"/>
          </a:xfrm>
        </p:spPr>
        <p:txBody>
          <a:bodyPr/>
          <a:lstStyle/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사이즈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100x43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xdx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로 인식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사이즈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200x86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dx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로 인식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45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C3BC6-8426-4F03-9CEE-75ABC9A4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적분 기호의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5942A-BFD2-42FE-8BC5-B9DD5B6A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583" y="2187594"/>
            <a:ext cx="2144684" cy="1260282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∫ 로 정상 인식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E6A0B0-594B-47E4-A8B0-5B57D4C5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7" y="2171348"/>
            <a:ext cx="771633" cy="1276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05F8EF-8F59-4BBB-B454-A0F34EC42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40" y="2209781"/>
            <a:ext cx="666667" cy="123809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5BB366E-0B20-49B9-8FC0-95D245622F05}"/>
              </a:ext>
            </a:extLst>
          </p:cNvPr>
          <p:cNvSpPr txBox="1">
            <a:spLocks/>
          </p:cNvSpPr>
          <p:nvPr/>
        </p:nvSpPr>
        <p:spPr>
          <a:xfrm>
            <a:off x="6892080" y="2115461"/>
            <a:ext cx="2144684" cy="1332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잘못 인식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E129704-3AE2-4EB3-B7E6-DB73721C8D89}"/>
              </a:ext>
            </a:extLst>
          </p:cNvPr>
          <p:cNvSpPr txBox="1">
            <a:spLocks/>
          </p:cNvSpPr>
          <p:nvPr/>
        </p:nvSpPr>
        <p:spPr>
          <a:xfrm>
            <a:off x="1047937" y="3557239"/>
            <a:ext cx="9744110" cy="306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적분 기호가 조금이라도 기울어 있을 경우 알파벳으로 인식하는 경우가 많다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47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8560-397F-4625-B1D4-B25A40FA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경우에서 알 수 있는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821E4-A217-4B70-8298-81DC59F0E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99473"/>
            <a:ext cx="11029615" cy="367830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이미지의 크기가 너무 클 경우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문자를 특수 문자로 인식하는 경향이 있음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적분기호를 제대로 인식하는 경우가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드뭄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지수를 제대로 인식하지 못함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글자간 간격이 촘촘하면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제대로 인식하지 못하는 경우가 존재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80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306C0-A40F-4B97-B6B2-10A0C222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앞으로 해야 할 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EE2BA38-81C1-4CD6-B93A-D3AD8335883C}"/>
              </a:ext>
            </a:extLst>
          </p:cNvPr>
          <p:cNvSpPr txBox="1">
            <a:spLocks/>
          </p:cNvSpPr>
          <p:nvPr/>
        </p:nvSpPr>
        <p:spPr>
          <a:xfrm>
            <a:off x="581193" y="2740729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기울어진 적분 기호나 특정 문자에 대한 추가 학습이 필요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테서렉트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인식을 향상 시키기 위한 이미지 처리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지수와 같이 작은 글씨도 인식할 수 있도록 처리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238200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1106</TotalTime>
  <Words>122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휴먼매직체</vt:lpstr>
      <vt:lpstr>Gill Sans MT</vt:lpstr>
      <vt:lpstr>Wingdings 2</vt:lpstr>
      <vt:lpstr>분할</vt:lpstr>
      <vt:lpstr>캡스톤 디자인</vt:lpstr>
      <vt:lpstr>임베디드와 스마트폰 어플리케이션</vt:lpstr>
      <vt:lpstr>이미지 크기에 따른 인식 정도</vt:lpstr>
      <vt:lpstr>이미지 크기에 따른 인식 정도</vt:lpstr>
      <vt:lpstr>적분 기호의 경우</vt:lpstr>
      <vt:lpstr>위 경우에서 알 수 있는 점</vt:lpstr>
      <vt:lpstr>앞으로 해야 할 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김광현</dc:creator>
  <cp:lastModifiedBy>김광현</cp:lastModifiedBy>
  <cp:revision>23</cp:revision>
  <dcterms:created xsi:type="dcterms:W3CDTF">2017-10-17T08:55:19Z</dcterms:created>
  <dcterms:modified xsi:type="dcterms:W3CDTF">2017-10-19T02:04:35Z</dcterms:modified>
</cp:coreProperties>
</file>