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921D-0C06-4DB0-BF66-13A259CA945C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1392-338E-40DB-A73D-8A3F94D4C5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785794"/>
            <a:ext cx="350046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714480" y="535782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844" y="1571612"/>
            <a:ext cx="28575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662" y="2285992"/>
            <a:ext cx="2000264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569660" y="1142984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불러오기</a:t>
            </a:r>
            <a:endParaRPr lang="en-US" altLang="ko-KR" dirty="0" smtClean="0"/>
          </a:p>
          <a:p>
            <a:r>
              <a:rPr lang="ko-KR" altLang="en-US" dirty="0" smtClean="0"/>
              <a:t>과거풀이 보기</a:t>
            </a:r>
            <a:endParaRPr lang="en-US" altLang="ko-KR" dirty="0" smtClean="0"/>
          </a:p>
          <a:p>
            <a:r>
              <a:rPr lang="ko-KR" altLang="en-US" dirty="0" smtClean="0"/>
              <a:t>설명서</a:t>
            </a:r>
            <a:endParaRPr lang="en-US" altLang="ko-KR" dirty="0" smtClean="0"/>
          </a:p>
          <a:p>
            <a:r>
              <a:rPr lang="ko-KR" altLang="en-US" dirty="0" smtClean="0"/>
              <a:t>종</a:t>
            </a:r>
            <a:r>
              <a:rPr lang="ko-KR" altLang="en-US" dirty="0"/>
              <a:t>료</a:t>
            </a:r>
          </a:p>
        </p:txBody>
      </p:sp>
      <p:sp>
        <p:nvSpPr>
          <p:cNvPr id="10" name="양쪽 대괄호 9"/>
          <p:cNvSpPr/>
          <p:nvPr/>
        </p:nvSpPr>
        <p:spPr>
          <a:xfrm>
            <a:off x="928662" y="2285992"/>
            <a:ext cx="2000264" cy="14287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0628" y="785794"/>
            <a:ext cx="350046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143372" y="328612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20" y="35716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사진촬영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7686" y="35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000628" y="785794"/>
          <a:ext cx="3500462" cy="514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</a:tblGrid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수식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답                              </a:t>
                      </a:r>
                      <a:r>
                        <a:rPr lang="en-US" altLang="ko-KR" baseline="0" dirty="0" smtClean="0"/>
                        <a:t>      v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풀이                                 </a:t>
                      </a:r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그래프</a:t>
                      </a:r>
                      <a:r>
                        <a:rPr lang="en-US" altLang="ko-KR" dirty="0" smtClean="0"/>
                        <a:t>, Etc</a:t>
                      </a:r>
                      <a:r>
                        <a:rPr lang="en-US" altLang="ko-KR" dirty="0" smtClean="0"/>
                        <a:t>.                        v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저장할까요</a:t>
                      </a:r>
                      <a:r>
                        <a:rPr lang="en-US" altLang="ko-KR" dirty="0" smtClean="0"/>
                        <a:t>?</a:t>
                      </a:r>
                    </a:p>
                    <a:p>
                      <a:pPr latinLnBrk="1"/>
                      <a:r>
                        <a:rPr lang="ko-KR" altLang="en-US" dirty="0" smtClean="0"/>
                        <a:t>네 아니오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86182" y="27860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선택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7158" y="714356"/>
            <a:ext cx="3500462" cy="5143536"/>
            <a:chOff x="4929190" y="785794"/>
            <a:chExt cx="3500462" cy="5143536"/>
          </a:xfrm>
        </p:grpSpPr>
        <p:sp>
          <p:nvSpPr>
            <p:cNvPr id="5" name="직사각형 4"/>
            <p:cNvSpPr/>
            <p:nvPr/>
          </p:nvSpPr>
          <p:spPr>
            <a:xfrm>
              <a:off x="4929190" y="785794"/>
              <a:ext cx="3500462" cy="5143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29190" y="785794"/>
              <a:ext cx="3500462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불러오기</a:t>
              </a:r>
              <a:endParaRPr lang="ko-KR" altLang="en-US" dirty="0"/>
            </a:p>
          </p:txBody>
        </p:sp>
        <p:sp>
          <p:nvSpPr>
            <p:cNvPr id="7" name="빗면 6"/>
            <p:cNvSpPr/>
            <p:nvPr/>
          </p:nvSpPr>
          <p:spPr>
            <a:xfrm>
              <a:off x="5072066" y="928670"/>
              <a:ext cx="428628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43900" y="100010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286248" y="714356"/>
            <a:ext cx="350046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786446" y="52863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000628" y="2214554"/>
            <a:ext cx="2000264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대괄호 13"/>
          <p:cNvSpPr/>
          <p:nvPr/>
        </p:nvSpPr>
        <p:spPr>
          <a:xfrm>
            <a:off x="5000628" y="2214554"/>
            <a:ext cx="2000264" cy="14287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9" y="1357296"/>
          <a:ext cx="3500460" cy="4572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820"/>
                <a:gridCol w="1166820"/>
                <a:gridCol w="1166820"/>
              </a:tblGrid>
              <a:tr h="11430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357158" y="714356"/>
            <a:ext cx="3500462" cy="5143536"/>
            <a:chOff x="4929190" y="785794"/>
            <a:chExt cx="3500462" cy="5143536"/>
          </a:xfrm>
        </p:grpSpPr>
        <p:sp>
          <p:nvSpPr>
            <p:cNvPr id="5" name="직사각형 4"/>
            <p:cNvSpPr/>
            <p:nvPr/>
          </p:nvSpPr>
          <p:spPr>
            <a:xfrm>
              <a:off x="4929190" y="785794"/>
              <a:ext cx="3500462" cy="5143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29190" y="785794"/>
              <a:ext cx="3500462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과거풀이보기</a:t>
              </a:r>
              <a:endParaRPr lang="ko-KR" altLang="en-US" dirty="0"/>
            </a:p>
          </p:txBody>
        </p:sp>
        <p:sp>
          <p:nvSpPr>
            <p:cNvPr id="7" name="빗면 6"/>
            <p:cNvSpPr/>
            <p:nvPr/>
          </p:nvSpPr>
          <p:spPr>
            <a:xfrm>
              <a:off x="5072066" y="928670"/>
              <a:ext cx="428628" cy="42862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43900" y="100010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9" y="1357296"/>
          <a:ext cx="3500460" cy="4572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460"/>
              </a:tblGrid>
              <a:tr h="1143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수능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err="1" smtClean="0"/>
                        <a:t>점문제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수식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수식</a:t>
                      </a:r>
                      <a:r>
                        <a:rPr lang="en-US" altLang="ko-KR" baseline="0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수식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1143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수식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929190" y="714356"/>
            <a:ext cx="350046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29190" y="714356"/>
          <a:ext cx="3500462" cy="514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</a:tblGrid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수식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답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풀이</a:t>
                      </a:r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그래프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Etc.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빗면 17"/>
          <p:cNvSpPr/>
          <p:nvPr/>
        </p:nvSpPr>
        <p:spPr>
          <a:xfrm>
            <a:off x="5000628" y="857232"/>
            <a:ext cx="428628" cy="4286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714356"/>
            <a:ext cx="3500462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사용설명서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11</dc:creator>
  <cp:lastModifiedBy>11</cp:lastModifiedBy>
  <cp:revision>4</cp:revision>
  <dcterms:created xsi:type="dcterms:W3CDTF">2017-12-06T11:36:48Z</dcterms:created>
  <dcterms:modified xsi:type="dcterms:W3CDTF">2017-12-06T12:17:31Z</dcterms:modified>
</cp:coreProperties>
</file>